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9A7E-48C4-4BBC-82F4-02CA39E9DA09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5192-4D4E-4014-8809-93AAD1519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049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9A7E-48C4-4BBC-82F4-02CA39E9DA09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5192-4D4E-4014-8809-93AAD1519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69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9A7E-48C4-4BBC-82F4-02CA39E9DA09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5192-4D4E-4014-8809-93AAD1519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42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9A7E-48C4-4BBC-82F4-02CA39E9DA09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5192-4D4E-4014-8809-93AAD1519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59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9A7E-48C4-4BBC-82F4-02CA39E9DA09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5192-4D4E-4014-8809-93AAD1519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8354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9A7E-48C4-4BBC-82F4-02CA39E9DA09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5192-4D4E-4014-8809-93AAD1519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858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9A7E-48C4-4BBC-82F4-02CA39E9DA09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5192-4D4E-4014-8809-93AAD1519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761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9A7E-48C4-4BBC-82F4-02CA39E9DA09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5192-4D4E-4014-8809-93AAD1519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61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9A7E-48C4-4BBC-82F4-02CA39E9DA09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5192-4D4E-4014-8809-93AAD1519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170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9A7E-48C4-4BBC-82F4-02CA39E9DA09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5192-4D4E-4014-8809-93AAD1519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00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39A7E-48C4-4BBC-82F4-02CA39E9DA09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75192-4D4E-4014-8809-93AAD1519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836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39A7E-48C4-4BBC-82F4-02CA39E9DA09}" type="datetimeFigureOut">
              <a:rPr lang="ru-RU" smtClean="0"/>
              <a:t>27.04.2017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75192-4D4E-4014-8809-93AAD151994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5744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17595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Секция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«Космическая биология и физиология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 Совета РАН по космосу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16699" y="923957"/>
            <a:ext cx="88569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состав секции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входят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41 человек из 14 организаций (РАН, институты РАН,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Роскосмос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ФГУП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ЦНИИмаш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МГУ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ФМБА, РКК «Энергия», ОИЯИ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654663"/>
              </p:ext>
            </p:extLst>
          </p:nvPr>
        </p:nvGraphicFramePr>
        <p:xfrm>
          <a:off x="179512" y="1844824"/>
          <a:ext cx="8794171" cy="48370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37588"/>
                <a:gridCol w="216024"/>
                <a:gridCol w="5040559"/>
              </a:tblGrid>
              <a:tr h="18489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Бюро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секции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69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ОРЛОВ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Олег Игоревич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академик РАН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председатель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ГНЦ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РФ – ИМБП РАН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95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БУРАВКОВА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Людмила Борисовна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член-корреспондент РАН,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председателя,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ГНЦ РФ – ИМБП РАН, факультет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Фундаментальной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медицины  МГУ им. </a:t>
                      </a:r>
                      <a:r>
                        <a:rPr lang="ru-RU" sz="1600" dirty="0" err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М.В.Ломоносова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4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СЫЧЕВ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Владимир Николаевич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доктор биологических наук,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председателя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ГНЦ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РФ – ИМБП РАН 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4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ПОДДУБКО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Светлана Викторовна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кандидат биологических наук, 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секретарь секции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ГНЦ РФ – ИМБП РАН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1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ГРИГОРЬЕВ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Анатолий Иванович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академик РАН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1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ГИТЕЛЬЗОН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Иосиф Исаевич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академик РАН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46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ГАЛЬЧЕНКО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Валерий Федорович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член-корреспондент РАН, ФГУ  ФИЦ «Фундаментальные основы биотехнологии»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9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ИЛЬИН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Евгений Александрович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доктор медицинских наук,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ГНЦ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РФ – ИМБП РАН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69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БОГОМОЛОВ 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Валерий Васильевич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доктор медицинских наук,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ГНЦ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РФ – ИМБП РАН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0293" marR="6029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966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3624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Экспертная рабочая группа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Совета РАН по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космосу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проблеме планетарной защиты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923957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состав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рабочей группы входят 19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человек из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организаций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(институты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РАН,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Роскосмос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ФГУП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ЦНИИмаш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НПО им. им. С.А. Лавочкина, МГУ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ФМБА</a:t>
            </a: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 секции: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0877473"/>
              </p:ext>
            </p:extLst>
          </p:nvPr>
        </p:nvGraphicFramePr>
        <p:xfrm>
          <a:off x="138336" y="2413739"/>
          <a:ext cx="8825815" cy="42781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7909"/>
                <a:gridCol w="6417906"/>
              </a:tblGrid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СЫЧЕВ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Владимир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Николаевич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доктор биологических наук,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ФГБУН Государственный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научный центр Российской Федерации – Институт медико-биологических проблем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РАН,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директора,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НОВИКОВА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Наталия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Дмитриевна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доктор биологических наук,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ФГБУН Государственный научный центр Российской Федерации – Институт медико-биологических проблем РАН,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заведующая лабораторией, 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руководителя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924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ЕЛШАНСКИЙ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Леонид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Борисович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ведущий специалист отдела космических средств для фундаментальных космических исследований и космических комплексов технологического назначения, Департамент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автоматических космических комплексов и систем,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Госкорпорация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"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Роскосмос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",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руководителя</a:t>
                      </a:r>
                      <a:r>
                        <a:rPr lang="ru-RU" sz="16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38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ДЕШЕВАЯ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Елена Андреевна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кандидат биологических наук,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ФГБУН Государственный научный центр Российской Федерации – Институт медико-биологических проблем РАН,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ведущий научный сотрудник, </a:t>
                      </a: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секретарь комиссии</a:t>
                      </a:r>
                      <a:endParaRPr lang="ru-RU" sz="16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0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624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Экспертная рабочая группа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Совета РАН по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космосу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проблеме планетарной защиты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8934586"/>
              </p:ext>
            </p:extLst>
          </p:nvPr>
        </p:nvGraphicFramePr>
        <p:xfrm>
          <a:off x="143508" y="867237"/>
          <a:ext cx="8856984" cy="58818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27422"/>
                <a:gridCol w="6029562"/>
              </a:tblGrid>
              <a:tr h="9361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ГАЛЬЧЕНКО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Валерий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Федорович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член-корреспондент РАН,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ФГУ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"Федеральный исследовательский центр "Фундаментальные основы биотехнологии"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РАН, научный Руководитель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направления «Микробиология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МУЛЮКИН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Андрей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Львович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доктор биологических наук,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ведущий научный сотрудник 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ФГУ "Федеральный исследовательский центр "Фундаментальные основы биотехнологии" РАН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АЛЕКСАШКИН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Сергей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Николаевич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главный конструктор КА «Бумеранг»,  ФГУП «Научно – производственное объединение им. С.А. Лавочкина»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ХАМИДУЛЛИНА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Наталья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Мугалимовна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кандидат физико-математических наук,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главный конструктор по направлению, ФГУП «Научно – производственное объединение им. С.А. Лавочкина»  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ИВАНОВ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Алексей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Сергеевич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главный конструктор КА «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ЭкзоМарс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»,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ФГУП «Научно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производственное объединение им. С.А. Лавочкина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ЗАХАРЕНКО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Дмитрий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Васильевич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инженер 1-ой категории, ФГУП «Научно – производственное объединение им. С.А. Лавочкина»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4168" marR="64168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ГУБИН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Сергей Викторович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Заместитель начальника Управления, Начальник отдела, </a:t>
                      </a:r>
                      <a:endParaRPr lang="ru-RU" sz="16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Федеральное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медико-биологическое агентство (ФМБА России),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ПОДДУБКО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Светлана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Викторовна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- кандидат биологических наук, ведущий научный сотрудник, ФГБУН ГНЦ РФ – Институт медико-биологических проблем РАН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12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6240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Экспертная рабочая группа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Совета РАН по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космосу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проблеме планетарной защиты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025880"/>
              </p:ext>
            </p:extLst>
          </p:nvPr>
        </p:nvGraphicFramePr>
        <p:xfrm>
          <a:off x="179512" y="939817"/>
          <a:ext cx="8784976" cy="53319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04434"/>
                <a:gridCol w="5980542"/>
              </a:tblGrid>
              <a:tr h="9055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ЁЛКИН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Константин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Сергеевич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кандидат технических наук,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начальника отделения 101, ФГУП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«Центральный научно-исследовательский институт машиностроения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КОТОВ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Олег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Валерьевич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кандидат медицинских наук, Начальник центра пилотируемых программ, ФГУП «Центральный научно-исследовательский институт машиностроения»</a:t>
                      </a: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БУРДАНОВ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Антон Владимирович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заместитель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начальника отдела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1011, ФГУП «Центральный научно-исследовательский институт машиностроения»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40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ВОРОБЬЕВА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Елена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Алексеевна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 кандидат биологических наук,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 научный сотрудник, ФГБУН Институт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космических исследований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РАН,  МГУ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им. М.В. Ломоносова, 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9034" marR="5903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ГЕРАСИМОВ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Михаил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Владимирович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кандидат физико-математических наук,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заведующий лабораторией,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ФГБУН Институт космических исследований РАН</a:t>
                      </a:r>
                      <a:endParaRPr lang="ru-RU" sz="1600" dirty="0" smtClean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ЗАЙЦЕВ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Максим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Андреевич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младший научный сотрудник,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ФГБУН Институт космических исследований РАН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БАДЮКОВ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Дмитрий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Дмитриевич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кандидат геол.-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мин.наук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,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заведующий лабораторией метеоритики</a:t>
                      </a:r>
                      <a:endParaRPr lang="ru-RU" sz="1600" dirty="0" smtClean="0">
                        <a:effectLst/>
                        <a:latin typeface="+mn-lt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ФГБУН Институт 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</a:rPr>
                        <a:t>геохимии и аналитической химии им. В.И. Вернадского </a:t>
                      </a: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</a:rPr>
                        <a:t>РАН, </a:t>
                      </a:r>
                      <a:endParaRPr lang="ru-RU" sz="16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12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45368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u="sng" dirty="0">
                <a:latin typeface="Times New Roman" pitchFamily="18" charset="0"/>
                <a:cs typeface="Times New Roman" pitchFamily="18" charset="0"/>
              </a:rPr>
              <a:t>РЕШЕНИЕ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 заседания Экспертной рабочей группы по планетарной защите Совета РАН по космосу </a:t>
            </a:r>
            <a:endParaRPr lang="ru-RU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от 07.04.2017г.)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876365"/>
            <a:ext cx="8928992" cy="5863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ts val="1800"/>
              </a:lnSpc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Одобрить новый состав Экспертной рабочей группы Совета РАН по космосу по проблеме планетарной защиты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lvl="0" indent="-285750">
              <a:lnSpc>
                <a:spcPts val="1800"/>
              </a:lnSpc>
              <a:buFont typeface="Arial" pitchFamily="34" charset="0"/>
              <a:buChar char="•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lnSpc>
                <a:spcPts val="1800"/>
              </a:lnSpc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Принять к сведению информацию ИКИ РАН по выполнению мероприятий по соблюдению биологической чистоты в соответствии с требованиями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COSPAR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при сборке научного прибора ИСЕМ.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lnSpc>
                <a:spcPts val="1800"/>
              </a:lnSpc>
              <a:buFont typeface="Arial" pitchFamily="34" charset="0"/>
              <a:buChar char="•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lnSpc>
                <a:spcPts val="1800"/>
              </a:lnSpc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Обратиться к руководству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Роскосмоса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и АО "НПО им. С.А. Лавочкина" с просьбой ускорить выбор поставщика услуг (работ) по обеспечению требований планетарной защиты миссии "Экзомарс-2020" и оформление договора на основе существующего ТЗ. В случае дальнейшей задержки заключения договорных отношений с подрядчиком работы по обеспечению планетарной защиты миссии в силу их большого объема и сжатых сроков (до марта 2018 г.) и зависимости начала работы организаций-смежников от их реализации, работы по проекту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ЭкзоМарс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–2020» могут быть не выполнены в срок.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lnSpc>
                <a:spcPts val="1800"/>
              </a:lnSpc>
              <a:buFont typeface="Arial" pitchFamily="34" charset="0"/>
              <a:buChar char="•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lnSpc>
                <a:spcPts val="1800"/>
              </a:lnSpc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АО "НПО им. С.А. Лавочкина" совместно с поставщиком услуг (соисполнителем работ) разработать план – график работ по обеспечению требований 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COSPAR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планетарной защите в проекте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ЭкзоМарс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–2020».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lnSpc>
                <a:spcPts val="1800"/>
              </a:lnSpc>
              <a:buFont typeface="Arial" pitchFamily="34" charset="0"/>
              <a:buChar char="•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lnSpc>
                <a:spcPts val="1800"/>
              </a:lnSpc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АО "НПО им. С.А. Лавочника" информировать Экспертную рабочую группу о заключении договора, ходе работ, а по их окончании подготовить отчет о проделанной работе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lvl="0" indent="-285750">
              <a:lnSpc>
                <a:spcPts val="1800"/>
              </a:lnSpc>
              <a:buFont typeface="Arial" pitchFamily="34" charset="0"/>
              <a:buChar char="•"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lnSpc>
                <a:spcPts val="1800"/>
              </a:lnSpc>
              <a:buFont typeface="Arial" pitchFamily="34" charset="0"/>
              <a:buChar char="•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Проинформировать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Госкорпорацию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Роскосмос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» и Совет РАН по космосу 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результатах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заседания Экспертной рабочей группы Совета РАН по космосу по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проблеме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планетарной защиты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712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340768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103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866</Words>
  <Application>Microsoft Office PowerPoint</Application>
  <PresentationFormat>Экран (4:3)</PresentationFormat>
  <Paragraphs>117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Владимир Сычев</dc:creator>
  <cp:lastModifiedBy>Владимир Сычев</cp:lastModifiedBy>
  <cp:revision>13</cp:revision>
  <dcterms:created xsi:type="dcterms:W3CDTF">2017-04-19T12:57:59Z</dcterms:created>
  <dcterms:modified xsi:type="dcterms:W3CDTF">2017-04-27T06:43:57Z</dcterms:modified>
</cp:coreProperties>
</file>