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0" r:id="rId2"/>
    <p:sldId id="289" r:id="rId3"/>
    <p:sldId id="288" r:id="rId4"/>
    <p:sldId id="287" r:id="rId5"/>
    <p:sldId id="290" r:id="rId6"/>
    <p:sldId id="267" r:id="rId7"/>
    <p:sldId id="298" r:id="rId8"/>
    <p:sldId id="271" r:id="rId9"/>
    <p:sldId id="258" r:id="rId10"/>
    <p:sldId id="272" r:id="rId11"/>
    <p:sldId id="296" r:id="rId12"/>
    <p:sldId id="286" r:id="rId13"/>
    <p:sldId id="268" r:id="rId14"/>
    <p:sldId id="297" r:id="rId15"/>
    <p:sldId id="262" r:id="rId16"/>
    <p:sldId id="261" r:id="rId17"/>
    <p:sldId id="291" r:id="rId18"/>
    <p:sldId id="280" r:id="rId19"/>
    <p:sldId id="281" r:id="rId20"/>
    <p:sldId id="284" r:id="rId21"/>
    <p:sldId id="292" r:id="rId22"/>
    <p:sldId id="277" r:id="rId23"/>
    <p:sldId id="293" r:id="rId24"/>
    <p:sldId id="295" r:id="rId25"/>
    <p:sldId id="294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00"/>
    <p:restoredTop sz="86398"/>
  </p:normalViewPr>
  <p:slideViewPr>
    <p:cSldViewPr snapToGrid="0" snapToObjects="1">
      <p:cViewPr varScale="1">
        <p:scale>
          <a:sx n="114" d="100"/>
          <a:sy n="114" d="100"/>
        </p:scale>
        <p:origin x="9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1977644331424"/>
          <c:y val="0.0514005540974045"/>
          <c:w val="0.830347386051452"/>
          <c:h val="0.832915818380996"/>
        </c:manualLayout>
      </c:layout>
      <c:scatterChart>
        <c:scatterStyle val="lineMarker"/>
        <c:varyColors val="0"/>
        <c:ser>
          <c:idx val="2"/>
          <c:order val="0"/>
          <c:tx>
            <c:strRef>
              <c:f>Cz_source_data!$AJ$5</c:f>
              <c:strCache>
                <c:ptCount val="1"/>
                <c:pt idx="0">
                  <c:v>QM, LaBr3, HV-low, target</c:v>
                </c:pt>
              </c:strCache>
            </c:strRef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Cz_source_data!$AL$8:$AL$4093</c:f>
              <c:numCache>
                <c:formatCode>General</c:formatCode>
                <c:ptCount val="4086"/>
                <c:pt idx="0">
                  <c:v>-0.114071620954839</c:v>
                </c:pt>
                <c:pt idx="1">
                  <c:v>-0.111541801353033</c:v>
                </c:pt>
                <c:pt idx="2">
                  <c:v>-0.109010540373818</c:v>
                </c:pt>
                <c:pt idx="3">
                  <c:v>-0.106477837195964</c:v>
                </c:pt>
                <c:pt idx="4">
                  <c:v>-0.10394369099777</c:v>
                </c:pt>
                <c:pt idx="5">
                  <c:v>-0.101408100957068</c:v>
                </c:pt>
                <c:pt idx="6">
                  <c:v>-0.0988710662512205</c:v>
                </c:pt>
                <c:pt idx="7">
                  <c:v>-0.0963325860571231</c:v>
                </c:pt>
                <c:pt idx="8">
                  <c:v>-0.0937926595512027</c:v>
                </c:pt>
                <c:pt idx="9">
                  <c:v>-0.0912512859094141</c:v>
                </c:pt>
                <c:pt idx="10">
                  <c:v>-0.0887084643072447</c:v>
                </c:pt>
                <c:pt idx="11">
                  <c:v>-0.0861641939197124</c:v>
                </c:pt>
                <c:pt idx="12">
                  <c:v>-0.0836184739213648</c:v>
                </c:pt>
                <c:pt idx="13">
                  <c:v>-0.0810713034862776</c:v>
                </c:pt>
                <c:pt idx="14">
                  <c:v>-0.0785226817880584</c:v>
                </c:pt>
                <c:pt idx="15">
                  <c:v>-0.0759726079998418</c:v>
                </c:pt>
                <c:pt idx="16">
                  <c:v>-0.0734210812942928</c:v>
                </c:pt>
                <c:pt idx="17">
                  <c:v>-0.0708681008436045</c:v>
                </c:pt>
                <c:pt idx="18">
                  <c:v>-0.068313665819499</c:v>
                </c:pt>
                <c:pt idx="19">
                  <c:v>-0.0657577753932239</c:v>
                </c:pt>
                <c:pt idx="20">
                  <c:v>-0.0632004287355574</c:v>
                </c:pt>
                <c:pt idx="21">
                  <c:v>-0.0606416250168049</c:v>
                </c:pt>
                <c:pt idx="22">
                  <c:v>-0.0580813634067985</c:v>
                </c:pt>
                <c:pt idx="23">
                  <c:v>-0.0555196430748968</c:v>
                </c:pt>
                <c:pt idx="24">
                  <c:v>-0.0529564631899859</c:v>
                </c:pt>
                <c:pt idx="25">
                  <c:v>-0.0503918229204778</c:v>
                </c:pt>
                <c:pt idx="26">
                  <c:v>-0.0478257214343128</c:v>
                </c:pt>
                <c:pt idx="27">
                  <c:v>-0.0452581578989521</c:v>
                </c:pt>
                <c:pt idx="28">
                  <c:v>-0.0426891314813886</c:v>
                </c:pt>
                <c:pt idx="29">
                  <c:v>-0.0401186413481369</c:v>
                </c:pt>
                <c:pt idx="30">
                  <c:v>-0.0375466866652374</c:v>
                </c:pt>
                <c:pt idx="31">
                  <c:v>-0.0349732665982572</c:v>
                </c:pt>
                <c:pt idx="32">
                  <c:v>-0.0323983803122836</c:v>
                </c:pt>
                <c:pt idx="33">
                  <c:v>-0.0298220269719334</c:v>
                </c:pt>
                <c:pt idx="34">
                  <c:v>-0.0272442057413436</c:v>
                </c:pt>
                <c:pt idx="35">
                  <c:v>-0.024664915784177</c:v>
                </c:pt>
                <c:pt idx="36">
                  <c:v>-0.0220841562636194</c:v>
                </c:pt>
                <c:pt idx="37">
                  <c:v>-0.0195019263423779</c:v>
                </c:pt>
                <c:pt idx="38">
                  <c:v>-0.0169182251826872</c:v>
                </c:pt>
                <c:pt idx="39">
                  <c:v>-0.0143330519463003</c:v>
                </c:pt>
                <c:pt idx="40">
                  <c:v>-0.0117464057944936</c:v>
                </c:pt>
                <c:pt idx="41">
                  <c:v>-0.00915828588806722</c:v>
                </c:pt>
                <c:pt idx="42">
                  <c:v>-0.00656869138734262</c:v>
                </c:pt>
                <c:pt idx="43">
                  <c:v>-0.00397762145215985</c:v>
                </c:pt>
                <c:pt idx="44">
                  <c:v>-0.00138507524188469</c:v>
                </c:pt>
                <c:pt idx="45">
                  <c:v>0.00120894808459937</c:v>
                </c:pt>
                <c:pt idx="46">
                  <c:v>0.00380444936888402</c:v>
                </c:pt>
                <c:pt idx="47">
                  <c:v>0.00640142945304678</c:v>
                </c:pt>
                <c:pt idx="48">
                  <c:v>0.00899988917963768</c:v>
                </c:pt>
                <c:pt idx="49">
                  <c:v>0.0115998293916935</c:v>
                </c:pt>
                <c:pt idx="50">
                  <c:v>0.0142012509327261</c:v>
                </c:pt>
                <c:pt idx="51">
                  <c:v>0.0168041546467315</c:v>
                </c:pt>
                <c:pt idx="52">
                  <c:v>0.0194085413781844</c:v>
                </c:pt>
                <c:pt idx="53">
                  <c:v>0.0220144119720418</c:v>
                </c:pt>
                <c:pt idx="54">
                  <c:v>0.0246217672737412</c:v>
                </c:pt>
                <c:pt idx="55">
                  <c:v>0.0272306081292033</c:v>
                </c:pt>
                <c:pt idx="56">
                  <c:v>0.0298409353848292</c:v>
                </c:pt>
                <c:pt idx="57">
                  <c:v>0.0324527498875025</c:v>
                </c:pt>
                <c:pt idx="58">
                  <c:v>0.0350660524845905</c:v>
                </c:pt>
                <c:pt idx="59">
                  <c:v>0.0376808440239413</c:v>
                </c:pt>
                <c:pt idx="60">
                  <c:v>0.0402971253538889</c:v>
                </c:pt>
                <c:pt idx="61">
                  <c:v>0.0429148973232474</c:v>
                </c:pt>
                <c:pt idx="62">
                  <c:v>0.0455341607813171</c:v>
                </c:pt>
                <c:pt idx="63">
                  <c:v>0.0481549165778796</c:v>
                </c:pt>
                <c:pt idx="64">
                  <c:v>0.050777165563205</c:v>
                </c:pt>
                <c:pt idx="65">
                  <c:v>0.0534009085880429</c:v>
                </c:pt>
                <c:pt idx="66">
                  <c:v>0.0560261465036307</c:v>
                </c:pt>
                <c:pt idx="67">
                  <c:v>0.0586528801616879</c:v>
                </c:pt>
                <c:pt idx="68">
                  <c:v>0.0612811104144253</c:v>
                </c:pt>
                <c:pt idx="69">
                  <c:v>0.0639108381145315</c:v>
                </c:pt>
                <c:pt idx="70">
                  <c:v>0.066542064115187</c:v>
                </c:pt>
                <c:pt idx="71">
                  <c:v>0.069174789270054</c:v>
                </c:pt>
                <c:pt idx="72">
                  <c:v>0.0718090144332848</c:v>
                </c:pt>
                <c:pt idx="73">
                  <c:v>0.0744447404595166</c:v>
                </c:pt>
                <c:pt idx="74">
                  <c:v>0.0770819682038724</c:v>
                </c:pt>
                <c:pt idx="75">
                  <c:v>0.0797206985219647</c:v>
                </c:pt>
                <c:pt idx="76">
                  <c:v>0.0823609322698928</c:v>
                </c:pt>
                <c:pt idx="77">
                  <c:v>0.0850026703042417</c:v>
                </c:pt>
                <c:pt idx="78">
                  <c:v>0.0876459134820875</c:v>
                </c:pt>
                <c:pt idx="79">
                  <c:v>0.0902906626609932</c:v>
                </c:pt>
                <c:pt idx="80">
                  <c:v>0.0929369186990092</c:v>
                </c:pt>
                <c:pt idx="81">
                  <c:v>0.0955846824546782</c:v>
                </c:pt>
                <c:pt idx="82">
                  <c:v>0.0982339547870277</c:v>
                </c:pt>
                <c:pt idx="83">
                  <c:v>0.100884736555578</c:v>
                </c:pt>
                <c:pt idx="84">
                  <c:v>0.103537028620338</c:v>
                </c:pt>
                <c:pt idx="85">
                  <c:v>0.106190831841807</c:v>
                </c:pt>
                <c:pt idx="86">
                  <c:v>0.108846147080972</c:v>
                </c:pt>
                <c:pt idx="87">
                  <c:v>0.111502975199315</c:v>
                </c:pt>
                <c:pt idx="88">
                  <c:v>0.114161317058806</c:v>
                </c:pt>
                <c:pt idx="89">
                  <c:v>0.116821173521905</c:v>
                </c:pt>
                <c:pt idx="90">
                  <c:v>0.119482545451567</c:v>
                </c:pt>
                <c:pt idx="91">
                  <c:v>0.122145433711236</c:v>
                </c:pt>
                <c:pt idx="92">
                  <c:v>0.124809839164848</c:v>
                </c:pt>
                <c:pt idx="93">
                  <c:v>0.127475762676832</c:v>
                </c:pt>
                <c:pt idx="94">
                  <c:v>0.130143205112111</c:v>
                </c:pt>
                <c:pt idx="95">
                  <c:v>0.132812167336096</c:v>
                </c:pt>
                <c:pt idx="96">
                  <c:v>0.135482650214698</c:v>
                </c:pt>
                <c:pt idx="97">
                  <c:v>0.138154654614316</c:v>
                </c:pt>
                <c:pt idx="98">
                  <c:v>0.140828181401843</c:v>
                </c:pt>
                <c:pt idx="99">
                  <c:v>0.143503231444668</c:v>
                </c:pt>
                <c:pt idx="100">
                  <c:v>0.146179805610673</c:v>
                </c:pt>
                <c:pt idx="101">
                  <c:v>0.148857904768236</c:v>
                </c:pt>
                <c:pt idx="102">
                  <c:v>0.151537529786228</c:v>
                </c:pt>
                <c:pt idx="103">
                  <c:v>0.154218681534016</c:v>
                </c:pt>
                <c:pt idx="104">
                  <c:v>0.15690136088146</c:v>
                </c:pt>
                <c:pt idx="105">
                  <c:v>0.15958556869892</c:v>
                </c:pt>
                <c:pt idx="106">
                  <c:v>0.162271305857249</c:v>
                </c:pt>
                <c:pt idx="107">
                  <c:v>0.164958573227795</c:v>
                </c:pt>
                <c:pt idx="108">
                  <c:v>0.167647371682405</c:v>
                </c:pt>
                <c:pt idx="109">
                  <c:v>0.170337702093424</c:v>
                </c:pt>
                <c:pt idx="110">
                  <c:v>0.173029565333689</c:v>
                </c:pt>
                <c:pt idx="111">
                  <c:v>0.175722962276538</c:v>
                </c:pt>
                <c:pt idx="112">
                  <c:v>0.178417893795805</c:v>
                </c:pt>
                <c:pt idx="113">
                  <c:v>0.181114360765823</c:v>
                </c:pt>
                <c:pt idx="114">
                  <c:v>0.183812364061425</c:v>
                </c:pt>
                <c:pt idx="115">
                  <c:v>0.186511904557937</c:v>
                </c:pt>
                <c:pt idx="116">
                  <c:v>0.189212983131189</c:v>
                </c:pt>
                <c:pt idx="117">
                  <c:v>0.191915600657508</c:v>
                </c:pt>
                <c:pt idx="118">
                  <c:v>0.194619758013718</c:v>
                </c:pt>
                <c:pt idx="119">
                  <c:v>0.197325456077146</c:v>
                </c:pt>
                <c:pt idx="120">
                  <c:v>0.20003269572562</c:v>
                </c:pt>
                <c:pt idx="121">
                  <c:v>0.202741477837462</c:v>
                </c:pt>
                <c:pt idx="122">
                  <c:v>0.2054518032915</c:v>
                </c:pt>
                <c:pt idx="123">
                  <c:v>0.208163672967061</c:v>
                </c:pt>
                <c:pt idx="124">
                  <c:v>0.210877087743974</c:v>
                </c:pt>
                <c:pt idx="125">
                  <c:v>0.213592048502567</c:v>
                </c:pt>
                <c:pt idx="126">
                  <c:v>0.21630855612367</c:v>
                </c:pt>
                <c:pt idx="127">
                  <c:v>0.219026611488617</c:v>
                </c:pt>
                <c:pt idx="128">
                  <c:v>0.221746215479243</c:v>
                </c:pt>
                <c:pt idx="129">
                  <c:v>0.224467368977884</c:v>
                </c:pt>
                <c:pt idx="130">
                  <c:v>0.227190072867382</c:v>
                </c:pt>
                <c:pt idx="131">
                  <c:v>0.229914328031077</c:v>
                </c:pt>
                <c:pt idx="132">
                  <c:v>0.232640135352818</c:v>
                </c:pt>
                <c:pt idx="133">
                  <c:v>0.235367495716953</c:v>
                </c:pt>
                <c:pt idx="134">
                  <c:v>0.238096410008337</c:v>
                </c:pt>
                <c:pt idx="135">
                  <c:v>0.240826879112327</c:v>
                </c:pt>
                <c:pt idx="136">
                  <c:v>0.243558903914785</c:v>
                </c:pt>
                <c:pt idx="137">
                  <c:v>0.24629248530208</c:v>
                </c:pt>
                <c:pt idx="138">
                  <c:v>0.249027624161081</c:v>
                </c:pt>
                <c:pt idx="139">
                  <c:v>0.251764321379167</c:v>
                </c:pt>
                <c:pt idx="140">
                  <c:v>0.254502577844222</c:v>
                </c:pt>
                <c:pt idx="141">
                  <c:v>0.257242394444633</c:v>
                </c:pt>
                <c:pt idx="142">
                  <c:v>0.259983772069296</c:v>
                </c:pt>
                <c:pt idx="143">
                  <c:v>0.262726711607611</c:v>
                </c:pt>
                <c:pt idx="144">
                  <c:v>0.265471213949488</c:v>
                </c:pt>
                <c:pt idx="145">
                  <c:v>0.268217279985341</c:v>
                </c:pt>
                <c:pt idx="146">
                  <c:v>0.270964910606092</c:v>
                </c:pt>
                <c:pt idx="147">
                  <c:v>0.273714106703173</c:v>
                </c:pt>
                <c:pt idx="148">
                  <c:v>0.27646486916852</c:v>
                </c:pt>
                <c:pt idx="149">
                  <c:v>0.27921719889458</c:v>
                </c:pt>
                <c:pt idx="150">
                  <c:v>0.281971096774308</c:v>
                </c:pt>
                <c:pt idx="151">
                  <c:v>0.284726563701167</c:v>
                </c:pt>
                <c:pt idx="152">
                  <c:v>0.287483600569129</c:v>
                </c:pt>
                <c:pt idx="153">
                  <c:v>0.290242208272677</c:v>
                </c:pt>
                <c:pt idx="154">
                  <c:v>0.293002387706801</c:v>
                </c:pt>
                <c:pt idx="155">
                  <c:v>0.295764139767004</c:v>
                </c:pt>
                <c:pt idx="156">
                  <c:v>0.298527465349296</c:v>
                </c:pt>
                <c:pt idx="157">
                  <c:v>0.301292365350201</c:v>
                </c:pt>
                <c:pt idx="158">
                  <c:v>0.30405884066675</c:v>
                </c:pt>
                <c:pt idx="159">
                  <c:v>0.306826892196488</c:v>
                </c:pt>
                <c:pt idx="160">
                  <c:v>0.30959652083747</c:v>
                </c:pt>
                <c:pt idx="161">
                  <c:v>0.312367727488263</c:v>
                </c:pt>
                <c:pt idx="162">
                  <c:v>0.315140513047948</c:v>
                </c:pt>
                <c:pt idx="163">
                  <c:v>0.317914878416112</c:v>
                </c:pt>
                <c:pt idx="164">
                  <c:v>0.320690824492862</c:v>
                </c:pt>
                <c:pt idx="165">
                  <c:v>0.323468352178814</c:v>
                </c:pt>
                <c:pt idx="166">
                  <c:v>0.326247462375099</c:v>
                </c:pt>
                <c:pt idx="167">
                  <c:v>0.329028155983357</c:v>
                </c:pt>
                <c:pt idx="168">
                  <c:v>0.331810433905747</c:v>
                </c:pt>
                <c:pt idx="169">
                  <c:v>0.334594297044941</c:v>
                </c:pt>
                <c:pt idx="170">
                  <c:v>0.337379746304123</c:v>
                </c:pt>
                <c:pt idx="171">
                  <c:v>0.340166782586991</c:v>
                </c:pt>
                <c:pt idx="172">
                  <c:v>0.342955406797763</c:v>
                </c:pt>
                <c:pt idx="173">
                  <c:v>0.345745619841166</c:v>
                </c:pt>
                <c:pt idx="174">
                  <c:v>0.348537422622448</c:v>
                </c:pt>
                <c:pt idx="175">
                  <c:v>0.351330816047368</c:v>
                </c:pt>
                <c:pt idx="176">
                  <c:v>0.354125801022205</c:v>
                </c:pt>
                <c:pt idx="177">
                  <c:v>0.356922378453752</c:v>
                </c:pt>
                <c:pt idx="178">
                  <c:v>0.359720549249317</c:v>
                </c:pt>
                <c:pt idx="179">
                  <c:v>0.36252031431673</c:v>
                </c:pt>
                <c:pt idx="180">
                  <c:v>0.365321674564334</c:v>
                </c:pt>
                <c:pt idx="181">
                  <c:v>0.368124630900991</c:v>
                </c:pt>
                <c:pt idx="182">
                  <c:v>0.370929184236081</c:v>
                </c:pt>
                <c:pt idx="183">
                  <c:v>0.373735335479503</c:v>
                </c:pt>
                <c:pt idx="184">
                  <c:v>0.376543085541671</c:v>
                </c:pt>
                <c:pt idx="185">
                  <c:v>0.379352435333522</c:v>
                </c:pt>
                <c:pt idx="186">
                  <c:v>0.382163385766508</c:v>
                </c:pt>
                <c:pt idx="187">
                  <c:v>0.384975937752604</c:v>
                </c:pt>
                <c:pt idx="188">
                  <c:v>0.387790092204303</c:v>
                </c:pt>
                <c:pt idx="189">
                  <c:v>0.390605850034616</c:v>
                </c:pt>
                <c:pt idx="190">
                  <c:v>0.393423212157078</c:v>
                </c:pt>
                <c:pt idx="191">
                  <c:v>0.396242179485742</c:v>
                </c:pt>
                <c:pt idx="192">
                  <c:v>0.399062752935182</c:v>
                </c:pt>
                <c:pt idx="193">
                  <c:v>0.401884933420493</c:v>
                </c:pt>
                <c:pt idx="194">
                  <c:v>0.404708721857292</c:v>
                </c:pt>
                <c:pt idx="195">
                  <c:v>0.407534119161718</c:v>
                </c:pt>
                <c:pt idx="196">
                  <c:v>0.41036112625043</c:v>
                </c:pt>
                <c:pt idx="197">
                  <c:v>0.413189744040612</c:v>
                </c:pt>
                <c:pt idx="198">
                  <c:v>0.416019973449969</c:v>
                </c:pt>
                <c:pt idx="199">
                  <c:v>0.418851815396729</c:v>
                </c:pt>
                <c:pt idx="200">
                  <c:v>0.421685270799642</c:v>
                </c:pt>
                <c:pt idx="201">
                  <c:v>0.424520340577986</c:v>
                </c:pt>
                <c:pt idx="202">
                  <c:v>0.427357025651557</c:v>
                </c:pt>
                <c:pt idx="203">
                  <c:v>0.430195326940677</c:v>
                </c:pt>
                <c:pt idx="204">
                  <c:v>0.433035245366194</c:v>
                </c:pt>
                <c:pt idx="205">
                  <c:v>0.435876781849481</c:v>
                </c:pt>
                <c:pt idx="206">
                  <c:v>0.438719937312432</c:v>
                </c:pt>
                <c:pt idx="207">
                  <c:v>0.44156471267747</c:v>
                </c:pt>
                <c:pt idx="208">
                  <c:v>0.444411108867543</c:v>
                </c:pt>
                <c:pt idx="209">
                  <c:v>0.447259126806122</c:v>
                </c:pt>
                <c:pt idx="210">
                  <c:v>0.450108767417208</c:v>
                </c:pt>
                <c:pt idx="211">
                  <c:v>0.452960031625326</c:v>
                </c:pt>
                <c:pt idx="212">
                  <c:v>0.45581292035553</c:v>
                </c:pt>
                <c:pt idx="213">
                  <c:v>0.4586674345334</c:v>
                </c:pt>
                <c:pt idx="214">
                  <c:v>0.461523575085039</c:v>
                </c:pt>
                <c:pt idx="215">
                  <c:v>0.464381342937086</c:v>
                </c:pt>
                <c:pt idx="216">
                  <c:v>0.467240739016701</c:v>
                </c:pt>
                <c:pt idx="217">
                  <c:v>0.470101764251575</c:v>
                </c:pt>
                <c:pt idx="218">
                  <c:v>0.472964419569929</c:v>
                </c:pt>
                <c:pt idx="219">
                  <c:v>0.475828705900511</c:v>
                </c:pt>
                <c:pt idx="220">
                  <c:v>0.478694624172597</c:v>
                </c:pt>
                <c:pt idx="221">
                  <c:v>0.481562175315994</c:v>
                </c:pt>
                <c:pt idx="222">
                  <c:v>0.484431360261039</c:v>
                </c:pt>
                <c:pt idx="223">
                  <c:v>0.4873021799386</c:v>
                </c:pt>
                <c:pt idx="224">
                  <c:v>0.490174635280073</c:v>
                </c:pt>
                <c:pt idx="225">
                  <c:v>0.493048727217384</c:v>
                </c:pt>
                <c:pt idx="226">
                  <c:v>0.495924456682994</c:v>
                </c:pt>
                <c:pt idx="227">
                  <c:v>0.498801824609893</c:v>
                </c:pt>
                <c:pt idx="228">
                  <c:v>0.5016808319316</c:v>
                </c:pt>
                <c:pt idx="229">
                  <c:v>0.504561479582172</c:v>
                </c:pt>
                <c:pt idx="230">
                  <c:v>0.507443768496192</c:v>
                </c:pt>
                <c:pt idx="231">
                  <c:v>0.510327699608778</c:v>
                </c:pt>
                <c:pt idx="232">
                  <c:v>0.513213273855584</c:v>
                </c:pt>
                <c:pt idx="233">
                  <c:v>0.51610049217279</c:v>
                </c:pt>
                <c:pt idx="234">
                  <c:v>0.518989355497115</c:v>
                </c:pt>
                <c:pt idx="235">
                  <c:v>0.521879864765811</c:v>
                </c:pt>
                <c:pt idx="236">
                  <c:v>0.524772020916662</c:v>
                </c:pt>
                <c:pt idx="237">
                  <c:v>0.527665824887987</c:v>
                </c:pt>
                <c:pt idx="238">
                  <c:v>0.530561277618642</c:v>
                </c:pt>
                <c:pt idx="239">
                  <c:v>0.533458380048013</c:v>
                </c:pt>
                <c:pt idx="240">
                  <c:v>0.536357133116026</c:v>
                </c:pt>
                <c:pt idx="241">
                  <c:v>0.539257537763141</c:v>
                </c:pt>
                <c:pt idx="242">
                  <c:v>0.542159594930351</c:v>
                </c:pt>
                <c:pt idx="243">
                  <c:v>0.545063305559189</c:v>
                </c:pt>
                <c:pt idx="244">
                  <c:v>0.547968670591726</c:v>
                </c:pt>
                <c:pt idx="245">
                  <c:v>0.550875690970563</c:v>
                </c:pt>
                <c:pt idx="246">
                  <c:v>0.553784367638842</c:v>
                </c:pt>
                <c:pt idx="247">
                  <c:v>0.556694701540245</c:v>
                </c:pt>
                <c:pt idx="248">
                  <c:v>0.559606693618985</c:v>
                </c:pt>
                <c:pt idx="249">
                  <c:v>0.56252034481982</c:v>
                </c:pt>
                <c:pt idx="250">
                  <c:v>0.565435656088043</c:v>
                </c:pt>
                <c:pt idx="251">
                  <c:v>0.568352628369484</c:v>
                </c:pt>
                <c:pt idx="252">
                  <c:v>0.571271262610514</c:v>
                </c:pt>
                <c:pt idx="253">
                  <c:v>0.574191559758043</c:v>
                </c:pt>
                <c:pt idx="254">
                  <c:v>0.577113520759521</c:v>
                </c:pt>
                <c:pt idx="255">
                  <c:v>0.580037146562938</c:v>
                </c:pt>
                <c:pt idx="256">
                  <c:v>0.58296243811682</c:v>
                </c:pt>
                <c:pt idx="257">
                  <c:v>0.585889396370241</c:v>
                </c:pt>
                <c:pt idx="258">
                  <c:v>0.588818022272807</c:v>
                </c:pt>
                <c:pt idx="259">
                  <c:v>0.591748316774672</c:v>
                </c:pt>
                <c:pt idx="260">
                  <c:v>0.594680280826529</c:v>
                </c:pt>
                <c:pt idx="261">
                  <c:v>0.597613915379611</c:v>
                </c:pt>
                <c:pt idx="262">
                  <c:v>0.600549221385696</c:v>
                </c:pt>
                <c:pt idx="263">
                  <c:v>0.603486199797101</c:v>
                </c:pt>
                <c:pt idx="264">
                  <c:v>0.60642485156669</c:v>
                </c:pt>
                <c:pt idx="265">
                  <c:v>0.609365177647865</c:v>
                </c:pt>
                <c:pt idx="266">
                  <c:v>0.612307178994573</c:v>
                </c:pt>
                <c:pt idx="267">
                  <c:v>0.615250856561307</c:v>
                </c:pt>
                <c:pt idx="268">
                  <c:v>0.6181962113031</c:v>
                </c:pt>
                <c:pt idx="269">
                  <c:v>0.621143244175531</c:v>
                </c:pt>
                <c:pt idx="270">
                  <c:v>0.624091956134725</c:v>
                </c:pt>
                <c:pt idx="271">
                  <c:v>0.627042348137349</c:v>
                </c:pt>
                <c:pt idx="272">
                  <c:v>0.629994421140617</c:v>
                </c:pt>
                <c:pt idx="273">
                  <c:v>0.632948176102287</c:v>
                </c:pt>
                <c:pt idx="274">
                  <c:v>0.635903613980661</c:v>
                </c:pt>
                <c:pt idx="275">
                  <c:v>0.638860735734592</c:v>
                </c:pt>
                <c:pt idx="276">
                  <c:v>0.641819542323477</c:v>
                </c:pt>
                <c:pt idx="277">
                  <c:v>0.644780034707256</c:v>
                </c:pt>
                <c:pt idx="278">
                  <c:v>0.647742213846423</c:v>
                </c:pt>
                <c:pt idx="279">
                  <c:v>0.650706080702012</c:v>
                </c:pt>
                <c:pt idx="280">
                  <c:v>0.653671636235609</c:v>
                </c:pt>
                <c:pt idx="281">
                  <c:v>0.656638881409348</c:v>
                </c:pt>
                <c:pt idx="282">
                  <c:v>0.659607817185909</c:v>
                </c:pt>
                <c:pt idx="283">
                  <c:v>0.662578444528522</c:v>
                </c:pt>
                <c:pt idx="284">
                  <c:v>0.665550764400962</c:v>
                </c:pt>
                <c:pt idx="285">
                  <c:v>0.668524777767562</c:v>
                </c:pt>
                <c:pt idx="286">
                  <c:v>0.671500485593196</c:v>
                </c:pt>
                <c:pt idx="287">
                  <c:v>0.674477888843289</c:v>
                </c:pt>
                <c:pt idx="288">
                  <c:v>0.677456988483819</c:v>
                </c:pt>
                <c:pt idx="289">
                  <c:v>0.680437785481312</c:v>
                </c:pt>
                <c:pt idx="290">
                  <c:v>0.683420280802848</c:v>
                </c:pt>
                <c:pt idx="291">
                  <c:v>0.686404475416055</c:v>
                </c:pt>
                <c:pt idx="292">
                  <c:v>0.689390370289111</c:v>
                </c:pt>
                <c:pt idx="293">
                  <c:v>0.692377966390749</c:v>
                </c:pt>
                <c:pt idx="294">
                  <c:v>0.695367264690251</c:v>
                </c:pt>
                <c:pt idx="295">
                  <c:v>0.698358266157457</c:v>
                </c:pt>
                <c:pt idx="296">
                  <c:v>0.701350971762749</c:v>
                </c:pt>
                <c:pt idx="297">
                  <c:v>0.704345382477074</c:v>
                </c:pt>
                <c:pt idx="298">
                  <c:v>0.707341499271923</c:v>
                </c:pt>
                <c:pt idx="299">
                  <c:v>0.710339323119345</c:v>
                </c:pt>
                <c:pt idx="300">
                  <c:v>0.713338854991942</c:v>
                </c:pt>
                <c:pt idx="301">
                  <c:v>0.716340095862869</c:v>
                </c:pt>
                <c:pt idx="302">
                  <c:v>0.719343046705839</c:v>
                </c:pt>
                <c:pt idx="303">
                  <c:v>0.722347708495112</c:v>
                </c:pt>
                <c:pt idx="304">
                  <c:v>0.725354082205515</c:v>
                </c:pt>
                <c:pt idx="305">
                  <c:v>0.728362168812418</c:v>
                </c:pt>
                <c:pt idx="306">
                  <c:v>0.731371969291754</c:v>
                </c:pt>
                <c:pt idx="307">
                  <c:v>0.734383484620011</c:v>
                </c:pt>
                <c:pt idx="308">
                  <c:v>0.737396715774234</c:v>
                </c:pt>
                <c:pt idx="309">
                  <c:v>0.740411663732021</c:v>
                </c:pt>
                <c:pt idx="310">
                  <c:v>0.743428329471531</c:v>
                </c:pt>
                <c:pt idx="311">
                  <c:v>0.746446713971477</c:v>
                </c:pt>
                <c:pt idx="312">
                  <c:v>0.749466818211134</c:v>
                </c:pt>
                <c:pt idx="313">
                  <c:v>0.752488643170331</c:v>
                </c:pt>
                <c:pt idx="314">
                  <c:v>0.755512189829455</c:v>
                </c:pt>
                <c:pt idx="315">
                  <c:v>0.758537459169457</c:v>
                </c:pt>
                <c:pt idx="316">
                  <c:v>0.761564452171839</c:v>
                </c:pt>
                <c:pt idx="317">
                  <c:v>0.76459316981867</c:v>
                </c:pt>
                <c:pt idx="318">
                  <c:v>0.767623613092571</c:v>
                </c:pt>
                <c:pt idx="319">
                  <c:v>0.770655782976729</c:v>
                </c:pt>
                <c:pt idx="320">
                  <c:v>0.773689680454889</c:v>
                </c:pt>
                <c:pt idx="321">
                  <c:v>0.776725306511355</c:v>
                </c:pt>
                <c:pt idx="322">
                  <c:v>0.779762662130994</c:v>
                </c:pt>
                <c:pt idx="323">
                  <c:v>0.782801748299235</c:v>
                </c:pt>
                <c:pt idx="324">
                  <c:v>0.785842566002063</c:v>
                </c:pt>
                <c:pt idx="325">
                  <c:v>0.788885116226032</c:v>
                </c:pt>
                <c:pt idx="326">
                  <c:v>0.791929399958251</c:v>
                </c:pt>
                <c:pt idx="327">
                  <c:v>0.794975418186399</c:v>
                </c:pt>
                <c:pt idx="328">
                  <c:v>0.798023171898712</c:v>
                </c:pt>
                <c:pt idx="329">
                  <c:v>0.801072662083991</c:v>
                </c:pt>
                <c:pt idx="330">
                  <c:v>0.804123889731598</c:v>
                </c:pt>
                <c:pt idx="331">
                  <c:v>0.807176855831464</c:v>
                </c:pt>
                <c:pt idx="332">
                  <c:v>0.810231561374079</c:v>
                </c:pt>
                <c:pt idx="333">
                  <c:v>0.813288007350501</c:v>
                </c:pt>
                <c:pt idx="334">
                  <c:v>0.816346194752348</c:v>
                </c:pt>
                <c:pt idx="335">
                  <c:v>0.819406124571809</c:v>
                </c:pt>
                <c:pt idx="336">
                  <c:v>0.822467797801634</c:v>
                </c:pt>
                <c:pt idx="337">
                  <c:v>0.825531215435139</c:v>
                </c:pt>
                <c:pt idx="338">
                  <c:v>0.828596378466208</c:v>
                </c:pt>
                <c:pt idx="339">
                  <c:v>0.831663287889289</c:v>
                </c:pt>
                <c:pt idx="340">
                  <c:v>0.834731944699399</c:v>
                </c:pt>
                <c:pt idx="341">
                  <c:v>0.837802349892119</c:v>
                </c:pt>
                <c:pt idx="342">
                  <c:v>0.840874504463599</c:v>
                </c:pt>
                <c:pt idx="343">
                  <c:v>0.843948409410556</c:v>
                </c:pt>
                <c:pt idx="344">
                  <c:v>0.847024065730277</c:v>
                </c:pt>
                <c:pt idx="345">
                  <c:v>0.850101474420613</c:v>
                </c:pt>
                <c:pt idx="346">
                  <c:v>0.853180636479988</c:v>
                </c:pt>
                <c:pt idx="347">
                  <c:v>0.856261552907391</c:v>
                </c:pt>
                <c:pt idx="348">
                  <c:v>0.859344224702384</c:v>
                </c:pt>
                <c:pt idx="349">
                  <c:v>0.862428652865095</c:v>
                </c:pt>
                <c:pt idx="350">
                  <c:v>0.865514838396225</c:v>
                </c:pt>
                <c:pt idx="351">
                  <c:v>0.868602782297042</c:v>
                </c:pt>
                <c:pt idx="352">
                  <c:v>0.871692485569384</c:v>
                </c:pt>
                <c:pt idx="353">
                  <c:v>0.874783949215666</c:v>
                </c:pt>
                <c:pt idx="354">
                  <c:v>0.877877174238868</c:v>
                </c:pt>
                <c:pt idx="355">
                  <c:v>0.880972161642542</c:v>
                </c:pt>
                <c:pt idx="356">
                  <c:v>0.884068912430816</c:v>
                </c:pt>
                <c:pt idx="357">
                  <c:v>0.887167427608384</c:v>
                </c:pt>
                <c:pt idx="358">
                  <c:v>0.890267708180517</c:v>
                </c:pt>
                <c:pt idx="359">
                  <c:v>0.893369755153058</c:v>
                </c:pt>
                <c:pt idx="360">
                  <c:v>0.896473569532422</c:v>
                </c:pt>
                <c:pt idx="361">
                  <c:v>0.899579152325598</c:v>
                </c:pt>
                <c:pt idx="362">
                  <c:v>0.902686504540149</c:v>
                </c:pt>
                <c:pt idx="363">
                  <c:v>0.905795627184212</c:v>
                </c:pt>
                <c:pt idx="364">
                  <c:v>0.908906521266496</c:v>
                </c:pt>
                <c:pt idx="365">
                  <c:v>0.912019187796289</c:v>
                </c:pt>
                <c:pt idx="366">
                  <c:v>0.915133627783451</c:v>
                </c:pt>
                <c:pt idx="367">
                  <c:v>0.918249842238418</c:v>
                </c:pt>
                <c:pt idx="368">
                  <c:v>0.921367832172202</c:v>
                </c:pt>
                <c:pt idx="369">
                  <c:v>0.924487598596391</c:v>
                </c:pt>
                <c:pt idx="370">
                  <c:v>0.927609142523151</c:v>
                </c:pt>
                <c:pt idx="371">
                  <c:v>0.930732464965221</c:v>
                </c:pt>
                <c:pt idx="372">
                  <c:v>0.933857566935919</c:v>
                </c:pt>
                <c:pt idx="373">
                  <c:v>0.936984449449142</c:v>
                </c:pt>
                <c:pt idx="374">
                  <c:v>0.94011311351936</c:v>
                </c:pt>
                <c:pt idx="375">
                  <c:v>0.943243560161628</c:v>
                </c:pt>
                <c:pt idx="376">
                  <c:v>0.946375790391572</c:v>
                </c:pt>
                <c:pt idx="377">
                  <c:v>0.949509805225402</c:v>
                </c:pt>
                <c:pt idx="378">
                  <c:v>0.952645605679904</c:v>
                </c:pt>
                <c:pt idx="379">
                  <c:v>0.955783192772446</c:v>
                </c:pt>
                <c:pt idx="380">
                  <c:v>0.958922567520971</c:v>
                </c:pt>
                <c:pt idx="381">
                  <c:v>0.962063730944007</c:v>
                </c:pt>
                <c:pt idx="382">
                  <c:v>0.965206684060661</c:v>
                </c:pt>
                <c:pt idx="383">
                  <c:v>0.968351427890618</c:v>
                </c:pt>
                <c:pt idx="384">
                  <c:v>0.971497963454148</c:v>
                </c:pt>
                <c:pt idx="385">
                  <c:v>0.974646291772097</c:v>
                </c:pt>
                <c:pt idx="386">
                  <c:v>0.977796413865899</c:v>
                </c:pt>
                <c:pt idx="387">
                  <c:v>0.980948330757566</c:v>
                </c:pt>
                <c:pt idx="388">
                  <c:v>0.984102043469691</c:v>
                </c:pt>
                <c:pt idx="389">
                  <c:v>0.987257553025454</c:v>
                </c:pt>
                <c:pt idx="390">
                  <c:v>0.990414860448617</c:v>
                </c:pt>
                <c:pt idx="391">
                  <c:v>0.993573966763519</c:v>
                </c:pt>
                <c:pt idx="392">
                  <c:v>0.996734872995093</c:v>
                </c:pt>
                <c:pt idx="393">
                  <c:v>0.999897580168847</c:v>
                </c:pt>
                <c:pt idx="394">
                  <c:v>1.00306208931088</c:v>
                </c:pt>
                <c:pt idx="395">
                  <c:v>1.006228401447867</c:v>
                </c:pt>
                <c:pt idx="396">
                  <c:v>1.009396517607078</c:v>
                </c:pt>
                <c:pt idx="397">
                  <c:v>1.012566438816363</c:v>
                </c:pt>
                <c:pt idx="398">
                  <c:v>1.015738166104158</c:v>
                </c:pt>
                <c:pt idx="399">
                  <c:v>1.018911700499485</c:v>
                </c:pt>
                <c:pt idx="400">
                  <c:v>1.022087043031954</c:v>
                </c:pt>
                <c:pt idx="401">
                  <c:v>1.025264194731758</c:v>
                </c:pt>
                <c:pt idx="402">
                  <c:v>1.02844315662968</c:v>
                </c:pt>
                <c:pt idx="403">
                  <c:v>1.03162392975709</c:v>
                </c:pt>
                <c:pt idx="404">
                  <c:v>1.034806515145944</c:v>
                </c:pt>
                <c:pt idx="405">
                  <c:v>1.03799091382879</c:v>
                </c:pt>
                <c:pt idx="406">
                  <c:v>1.041177126838757</c:v>
                </c:pt>
                <c:pt idx="407">
                  <c:v>1.044365155209569</c:v>
                </c:pt>
                <c:pt idx="408">
                  <c:v>1.047554999975537</c:v>
                </c:pt>
                <c:pt idx="409">
                  <c:v>1.050746662171561</c:v>
                </c:pt>
                <c:pt idx="410">
                  <c:v>1.053940142833134</c:v>
                </c:pt>
                <c:pt idx="411">
                  <c:v>1.057135442996331</c:v>
                </c:pt>
                <c:pt idx="412">
                  <c:v>1.060332563697824</c:v>
                </c:pt>
                <c:pt idx="413">
                  <c:v>1.063531505974874</c:v>
                </c:pt>
                <c:pt idx="414">
                  <c:v>1.066732270865333</c:v>
                </c:pt>
                <c:pt idx="415">
                  <c:v>1.069934859407644</c:v>
                </c:pt>
                <c:pt idx="416">
                  <c:v>1.073139272640842</c:v>
                </c:pt>
                <c:pt idx="417">
                  <c:v>1.076345511604553</c:v>
                </c:pt>
                <c:pt idx="418">
                  <c:v>1.079553577338998</c:v>
                </c:pt>
                <c:pt idx="419">
                  <c:v>1.082763470884988</c:v>
                </c:pt>
                <c:pt idx="420">
                  <c:v>1.085975193283925</c:v>
                </c:pt>
                <c:pt idx="421">
                  <c:v>1.08918874557781</c:v>
                </c:pt>
                <c:pt idx="422">
                  <c:v>1.092404128809235</c:v>
                </c:pt>
                <c:pt idx="423">
                  <c:v>1.095621344021385</c:v>
                </c:pt>
                <c:pt idx="424">
                  <c:v>1.09884039225804</c:v>
                </c:pt>
                <c:pt idx="425">
                  <c:v>1.102061274563576</c:v>
                </c:pt>
                <c:pt idx="426">
                  <c:v>1.105283991982962</c:v>
                </c:pt>
                <c:pt idx="427">
                  <c:v>1.108508545561763</c:v>
                </c:pt>
                <c:pt idx="428">
                  <c:v>1.11173493634614</c:v>
                </c:pt>
                <c:pt idx="429">
                  <c:v>1.114963165382851</c:v>
                </c:pt>
                <c:pt idx="430">
                  <c:v>1.11819323371925</c:v>
                </c:pt>
                <c:pt idx="431">
                  <c:v>1.121425142403284</c:v>
                </c:pt>
                <c:pt idx="432">
                  <c:v>1.124658892483503</c:v>
                </c:pt>
                <c:pt idx="433">
                  <c:v>1.127894485009054</c:v>
                </c:pt>
                <c:pt idx="434">
                  <c:v>1.131131921029675</c:v>
                </c:pt>
                <c:pt idx="435">
                  <c:v>1.134371201595707</c:v>
                </c:pt>
                <c:pt idx="436">
                  <c:v>1.137612327758092</c:v>
                </c:pt>
                <c:pt idx="437">
                  <c:v>1.140855300568367</c:v>
                </c:pt>
                <c:pt idx="438">
                  <c:v>1.144100121078667</c:v>
                </c:pt>
                <c:pt idx="439">
                  <c:v>1.14734679034173</c:v>
                </c:pt>
                <c:pt idx="440">
                  <c:v>1.150595309410891</c:v>
                </c:pt>
                <c:pt idx="441">
                  <c:v>1.153845679340086</c:v>
                </c:pt>
                <c:pt idx="442">
                  <c:v>1.157097901183853</c:v>
                </c:pt>
                <c:pt idx="443">
                  <c:v>1.160351975997331</c:v>
                </c:pt>
                <c:pt idx="444">
                  <c:v>1.163607904836256</c:v>
                </c:pt>
                <c:pt idx="445">
                  <c:v>1.166865688756967</c:v>
                </c:pt>
                <c:pt idx="446">
                  <c:v>1.170125328816411</c:v>
                </c:pt>
                <c:pt idx="447">
                  <c:v>1.173386826072131</c:v>
                </c:pt>
                <c:pt idx="448">
                  <c:v>1.176650181582271</c:v>
                </c:pt>
                <c:pt idx="449">
                  <c:v>1.179915396405582</c:v>
                </c:pt>
                <c:pt idx="450">
                  <c:v>1.183182471601418</c:v>
                </c:pt>
                <c:pt idx="451">
                  <c:v>1.186451408229736</c:v>
                </c:pt>
                <c:pt idx="452">
                  <c:v>1.189722207351094</c:v>
                </c:pt>
                <c:pt idx="453">
                  <c:v>1.19299487002666</c:v>
                </c:pt>
                <c:pt idx="454">
                  <c:v>1.196269397318201</c:v>
                </c:pt>
                <c:pt idx="455">
                  <c:v>1.199545790288092</c:v>
                </c:pt>
                <c:pt idx="456">
                  <c:v>1.202824049999313</c:v>
                </c:pt>
                <c:pt idx="457">
                  <c:v>1.206104177515448</c:v>
                </c:pt>
                <c:pt idx="458">
                  <c:v>1.20938617390069</c:v>
                </c:pt>
                <c:pt idx="459">
                  <c:v>1.212670040219836</c:v>
                </c:pt>
                <c:pt idx="460">
                  <c:v>1.215955777538289</c:v>
                </c:pt>
                <c:pt idx="461">
                  <c:v>1.219243386922061</c:v>
                </c:pt>
                <c:pt idx="462">
                  <c:v>1.22253286943777</c:v>
                </c:pt>
                <c:pt idx="463">
                  <c:v>1.225824226152644</c:v>
                </c:pt>
                <c:pt idx="464">
                  <c:v>1.229117458134517</c:v>
                </c:pt>
                <c:pt idx="465">
                  <c:v>1.232412566451831</c:v>
                </c:pt>
                <c:pt idx="466">
                  <c:v>1.235709552173635</c:v>
                </c:pt>
                <c:pt idx="467">
                  <c:v>1.239008416369595</c:v>
                </c:pt>
                <c:pt idx="468">
                  <c:v>1.242309160109978</c:v>
                </c:pt>
                <c:pt idx="469">
                  <c:v>1.245611784465664</c:v>
                </c:pt>
                <c:pt idx="470">
                  <c:v>1.248916290508144</c:v>
                </c:pt>
                <c:pt idx="471">
                  <c:v>1.252222679309517</c:v>
                </c:pt>
                <c:pt idx="472">
                  <c:v>1.255530951942494</c:v>
                </c:pt>
                <c:pt idx="473">
                  <c:v>1.258841109480401</c:v>
                </c:pt>
                <c:pt idx="474">
                  <c:v>1.262153152997168</c:v>
                </c:pt>
                <c:pt idx="475">
                  <c:v>1.265467083567343</c:v>
                </c:pt>
                <c:pt idx="476">
                  <c:v>1.268782902266084</c:v>
                </c:pt>
                <c:pt idx="477">
                  <c:v>1.272100610169159</c:v>
                </c:pt>
                <c:pt idx="478">
                  <c:v>1.275420208352956</c:v>
                </c:pt>
                <c:pt idx="479">
                  <c:v>1.278741697894469</c:v>
                </c:pt>
                <c:pt idx="480">
                  <c:v>1.282065079871313</c:v>
                </c:pt>
                <c:pt idx="481">
                  <c:v>1.285390355361705</c:v>
                </c:pt>
                <c:pt idx="482">
                  <c:v>1.288717525444491</c:v>
                </c:pt>
                <c:pt idx="483">
                  <c:v>1.292046591199118</c:v>
                </c:pt>
                <c:pt idx="484">
                  <c:v>1.29537755370566</c:v>
                </c:pt>
                <c:pt idx="485">
                  <c:v>1.2987104140448</c:v>
                </c:pt>
                <c:pt idx="486">
                  <c:v>1.302045173297835</c:v>
                </c:pt>
                <c:pt idx="487">
                  <c:v>1.305381832546681</c:v>
                </c:pt>
                <c:pt idx="488">
                  <c:v>1.308720392873873</c:v>
                </c:pt>
                <c:pt idx="489">
                  <c:v>1.312060855362558</c:v>
                </c:pt>
                <c:pt idx="490">
                  <c:v>1.315403221096502</c:v>
                </c:pt>
                <c:pt idx="491">
                  <c:v>1.31874749116009</c:v>
                </c:pt>
                <c:pt idx="492">
                  <c:v>1.32209366663832</c:v>
                </c:pt>
                <c:pt idx="493">
                  <c:v>1.325441748616815</c:v>
                </c:pt>
                <c:pt idx="494">
                  <c:v>1.328791738181812</c:v>
                </c:pt>
                <c:pt idx="495">
                  <c:v>1.332143636420168</c:v>
                </c:pt>
                <c:pt idx="496">
                  <c:v>1.335497444419359</c:v>
                </c:pt>
                <c:pt idx="497">
                  <c:v>1.338853163267482</c:v>
                </c:pt>
                <c:pt idx="498">
                  <c:v>1.34221079405325</c:v>
                </c:pt>
                <c:pt idx="499">
                  <c:v>1.345570337866</c:v>
                </c:pt>
                <c:pt idx="500">
                  <c:v>1.348931795795692</c:v>
                </c:pt>
                <c:pt idx="501">
                  <c:v>1.3522951689329</c:v>
                </c:pt>
                <c:pt idx="502">
                  <c:v>1.355660458368823</c:v>
                </c:pt>
                <c:pt idx="503">
                  <c:v>1.359027665195285</c:v>
                </c:pt>
                <c:pt idx="504">
                  <c:v>1.362396790504725</c:v>
                </c:pt>
                <c:pt idx="505">
                  <c:v>1.365767835390211</c:v>
                </c:pt>
                <c:pt idx="506">
                  <c:v>1.369140800945431</c:v>
                </c:pt>
                <c:pt idx="507">
                  <c:v>1.372515688264696</c:v>
                </c:pt>
                <c:pt idx="508">
                  <c:v>1.375892498442939</c:v>
                </c:pt>
                <c:pt idx="509">
                  <c:v>1.379271232575719</c:v>
                </c:pt>
                <c:pt idx="510">
                  <c:v>1.382651891759221</c:v>
                </c:pt>
                <c:pt idx="511">
                  <c:v>1.386034477090251</c:v>
                </c:pt>
                <c:pt idx="512">
                  <c:v>1.38941898966624</c:v>
                </c:pt>
                <c:pt idx="513">
                  <c:v>1.39280543058525</c:v>
                </c:pt>
                <c:pt idx="514">
                  <c:v>1.396193800945956</c:v>
                </c:pt>
                <c:pt idx="515">
                  <c:v>1.399584101847673</c:v>
                </c:pt>
                <c:pt idx="516">
                  <c:v>1.402976334390336</c:v>
                </c:pt>
                <c:pt idx="517">
                  <c:v>1.406370499674505</c:v>
                </c:pt>
                <c:pt idx="518">
                  <c:v>1.409766598801372</c:v>
                </c:pt>
                <c:pt idx="519">
                  <c:v>1.41316463287275</c:v>
                </c:pt>
                <c:pt idx="520">
                  <c:v>1.416564602991088</c:v>
                </c:pt>
                <c:pt idx="521">
                  <c:v>1.419966510259453</c:v>
                </c:pt>
                <c:pt idx="522">
                  <c:v>1.423370355781552</c:v>
                </c:pt>
                <c:pt idx="523">
                  <c:v>1.42677614066171</c:v>
                </c:pt>
                <c:pt idx="524">
                  <c:v>1.430183866004888</c:v>
                </c:pt>
                <c:pt idx="525">
                  <c:v>1.433593532916674</c:v>
                </c:pt>
                <c:pt idx="526">
                  <c:v>1.437005142503286</c:v>
                </c:pt>
                <c:pt idx="527">
                  <c:v>1.440418695871573</c:v>
                </c:pt>
                <c:pt idx="528">
                  <c:v>1.443834194129014</c:v>
                </c:pt>
                <c:pt idx="529">
                  <c:v>1.447251638383722</c:v>
                </c:pt>
                <c:pt idx="530">
                  <c:v>1.450671029744436</c:v>
                </c:pt>
                <c:pt idx="531">
                  <c:v>1.45409236932053</c:v>
                </c:pt>
                <c:pt idx="532">
                  <c:v>1.457515658222008</c:v>
                </c:pt>
                <c:pt idx="533">
                  <c:v>1.460940897559512</c:v>
                </c:pt>
                <c:pt idx="534">
                  <c:v>1.464368088444308</c:v>
                </c:pt>
                <c:pt idx="535">
                  <c:v>1.467797231988303</c:v>
                </c:pt>
                <c:pt idx="536">
                  <c:v>1.471228329304034</c:v>
                </c:pt>
                <c:pt idx="537">
                  <c:v>1.474661381504671</c:v>
                </c:pt>
                <c:pt idx="538">
                  <c:v>1.478096389704021</c:v>
                </c:pt>
                <c:pt idx="539">
                  <c:v>1.481533355016522</c:v>
                </c:pt>
                <c:pt idx="540">
                  <c:v>1.484972278557251</c:v>
                </c:pt>
                <c:pt idx="541">
                  <c:v>1.488413161441918</c:v>
                </c:pt>
                <c:pt idx="542">
                  <c:v>1.491856004786868</c:v>
                </c:pt>
                <c:pt idx="543">
                  <c:v>1.495300809709085</c:v>
                </c:pt>
                <c:pt idx="544">
                  <c:v>1.498747577326185</c:v>
                </c:pt>
                <c:pt idx="545">
                  <c:v>1.502196308756424</c:v>
                </c:pt>
                <c:pt idx="546">
                  <c:v>1.505647005118696</c:v>
                </c:pt>
                <c:pt idx="547">
                  <c:v>1.509099667532529</c:v>
                </c:pt>
                <c:pt idx="548">
                  <c:v>1.512554297118092</c:v>
                </c:pt>
                <c:pt idx="549">
                  <c:v>1.516010894996192</c:v>
                </c:pt>
                <c:pt idx="550">
                  <c:v>1.519469462288269</c:v>
                </c:pt>
                <c:pt idx="551">
                  <c:v>1.522930000116411</c:v>
                </c:pt>
                <c:pt idx="552">
                  <c:v>1.52639250960334</c:v>
                </c:pt>
                <c:pt idx="553">
                  <c:v>1.529856991872416</c:v>
                </c:pt>
                <c:pt idx="554">
                  <c:v>1.533323448047644</c:v>
                </c:pt>
                <c:pt idx="555">
                  <c:v>1.536791879253667</c:v>
                </c:pt>
                <c:pt idx="556">
                  <c:v>1.540262286615768</c:v>
                </c:pt>
                <c:pt idx="557">
                  <c:v>1.54373467125987</c:v>
                </c:pt>
                <c:pt idx="558">
                  <c:v>1.547209034312543</c:v>
                </c:pt>
                <c:pt idx="559">
                  <c:v>1.550685376900993</c:v>
                </c:pt>
                <c:pt idx="560">
                  <c:v>1.554163700153071</c:v>
                </c:pt>
                <c:pt idx="561">
                  <c:v>1.557644005197268</c:v>
                </c:pt>
                <c:pt idx="562">
                  <c:v>1.561126293162724</c:v>
                </c:pt>
                <c:pt idx="563">
                  <c:v>1.564610565179216</c:v>
                </c:pt>
                <c:pt idx="564">
                  <c:v>1.568096822377166</c:v>
                </c:pt>
                <c:pt idx="565">
                  <c:v>1.571585065887643</c:v>
                </c:pt>
                <c:pt idx="566">
                  <c:v>1.575075296842357</c:v>
                </c:pt>
                <c:pt idx="567">
                  <c:v>1.578567516373666</c:v>
                </c:pt>
                <c:pt idx="568">
                  <c:v>1.58206172561457</c:v>
                </c:pt>
                <c:pt idx="569">
                  <c:v>1.585557925698718</c:v>
                </c:pt>
                <c:pt idx="570">
                  <c:v>1.5890561177604</c:v>
                </c:pt>
                <c:pt idx="571">
                  <c:v>1.592556302934557</c:v>
                </c:pt>
                <c:pt idx="572">
                  <c:v>1.596058482356776</c:v>
                </c:pt>
                <c:pt idx="573">
                  <c:v>1.599562657163286</c:v>
                </c:pt>
                <c:pt idx="574">
                  <c:v>1.603068828490971</c:v>
                </c:pt>
                <c:pt idx="575">
                  <c:v>1.606576997477357</c:v>
                </c:pt>
                <c:pt idx="576">
                  <c:v>1.610087165260622</c:v>
                </c:pt>
                <c:pt idx="577">
                  <c:v>1.613599332979587</c:v>
                </c:pt>
                <c:pt idx="578">
                  <c:v>1.61711350177373</c:v>
                </c:pt>
                <c:pt idx="579">
                  <c:v>1.62062967278317</c:v>
                </c:pt>
                <c:pt idx="580">
                  <c:v>1.624147847148681</c:v>
                </c:pt>
                <c:pt idx="581">
                  <c:v>1.627668026011684</c:v>
                </c:pt>
                <c:pt idx="582">
                  <c:v>1.631190210514252</c:v>
                </c:pt>
                <c:pt idx="583">
                  <c:v>1.63471440179911</c:v>
                </c:pt>
                <c:pt idx="584">
                  <c:v>1.638240601009628</c:v>
                </c:pt>
                <c:pt idx="585">
                  <c:v>1.641768809289836</c:v>
                </c:pt>
                <c:pt idx="586">
                  <c:v>1.645299027784408</c:v>
                </c:pt>
                <c:pt idx="587">
                  <c:v>1.648831257638677</c:v>
                </c:pt>
                <c:pt idx="588">
                  <c:v>1.652365499998624</c:v>
                </c:pt>
                <c:pt idx="589">
                  <c:v>1.655901756010883</c:v>
                </c:pt>
                <c:pt idx="590">
                  <c:v>1.659440026822744</c:v>
                </c:pt>
                <c:pt idx="591">
                  <c:v>1.662980313582149</c:v>
                </c:pt>
                <c:pt idx="592">
                  <c:v>1.666522617437694</c:v>
                </c:pt>
                <c:pt idx="593">
                  <c:v>1.67006693953863</c:v>
                </c:pt>
                <c:pt idx="594">
                  <c:v>1.67361328103486</c:v>
                </c:pt>
                <c:pt idx="595">
                  <c:v>1.677161643076949</c:v>
                </c:pt>
                <c:pt idx="596">
                  <c:v>1.68071202681611</c:v>
                </c:pt>
                <c:pt idx="597">
                  <c:v>1.684264433404216</c:v>
                </c:pt>
                <c:pt idx="598">
                  <c:v>1.687818863993795</c:v>
                </c:pt>
                <c:pt idx="599">
                  <c:v>1.691375319738031</c:v>
                </c:pt>
                <c:pt idx="600">
                  <c:v>1.694933801790768</c:v>
                </c:pt>
                <c:pt idx="601">
                  <c:v>1.698494311306504</c:v>
                </c:pt>
                <c:pt idx="602">
                  <c:v>1.702056849440398</c:v>
                </c:pt>
                <c:pt idx="603">
                  <c:v>1.705621417348263</c:v>
                </c:pt>
                <c:pt idx="604">
                  <c:v>1.709188016186575</c:v>
                </c:pt>
                <c:pt idx="605">
                  <c:v>1.712756647112465</c:v>
                </c:pt>
                <c:pt idx="606">
                  <c:v>1.716327311283727</c:v>
                </c:pt>
                <c:pt idx="607">
                  <c:v>1.719900009858811</c:v>
                </c:pt>
                <c:pt idx="608">
                  <c:v>1.72347474399683</c:v>
                </c:pt>
                <c:pt idx="609">
                  <c:v>1.727051514857555</c:v>
                </c:pt>
                <c:pt idx="610">
                  <c:v>1.73063032360142</c:v>
                </c:pt>
                <c:pt idx="611">
                  <c:v>1.73421117138952</c:v>
                </c:pt>
                <c:pt idx="612">
                  <c:v>1.737794059383606</c:v>
                </c:pt>
                <c:pt idx="613">
                  <c:v>1.741378988746103</c:v>
                </c:pt>
                <c:pt idx="614">
                  <c:v>1.744965960640085</c:v>
                </c:pt>
                <c:pt idx="615">
                  <c:v>1.748554976229297</c:v>
                </c:pt>
                <c:pt idx="616">
                  <c:v>1.752146036678143</c:v>
                </c:pt>
                <c:pt idx="617">
                  <c:v>1.755739143151695</c:v>
                </c:pt>
                <c:pt idx="618">
                  <c:v>1.759334296815683</c:v>
                </c:pt>
                <c:pt idx="619">
                  <c:v>1.762931498836505</c:v>
                </c:pt>
                <c:pt idx="620">
                  <c:v>1.766530750381223</c:v>
                </c:pt>
                <c:pt idx="621">
                  <c:v>1.770132052617564</c:v>
                </c:pt>
                <c:pt idx="622">
                  <c:v>1.773735406713918</c:v>
                </c:pt>
                <c:pt idx="623">
                  <c:v>1.777340813839343</c:v>
                </c:pt>
                <c:pt idx="624">
                  <c:v>1.780948275163564</c:v>
                </c:pt>
                <c:pt idx="625">
                  <c:v>1.78455779185697</c:v>
                </c:pt>
                <c:pt idx="626">
                  <c:v>1.788169365090618</c:v>
                </c:pt>
                <c:pt idx="627">
                  <c:v>1.791782996036232</c:v>
                </c:pt>
                <c:pt idx="628">
                  <c:v>1.795398685866204</c:v>
                </c:pt>
                <c:pt idx="629">
                  <c:v>1.799016435753595</c:v>
                </c:pt>
                <c:pt idx="630">
                  <c:v>1.80263624687213</c:v>
                </c:pt>
                <c:pt idx="631">
                  <c:v>1.80625812039621</c:v>
                </c:pt>
                <c:pt idx="632">
                  <c:v>1.809882057500894</c:v>
                </c:pt>
                <c:pt idx="633">
                  <c:v>1.813508059361924</c:v>
                </c:pt>
                <c:pt idx="634">
                  <c:v>1.817136127155704</c:v>
                </c:pt>
                <c:pt idx="635">
                  <c:v>1.820766262059306</c:v>
                </c:pt>
                <c:pt idx="636">
                  <c:v>1.824398465250481</c:v>
                </c:pt>
                <c:pt idx="637">
                  <c:v>1.828032737907644</c:v>
                </c:pt>
                <c:pt idx="638">
                  <c:v>1.831669081209883</c:v>
                </c:pt>
                <c:pt idx="639">
                  <c:v>1.83530749633696</c:v>
                </c:pt>
                <c:pt idx="640">
                  <c:v>1.838947984469306</c:v>
                </c:pt>
                <c:pt idx="641">
                  <c:v>1.842590546788026</c:v>
                </c:pt>
                <c:pt idx="642">
                  <c:v>1.8462351844749</c:v>
                </c:pt>
                <c:pt idx="643">
                  <c:v>1.849881898712377</c:v>
                </c:pt>
                <c:pt idx="644">
                  <c:v>1.853530690683584</c:v>
                </c:pt>
                <c:pt idx="645">
                  <c:v>1.857181561572321</c:v>
                </c:pt>
                <c:pt idx="646">
                  <c:v>1.860834512563058</c:v>
                </c:pt>
                <c:pt idx="647">
                  <c:v>1.864489544840948</c:v>
                </c:pt>
                <c:pt idx="648">
                  <c:v>1.868146659591812</c:v>
                </c:pt>
                <c:pt idx="649">
                  <c:v>1.87180585800215</c:v>
                </c:pt>
                <c:pt idx="650">
                  <c:v>1.875467141259137</c:v>
                </c:pt>
                <c:pt idx="651">
                  <c:v>1.879130510550627</c:v>
                </c:pt>
                <c:pt idx="652">
                  <c:v>1.882795967065145</c:v>
                </c:pt>
                <c:pt idx="653">
                  <c:v>1.8864635119919</c:v>
                </c:pt>
                <c:pt idx="654">
                  <c:v>1.890133146520774</c:v>
                </c:pt>
                <c:pt idx="655">
                  <c:v>1.893804871842327</c:v>
                </c:pt>
                <c:pt idx="656">
                  <c:v>1.897478689147802</c:v>
                </c:pt>
                <c:pt idx="657">
                  <c:v>1.901154599629114</c:v>
                </c:pt>
                <c:pt idx="658">
                  <c:v>1.904832604478862</c:v>
                </c:pt>
                <c:pt idx="659">
                  <c:v>1.908512704890324</c:v>
                </c:pt>
                <c:pt idx="660">
                  <c:v>1.912194902057454</c:v>
                </c:pt>
                <c:pt idx="661">
                  <c:v>1.915879197174889</c:v>
                </c:pt>
                <c:pt idx="662">
                  <c:v>1.919565591437953</c:v>
                </c:pt>
                <c:pt idx="663">
                  <c:v>1.923254086042638</c:v>
                </c:pt>
                <c:pt idx="664">
                  <c:v>1.926944682185625</c:v>
                </c:pt>
                <c:pt idx="665">
                  <c:v>1.930637381064278</c:v>
                </c:pt>
                <c:pt idx="666">
                  <c:v>1.934332183876642</c:v>
                </c:pt>
                <c:pt idx="667">
                  <c:v>1.93802909182144</c:v>
                </c:pt>
                <c:pt idx="668">
                  <c:v>1.941728106098084</c:v>
                </c:pt>
                <c:pt idx="669">
                  <c:v>1.945429227906667</c:v>
                </c:pt>
                <c:pt idx="670">
                  <c:v>1.949132458447967</c:v>
                </c:pt>
                <c:pt idx="671">
                  <c:v>1.952837798923444</c:v>
                </c:pt>
                <c:pt idx="672">
                  <c:v>1.956545250535243</c:v>
                </c:pt>
                <c:pt idx="673">
                  <c:v>1.960254814486196</c:v>
                </c:pt>
                <c:pt idx="674">
                  <c:v>1.963966491979817</c:v>
                </c:pt>
                <c:pt idx="675">
                  <c:v>1.967680284220309</c:v>
                </c:pt>
                <c:pt idx="676">
                  <c:v>1.971396192412558</c:v>
                </c:pt>
                <c:pt idx="677">
                  <c:v>1.975114217762141</c:v>
                </c:pt>
                <c:pt idx="678">
                  <c:v>1.978834361475316</c:v>
                </c:pt>
                <c:pt idx="679">
                  <c:v>1.982556624759034</c:v>
                </c:pt>
                <c:pt idx="680">
                  <c:v>1.986281008820928</c:v>
                </c:pt>
                <c:pt idx="681">
                  <c:v>1.990007514869324</c:v>
                </c:pt>
                <c:pt idx="682">
                  <c:v>1.993736144113233</c:v>
                </c:pt>
                <c:pt idx="683">
                  <c:v>1.997466897762359</c:v>
                </c:pt>
                <c:pt idx="684">
                  <c:v>2.001199777027091</c:v>
                </c:pt>
                <c:pt idx="685">
                  <c:v>2.004934783118507</c:v>
                </c:pt>
                <c:pt idx="686">
                  <c:v>2.00867191724838</c:v>
                </c:pt>
                <c:pt idx="687">
                  <c:v>2.012411180629166</c:v>
                </c:pt>
                <c:pt idx="688">
                  <c:v>2.016152574474027</c:v>
                </c:pt>
                <c:pt idx="689">
                  <c:v>2.019896099996795</c:v>
                </c:pt>
                <c:pt idx="690">
                  <c:v>2.02364175841201</c:v>
                </c:pt>
                <c:pt idx="691">
                  <c:v>2.027389550934893</c:v>
                </c:pt>
                <c:pt idx="692">
                  <c:v>2.031139478781367</c:v>
                </c:pt>
                <c:pt idx="693">
                  <c:v>2.034891543168042</c:v>
                </c:pt>
                <c:pt idx="694">
                  <c:v>2.038645745312222</c:v>
                </c:pt>
                <c:pt idx="695">
                  <c:v>2.042402086431905</c:v>
                </c:pt>
                <c:pt idx="696">
                  <c:v>2.046160567745784</c:v>
                </c:pt>
                <c:pt idx="697">
                  <c:v>2.049921190473245</c:v>
                </c:pt>
                <c:pt idx="698">
                  <c:v>2.053683955834369</c:v>
                </c:pt>
                <c:pt idx="699">
                  <c:v>2.057448865049932</c:v>
                </c:pt>
                <c:pt idx="700">
                  <c:v>2.061215919341406</c:v>
                </c:pt>
                <c:pt idx="701">
                  <c:v>2.064985119930959</c:v>
                </c:pt>
                <c:pt idx="702">
                  <c:v>2.068756468041455</c:v>
                </c:pt>
                <c:pt idx="703">
                  <c:v>2.072529964896455</c:v>
                </c:pt>
                <c:pt idx="704">
                  <c:v>2.076305611720216</c:v>
                </c:pt>
                <c:pt idx="705">
                  <c:v>2.080083409737695</c:v>
                </c:pt>
                <c:pt idx="706">
                  <c:v>2.083863360174545</c:v>
                </c:pt>
                <c:pt idx="707">
                  <c:v>2.087645464257116</c:v>
                </c:pt>
                <c:pt idx="708">
                  <c:v>2.09142972321246</c:v>
                </c:pt>
                <c:pt idx="709">
                  <c:v>2.095216138268328</c:v>
                </c:pt>
                <c:pt idx="710">
                  <c:v>2.099004710653165</c:v>
                </c:pt>
                <c:pt idx="711">
                  <c:v>2.102795441596125</c:v>
                </c:pt>
                <c:pt idx="712">
                  <c:v>2.106588332327054</c:v>
                </c:pt>
                <c:pt idx="713">
                  <c:v>2.110383384076502</c:v>
                </c:pt>
                <c:pt idx="714">
                  <c:v>2.114180598075722</c:v>
                </c:pt>
                <c:pt idx="715">
                  <c:v>2.117979975556665</c:v>
                </c:pt>
                <c:pt idx="716">
                  <c:v>2.121781517751986</c:v>
                </c:pt>
                <c:pt idx="717">
                  <c:v>2.125585225895041</c:v>
                </c:pt>
                <c:pt idx="718">
                  <c:v>2.129391101219893</c:v>
                </c:pt>
                <c:pt idx="719">
                  <c:v>2.133199144961301</c:v>
                </c:pt>
                <c:pt idx="720">
                  <c:v>2.137009358354733</c:v>
                </c:pt>
                <c:pt idx="721">
                  <c:v>2.14082174263636</c:v>
                </c:pt>
                <c:pt idx="722">
                  <c:v>2.144636299043052</c:v>
                </c:pt>
                <c:pt idx="723">
                  <c:v>2.148453028812392</c:v>
                </c:pt>
                <c:pt idx="724">
                  <c:v>2.152271933182663</c:v>
                </c:pt>
                <c:pt idx="725">
                  <c:v>2.156093013392858</c:v>
                </c:pt>
                <c:pt idx="726">
                  <c:v>2.15991627068267</c:v>
                </c:pt>
                <c:pt idx="727">
                  <c:v>2.1637417062925</c:v>
                </c:pt>
                <c:pt idx="728">
                  <c:v>2.167569321463456</c:v>
                </c:pt>
                <c:pt idx="729">
                  <c:v>2.171399117437358</c:v>
                </c:pt>
                <c:pt idx="730">
                  <c:v>2.175231095456726</c:v>
                </c:pt>
                <c:pt idx="731">
                  <c:v>2.179065256764794</c:v>
                </c:pt>
                <c:pt idx="732">
                  <c:v>2.1829016026055</c:v>
                </c:pt>
                <c:pt idx="733">
                  <c:v>2.18674013422349</c:v>
                </c:pt>
                <c:pt idx="734">
                  <c:v>2.190580852864127</c:v>
                </c:pt>
                <c:pt idx="735">
                  <c:v>2.194423759773473</c:v>
                </c:pt>
                <c:pt idx="736">
                  <c:v>2.198268856198309</c:v>
                </c:pt>
                <c:pt idx="737">
                  <c:v>2.202116143386121</c:v>
                </c:pt>
                <c:pt idx="738">
                  <c:v>2.205965622585106</c:v>
                </c:pt>
                <c:pt idx="739">
                  <c:v>2.209817295044174</c:v>
                </c:pt>
                <c:pt idx="740">
                  <c:v>2.213671162012948</c:v>
                </c:pt>
                <c:pt idx="741">
                  <c:v>2.217527224741758</c:v>
                </c:pt>
                <c:pt idx="742">
                  <c:v>2.22138548448165</c:v>
                </c:pt>
                <c:pt idx="743">
                  <c:v>2.225245942484383</c:v>
                </c:pt>
                <c:pt idx="744">
                  <c:v>2.22910860000243</c:v>
                </c:pt>
                <c:pt idx="745">
                  <c:v>2.232973458288971</c:v>
                </c:pt>
                <c:pt idx="746">
                  <c:v>2.236840518597908</c:v>
                </c:pt>
                <c:pt idx="747">
                  <c:v>2.240709782183855</c:v>
                </c:pt>
                <c:pt idx="748">
                  <c:v>2.24458125030214</c:v>
                </c:pt>
                <c:pt idx="749">
                  <c:v>2.248454924208799</c:v>
                </c:pt>
                <c:pt idx="750">
                  <c:v>2.252330805160605</c:v>
                </c:pt>
                <c:pt idx="751">
                  <c:v>2.256208894415022</c:v>
                </c:pt>
                <c:pt idx="752">
                  <c:v>2.260089193230247</c:v>
                </c:pt>
                <c:pt idx="753">
                  <c:v>2.263971702865185</c:v>
                </c:pt>
                <c:pt idx="754">
                  <c:v>2.267856424579463</c:v>
                </c:pt>
                <c:pt idx="755">
                  <c:v>2.271743359633424</c:v>
                </c:pt>
                <c:pt idx="756">
                  <c:v>2.275632509288128</c:v>
                </c:pt>
                <c:pt idx="757">
                  <c:v>2.279523874805361</c:v>
                </c:pt>
                <c:pt idx="758">
                  <c:v>2.283417457447614</c:v>
                </c:pt>
                <c:pt idx="759">
                  <c:v>2.28731325847811</c:v>
                </c:pt>
                <c:pt idx="760">
                  <c:v>2.291211279160782</c:v>
                </c:pt>
                <c:pt idx="761">
                  <c:v>2.295111520760295</c:v>
                </c:pt>
                <c:pt idx="762">
                  <c:v>2.299013984542022</c:v>
                </c:pt>
                <c:pt idx="763">
                  <c:v>2.302918671772064</c:v>
                </c:pt>
                <c:pt idx="764">
                  <c:v>2.306825583717238</c:v>
                </c:pt>
                <c:pt idx="765">
                  <c:v>2.3107347216451</c:v>
                </c:pt>
                <c:pt idx="766">
                  <c:v>2.31464608682389</c:v>
                </c:pt>
                <c:pt idx="767">
                  <c:v>2.318559680522628</c:v>
                </c:pt>
                <c:pt idx="768">
                  <c:v>2.322475504011002</c:v>
                </c:pt>
                <c:pt idx="769">
                  <c:v>2.32639355855945</c:v>
                </c:pt>
                <c:pt idx="770">
                  <c:v>2.33031384543913</c:v>
                </c:pt>
                <c:pt idx="771">
                  <c:v>2.334236365921924</c:v>
                </c:pt>
                <c:pt idx="772">
                  <c:v>2.338161121280439</c:v>
                </c:pt>
                <c:pt idx="773">
                  <c:v>2.342088112788</c:v>
                </c:pt>
                <c:pt idx="774">
                  <c:v>2.346017341718687</c:v>
                </c:pt>
                <c:pt idx="775">
                  <c:v>2.349948809347258</c:v>
                </c:pt>
                <c:pt idx="776">
                  <c:v>2.353882516949232</c:v>
                </c:pt>
                <c:pt idx="777">
                  <c:v>2.357818465800836</c:v>
                </c:pt>
                <c:pt idx="778">
                  <c:v>2.361756657179058</c:v>
                </c:pt>
                <c:pt idx="779">
                  <c:v>2.365697092361565</c:v>
                </c:pt>
                <c:pt idx="780">
                  <c:v>2.369639772626783</c:v>
                </c:pt>
                <c:pt idx="781">
                  <c:v>2.373584699253858</c:v>
                </c:pt>
                <c:pt idx="782">
                  <c:v>2.37753187352267</c:v>
                </c:pt>
                <c:pt idx="783">
                  <c:v>2.38148129671382</c:v>
                </c:pt>
                <c:pt idx="784">
                  <c:v>2.385432970108642</c:v>
                </c:pt>
                <c:pt idx="785">
                  <c:v>2.389386894989206</c:v>
                </c:pt>
                <c:pt idx="786">
                  <c:v>2.393343072638304</c:v>
                </c:pt>
                <c:pt idx="787">
                  <c:v>2.397301504339463</c:v>
                </c:pt>
                <c:pt idx="788">
                  <c:v>2.401262191376938</c:v>
                </c:pt>
                <c:pt idx="789">
                  <c:v>2.405225135035717</c:v>
                </c:pt>
                <c:pt idx="790">
                  <c:v>2.409190336601534</c:v>
                </c:pt>
                <c:pt idx="791">
                  <c:v>2.413157797360827</c:v>
                </c:pt>
                <c:pt idx="792">
                  <c:v>2.417127518600792</c:v>
                </c:pt>
                <c:pt idx="793">
                  <c:v>2.421099501609344</c:v>
                </c:pt>
                <c:pt idx="794">
                  <c:v>2.42507374767514</c:v>
                </c:pt>
                <c:pt idx="795">
                  <c:v>2.429050258087567</c:v>
                </c:pt>
                <c:pt idx="796">
                  <c:v>2.433029034136748</c:v>
                </c:pt>
                <c:pt idx="797">
                  <c:v>2.437010077113543</c:v>
                </c:pt>
                <c:pt idx="798">
                  <c:v>2.440993388309544</c:v>
                </c:pt>
                <c:pt idx="799">
                  <c:v>2.444978969017078</c:v>
                </c:pt>
                <c:pt idx="800">
                  <c:v>2.448966820529213</c:v>
                </c:pt>
                <c:pt idx="801">
                  <c:v>2.452956944139752</c:v>
                </c:pt>
                <c:pt idx="802">
                  <c:v>2.456949341143232</c:v>
                </c:pt>
                <c:pt idx="803">
                  <c:v>2.460944012834933</c:v>
                </c:pt>
                <c:pt idx="804">
                  <c:v>2.464940960510867</c:v>
                </c:pt>
                <c:pt idx="805">
                  <c:v>2.468940185467789</c:v>
                </c:pt>
                <c:pt idx="806">
                  <c:v>2.472941689003183</c:v>
                </c:pt>
                <c:pt idx="807">
                  <c:v>2.476945472415303</c:v>
                </c:pt>
                <c:pt idx="808">
                  <c:v>2.480951537003103</c:v>
                </c:pt>
                <c:pt idx="809">
                  <c:v>2.484959884066294</c:v>
                </c:pt>
                <c:pt idx="810">
                  <c:v>2.48897051490533</c:v>
                </c:pt>
                <c:pt idx="811">
                  <c:v>2.492983430821404</c:v>
                </c:pt>
                <c:pt idx="812">
                  <c:v>2.496998633116453</c:v>
                </c:pt>
                <c:pt idx="813">
                  <c:v>2.501016123093143</c:v>
                </c:pt>
                <c:pt idx="814">
                  <c:v>2.505035902054915</c:v>
                </c:pt>
                <c:pt idx="815">
                  <c:v>2.509057971305905</c:v>
                </c:pt>
                <c:pt idx="816">
                  <c:v>2.513082332151028</c:v>
                </c:pt>
                <c:pt idx="817">
                  <c:v>2.517108985895929</c:v>
                </c:pt>
                <c:pt idx="818">
                  <c:v>2.521137933847</c:v>
                </c:pt>
                <c:pt idx="819">
                  <c:v>2.525169177311376</c:v>
                </c:pt>
                <c:pt idx="820">
                  <c:v>2.529202717596936</c:v>
                </c:pt>
                <c:pt idx="821">
                  <c:v>2.533238556012307</c:v>
                </c:pt>
                <c:pt idx="822">
                  <c:v>2.537276693866858</c:v>
                </c:pt>
                <c:pt idx="823">
                  <c:v>2.541317132470712</c:v>
                </c:pt>
                <c:pt idx="824">
                  <c:v>2.545359873134727</c:v>
                </c:pt>
                <c:pt idx="825">
                  <c:v>2.549404917170513</c:v>
                </c:pt>
                <c:pt idx="826">
                  <c:v>2.55345226589043</c:v>
                </c:pt>
                <c:pt idx="827">
                  <c:v>2.557501920607583</c:v>
                </c:pt>
                <c:pt idx="828">
                  <c:v>2.561553882635823</c:v>
                </c:pt>
                <c:pt idx="829">
                  <c:v>2.565608153289753</c:v>
                </c:pt>
                <c:pt idx="830">
                  <c:v>2.56966473388473</c:v>
                </c:pt>
                <c:pt idx="831">
                  <c:v>2.573723625736847</c:v>
                </c:pt>
                <c:pt idx="832">
                  <c:v>2.577784830162956</c:v>
                </c:pt>
                <c:pt idx="833">
                  <c:v>2.581848348480659</c:v>
                </c:pt>
                <c:pt idx="834">
                  <c:v>2.585914182008308</c:v>
                </c:pt>
                <c:pt idx="835">
                  <c:v>2.589982332065003</c:v>
                </c:pt>
                <c:pt idx="836">
                  <c:v>2.5940527999706</c:v>
                </c:pt>
                <c:pt idx="837">
                  <c:v>2.598125587045704</c:v>
                </c:pt>
                <c:pt idx="838">
                  <c:v>2.602200694611675</c:v>
                </c:pt>
                <c:pt idx="839">
                  <c:v>2.606278123990616</c:v>
                </c:pt>
                <c:pt idx="840">
                  <c:v>2.610357876505412</c:v>
                </c:pt>
                <c:pt idx="841">
                  <c:v>2.614439953479662</c:v>
                </c:pt>
                <c:pt idx="842">
                  <c:v>2.618524356237745</c:v>
                </c:pt>
                <c:pt idx="843">
                  <c:v>2.622611086104785</c:v>
                </c:pt>
                <c:pt idx="844">
                  <c:v>2.626700144406669</c:v>
                </c:pt>
                <c:pt idx="845">
                  <c:v>2.630791532470032</c:v>
                </c:pt>
                <c:pt idx="846">
                  <c:v>2.634885251622267</c:v>
                </c:pt>
                <c:pt idx="847">
                  <c:v>2.638981303191524</c:v>
                </c:pt>
                <c:pt idx="848">
                  <c:v>2.643079688506708</c:v>
                </c:pt>
                <c:pt idx="849">
                  <c:v>2.647180408897484</c:v>
                </c:pt>
                <c:pt idx="850">
                  <c:v>2.651283465694273</c:v>
                </c:pt>
                <c:pt idx="851">
                  <c:v>2.655388860228253</c:v>
                </c:pt>
                <c:pt idx="852">
                  <c:v>2.659496593831364</c:v>
                </c:pt>
                <c:pt idx="853">
                  <c:v>2.6636066678363</c:v>
                </c:pt>
                <c:pt idx="854">
                  <c:v>2.667719083576516</c:v>
                </c:pt>
                <c:pt idx="855">
                  <c:v>2.67183384238623</c:v>
                </c:pt>
                <c:pt idx="856">
                  <c:v>2.675950945600415</c:v>
                </c:pt>
                <c:pt idx="857">
                  <c:v>2.680070394554808</c:v>
                </c:pt>
                <c:pt idx="858">
                  <c:v>2.68419219058591</c:v>
                </c:pt>
                <c:pt idx="859">
                  <c:v>2.688316335030972</c:v>
                </c:pt>
                <c:pt idx="860">
                  <c:v>2.692442829228013</c:v>
                </c:pt>
                <c:pt idx="861">
                  <c:v>2.696571674515839</c:v>
                </c:pt>
                <c:pt idx="862">
                  <c:v>2.70070287223397</c:v>
                </c:pt>
                <c:pt idx="863">
                  <c:v>2.704836423722725</c:v>
                </c:pt>
                <c:pt idx="864">
                  <c:v>2.708972330323173</c:v>
                </c:pt>
                <c:pt idx="865">
                  <c:v>2.713110593377155</c:v>
                </c:pt>
                <c:pt idx="866">
                  <c:v>2.71725121422727</c:v>
                </c:pt>
                <c:pt idx="867">
                  <c:v>2.721394194216884</c:v>
                </c:pt>
                <c:pt idx="868">
                  <c:v>2.72553953469013</c:v>
                </c:pt>
                <c:pt idx="869">
                  <c:v>2.729687236991903</c:v>
                </c:pt>
                <c:pt idx="870">
                  <c:v>2.73383730246787</c:v>
                </c:pt>
                <c:pt idx="871">
                  <c:v>2.737989732464458</c:v>
                </c:pt>
                <c:pt idx="872">
                  <c:v>2.742144528328866</c:v>
                </c:pt>
                <c:pt idx="873">
                  <c:v>2.74630169140906</c:v>
                </c:pt>
                <c:pt idx="874">
                  <c:v>2.750461223053771</c:v>
                </c:pt>
                <c:pt idx="875">
                  <c:v>2.754623124612502</c:v>
                </c:pt>
                <c:pt idx="876">
                  <c:v>2.758787397435524</c:v>
                </c:pt>
                <c:pt idx="877">
                  <c:v>2.762954042873874</c:v>
                </c:pt>
                <c:pt idx="878">
                  <c:v>2.767123062279365</c:v>
                </c:pt>
                <c:pt idx="879">
                  <c:v>2.771294457004573</c:v>
                </c:pt>
                <c:pt idx="880">
                  <c:v>2.775468228402851</c:v>
                </c:pt>
                <c:pt idx="881">
                  <c:v>2.77964437782832</c:v>
                </c:pt>
                <c:pt idx="882">
                  <c:v>2.783822906635872</c:v>
                </c:pt>
                <c:pt idx="883">
                  <c:v>2.788003816181172</c:v>
                </c:pt>
                <c:pt idx="884">
                  <c:v>2.79218710782066</c:v>
                </c:pt>
                <c:pt idx="885">
                  <c:v>2.796372782911542</c:v>
                </c:pt>
                <c:pt idx="886">
                  <c:v>2.800560842811803</c:v>
                </c:pt>
                <c:pt idx="887">
                  <c:v>2.8047512888802</c:v>
                </c:pt>
                <c:pt idx="888">
                  <c:v>2.808944122476265</c:v>
                </c:pt>
                <c:pt idx="889">
                  <c:v>2.813139344960305</c:v>
                </c:pt>
                <c:pt idx="890">
                  <c:v>2.817336957693398</c:v>
                </c:pt>
                <c:pt idx="891">
                  <c:v>2.821536962037401</c:v>
                </c:pt>
                <c:pt idx="892">
                  <c:v>2.825739359354948</c:v>
                </c:pt>
                <c:pt idx="893">
                  <c:v>2.829944151009446</c:v>
                </c:pt>
                <c:pt idx="894">
                  <c:v>2.834151338365082</c:v>
                </c:pt>
                <c:pt idx="895">
                  <c:v>2.838360922786816</c:v>
                </c:pt>
                <c:pt idx="896">
                  <c:v>2.842572905640393</c:v>
                </c:pt>
                <c:pt idx="897">
                  <c:v>2.846787288292328</c:v>
                </c:pt>
                <c:pt idx="898">
                  <c:v>2.851004072109919</c:v>
                </c:pt>
                <c:pt idx="899">
                  <c:v>2.855223258461243</c:v>
                </c:pt>
                <c:pt idx="900">
                  <c:v>2.859444848715153</c:v>
                </c:pt>
                <c:pt idx="901">
                  <c:v>2.863668844241287</c:v>
                </c:pt>
                <c:pt idx="902">
                  <c:v>2.867895246410061</c:v>
                </c:pt>
                <c:pt idx="903">
                  <c:v>2.872124056592671</c:v>
                </c:pt>
                <c:pt idx="904">
                  <c:v>2.876355276161095</c:v>
                </c:pt>
                <c:pt idx="905">
                  <c:v>2.880588906488094</c:v>
                </c:pt>
                <c:pt idx="906">
                  <c:v>2.884824948947207</c:v>
                </c:pt>
                <c:pt idx="907">
                  <c:v>2.889063404912759</c:v>
                </c:pt>
                <c:pt idx="908">
                  <c:v>2.893304275759861</c:v>
                </c:pt>
                <c:pt idx="909">
                  <c:v>2.8975475628644</c:v>
                </c:pt>
                <c:pt idx="910">
                  <c:v>2.901793267603052</c:v>
                </c:pt>
                <c:pt idx="911">
                  <c:v>2.906041391353273</c:v>
                </c:pt>
                <c:pt idx="912">
                  <c:v>2.910291935493316</c:v>
                </c:pt>
                <c:pt idx="913">
                  <c:v>2.9145449014022</c:v>
                </c:pt>
                <c:pt idx="914">
                  <c:v>2.918800290459746</c:v>
                </c:pt>
                <c:pt idx="915">
                  <c:v>2.923058104046553</c:v>
                </c:pt>
                <c:pt idx="916">
                  <c:v>2.927318343544009</c:v>
                </c:pt>
                <c:pt idx="917">
                  <c:v>2.931581010334289</c:v>
                </c:pt>
                <c:pt idx="918">
                  <c:v>2.935846105800354</c:v>
                </c:pt>
                <c:pt idx="919">
                  <c:v>2.940113631325958</c:v>
                </c:pt>
                <c:pt idx="920">
                  <c:v>2.944383588295635</c:v>
                </c:pt>
                <c:pt idx="921">
                  <c:v>2.948655978094715</c:v>
                </c:pt>
                <c:pt idx="922">
                  <c:v>2.952930802109314</c:v>
                </c:pt>
                <c:pt idx="923">
                  <c:v>2.95720806172634</c:v>
                </c:pt>
                <c:pt idx="924">
                  <c:v>2.961487758333486</c:v>
                </c:pt>
                <c:pt idx="925">
                  <c:v>2.965769893319242</c:v>
                </c:pt>
                <c:pt idx="926">
                  <c:v>2.970054468072887</c:v>
                </c:pt>
                <c:pt idx="927">
                  <c:v>2.974341483984487</c:v>
                </c:pt>
                <c:pt idx="928">
                  <c:v>2.978630942444913</c:v>
                </c:pt>
                <c:pt idx="929">
                  <c:v>2.98292284484581</c:v>
                </c:pt>
                <c:pt idx="930">
                  <c:v>2.987217192579631</c:v>
                </c:pt>
                <c:pt idx="931">
                  <c:v>2.991513987039613</c:v>
                </c:pt>
                <c:pt idx="932">
                  <c:v>2.995813229619783</c:v>
                </c:pt>
                <c:pt idx="933">
                  <c:v>3.000114921714997</c:v>
                </c:pt>
                <c:pt idx="934">
                  <c:v>3.004419064720851</c:v>
                </c:pt>
                <c:pt idx="935">
                  <c:v>3.008725660033774</c:v>
                </c:pt>
                <c:pt idx="936">
                  <c:v>3.01303470905098</c:v>
                </c:pt>
                <c:pt idx="937">
                  <c:v>3.017346213170477</c:v>
                </c:pt>
                <c:pt idx="938">
                  <c:v>3.021660173791074</c:v>
                </c:pt>
                <c:pt idx="939">
                  <c:v>3.025976592312374</c:v>
                </c:pt>
                <c:pt idx="940">
                  <c:v>3.030295470134778</c:v>
                </c:pt>
                <c:pt idx="941">
                  <c:v>3.034616808659487</c:v>
                </c:pt>
                <c:pt idx="942">
                  <c:v>3.038940609288496</c:v>
                </c:pt>
                <c:pt idx="943">
                  <c:v>3.043266873424603</c:v>
                </c:pt>
                <c:pt idx="944">
                  <c:v>3.047595602471402</c:v>
                </c:pt>
                <c:pt idx="945">
                  <c:v>3.051926797833291</c:v>
                </c:pt>
                <c:pt idx="946">
                  <c:v>3.05626046091546</c:v>
                </c:pt>
                <c:pt idx="947">
                  <c:v>3.060596593123913</c:v>
                </c:pt>
                <c:pt idx="948">
                  <c:v>3.06493519586544</c:v>
                </c:pt>
                <c:pt idx="949">
                  <c:v>3.069276270547644</c:v>
                </c:pt>
                <c:pt idx="950">
                  <c:v>3.073619818578922</c:v>
                </c:pt>
                <c:pt idx="951">
                  <c:v>3.07796584136848</c:v>
                </c:pt>
                <c:pt idx="952">
                  <c:v>3.082314340326322</c:v>
                </c:pt>
                <c:pt idx="953">
                  <c:v>3.086665316863256</c:v>
                </c:pt>
                <c:pt idx="954">
                  <c:v>3.091018772390903</c:v>
                </c:pt>
                <c:pt idx="955">
                  <c:v>3.095374708321671</c:v>
                </c:pt>
                <c:pt idx="956">
                  <c:v>3.099733126068783</c:v>
                </c:pt>
                <c:pt idx="957">
                  <c:v>3.104094027046276</c:v>
                </c:pt>
                <c:pt idx="958">
                  <c:v>3.108457412668973</c:v>
                </c:pt>
                <c:pt idx="959">
                  <c:v>3.112823284352514</c:v>
                </c:pt>
                <c:pt idx="960">
                  <c:v>3.11719164351335</c:v>
                </c:pt>
                <c:pt idx="961">
                  <c:v>3.121562491568727</c:v>
                </c:pt>
                <c:pt idx="962">
                  <c:v>3.125935829936711</c:v>
                </c:pt>
                <c:pt idx="963">
                  <c:v>3.130311660036167</c:v>
                </c:pt>
                <c:pt idx="964">
                  <c:v>3.13468998328677</c:v>
                </c:pt>
                <c:pt idx="965">
                  <c:v>3.139070801109011</c:v>
                </c:pt>
                <c:pt idx="966">
                  <c:v>3.14345411492418</c:v>
                </c:pt>
                <c:pt idx="967">
                  <c:v>3.147839926154383</c:v>
                </c:pt>
                <c:pt idx="968">
                  <c:v>3.152228236222534</c:v>
                </c:pt>
                <c:pt idx="969">
                  <c:v>3.15661904655236</c:v>
                </c:pt>
                <c:pt idx="970">
                  <c:v>3.161012358568395</c:v>
                </c:pt>
                <c:pt idx="971">
                  <c:v>3.16540817369599</c:v>
                </c:pt>
                <c:pt idx="972">
                  <c:v>3.169806493361303</c:v>
                </c:pt>
                <c:pt idx="973">
                  <c:v>3.17420731899131</c:v>
                </c:pt>
                <c:pt idx="974">
                  <c:v>3.178610652013794</c:v>
                </c:pt>
                <c:pt idx="975">
                  <c:v>3.183016493857356</c:v>
                </c:pt>
                <c:pt idx="976">
                  <c:v>3.187424845951408</c:v>
                </c:pt>
                <c:pt idx="977">
                  <c:v>3.191835709726178</c:v>
                </c:pt>
                <c:pt idx="978">
                  <c:v>3.196249086612711</c:v>
                </c:pt>
                <c:pt idx="979">
                  <c:v>3.200664978042864</c:v>
                </c:pt>
                <c:pt idx="980">
                  <c:v>3.205083385449308</c:v>
                </c:pt>
                <c:pt idx="981">
                  <c:v>3.209504310265538</c:v>
                </c:pt>
                <c:pt idx="982">
                  <c:v>3.213927753925857</c:v>
                </c:pt>
                <c:pt idx="983">
                  <c:v>3.21835371786539</c:v>
                </c:pt>
                <c:pt idx="984">
                  <c:v>3.22278220352008</c:v>
                </c:pt>
                <c:pt idx="985">
                  <c:v>3.227213212326684</c:v>
                </c:pt>
                <c:pt idx="986">
                  <c:v>3.231646745722784</c:v>
                </c:pt>
                <c:pt idx="987">
                  <c:v>3.236082805146775</c:v>
                </c:pt>
                <c:pt idx="988">
                  <c:v>3.240521392037877</c:v>
                </c:pt>
                <c:pt idx="989">
                  <c:v>3.244962507836123</c:v>
                </c:pt>
                <c:pt idx="990">
                  <c:v>3.249406153982372</c:v>
                </c:pt>
                <c:pt idx="991">
                  <c:v>3.253852331918304</c:v>
                </c:pt>
                <c:pt idx="992">
                  <c:v>3.25830104308642</c:v>
                </c:pt>
                <c:pt idx="993">
                  <c:v>3.262752288930036</c:v>
                </c:pt>
                <c:pt idx="994">
                  <c:v>3.267206070893301</c:v>
                </c:pt>
                <c:pt idx="995">
                  <c:v>3.271662390421179</c:v>
                </c:pt>
                <c:pt idx="996">
                  <c:v>3.276121248959467</c:v>
                </c:pt>
                <c:pt idx="997">
                  <c:v>3.28058264795477</c:v>
                </c:pt>
                <c:pt idx="998">
                  <c:v>3.28504658885453</c:v>
                </c:pt>
                <c:pt idx="999">
                  <c:v>3.28951307310701</c:v>
                </c:pt>
                <c:pt idx="1000">
                  <c:v>3.293982102161296</c:v>
                </c:pt>
                <c:pt idx="1001">
                  <c:v>3.298453677467306</c:v>
                </c:pt>
                <c:pt idx="1002">
                  <c:v>3.302927800475775</c:v>
                </c:pt>
                <c:pt idx="1003">
                  <c:v>3.307404472638271</c:v>
                </c:pt>
                <c:pt idx="1004">
                  <c:v>3.31188369540718</c:v>
                </c:pt>
                <c:pt idx="1005">
                  <c:v>3.316365470235738</c:v>
                </c:pt>
                <c:pt idx="1006">
                  <c:v>3.320849798577995</c:v>
                </c:pt>
                <c:pt idx="1007">
                  <c:v>3.32533668188881</c:v>
                </c:pt>
                <c:pt idx="1008">
                  <c:v>3.3298261216239</c:v>
                </c:pt>
                <c:pt idx="1009">
                  <c:v>3.334318119239788</c:v>
                </c:pt>
                <c:pt idx="1010">
                  <c:v>3.33881267619386</c:v>
                </c:pt>
                <c:pt idx="1011">
                  <c:v>3.343309793944312</c:v>
                </c:pt>
                <c:pt idx="1012">
                  <c:v>3.34780947395015</c:v>
                </c:pt>
                <c:pt idx="1013">
                  <c:v>3.352311717671244</c:v>
                </c:pt>
                <c:pt idx="1014">
                  <c:v>3.356816526568273</c:v>
                </c:pt>
                <c:pt idx="1015">
                  <c:v>3.361323902102787</c:v>
                </c:pt>
                <c:pt idx="1016">
                  <c:v>3.365833845737111</c:v>
                </c:pt>
                <c:pt idx="1017">
                  <c:v>3.370346358934444</c:v>
                </c:pt>
                <c:pt idx="1018">
                  <c:v>3.374861443158799</c:v>
                </c:pt>
                <c:pt idx="1019">
                  <c:v>3.379379099875055</c:v>
                </c:pt>
                <c:pt idx="1020">
                  <c:v>3.383899330548878</c:v>
                </c:pt>
                <c:pt idx="1021">
                  <c:v>3.388422136646803</c:v>
                </c:pt>
                <c:pt idx="1022">
                  <c:v>3.392947519636186</c:v>
                </c:pt>
                <c:pt idx="1023">
                  <c:v>3.397475480985232</c:v>
                </c:pt>
                <c:pt idx="1024">
                  <c:v>3.402006022162972</c:v>
                </c:pt>
                <c:pt idx="1025">
                  <c:v>3.406539144639269</c:v>
                </c:pt>
                <c:pt idx="1026">
                  <c:v>3.411074849884838</c:v>
                </c:pt>
                <c:pt idx="1027">
                  <c:v>3.415613139371213</c:v>
                </c:pt>
                <c:pt idx="1028">
                  <c:v>3.420154014570806</c:v>
                </c:pt>
                <c:pt idx="1029">
                  <c:v>3.424697476956812</c:v>
                </c:pt>
                <c:pt idx="1030">
                  <c:v>3.429243528003305</c:v>
                </c:pt>
                <c:pt idx="1031">
                  <c:v>3.433792169185183</c:v>
                </c:pt>
                <c:pt idx="1032">
                  <c:v>3.438343401978193</c:v>
                </c:pt>
                <c:pt idx="1033">
                  <c:v>3.442897227858918</c:v>
                </c:pt>
                <c:pt idx="1034">
                  <c:v>3.44745364830478</c:v>
                </c:pt>
                <c:pt idx="1035">
                  <c:v>3.452012664794038</c:v>
                </c:pt>
                <c:pt idx="1036">
                  <c:v>3.456574278805827</c:v>
                </c:pt>
                <c:pt idx="1037">
                  <c:v>3.461138491820072</c:v>
                </c:pt>
                <c:pt idx="1038">
                  <c:v>3.465705305317578</c:v>
                </c:pt>
                <c:pt idx="1039">
                  <c:v>3.470274720779982</c:v>
                </c:pt>
                <c:pt idx="1040">
                  <c:v>3.474846739689757</c:v>
                </c:pt>
                <c:pt idx="1041">
                  <c:v>3.479421363530258</c:v>
                </c:pt>
                <c:pt idx="1042">
                  <c:v>3.483998593785631</c:v>
                </c:pt>
                <c:pt idx="1043">
                  <c:v>3.488578431940902</c:v>
                </c:pt>
                <c:pt idx="1044">
                  <c:v>3.493160879481937</c:v>
                </c:pt>
                <c:pt idx="1045">
                  <c:v>3.497745937895442</c:v>
                </c:pt>
                <c:pt idx="1046">
                  <c:v>3.50233360866898</c:v>
                </c:pt>
                <c:pt idx="1047">
                  <c:v>3.506923893290952</c:v>
                </c:pt>
                <c:pt idx="1048">
                  <c:v>3.511516793250615</c:v>
                </c:pt>
                <c:pt idx="1049">
                  <c:v>3.516112310038066</c:v>
                </c:pt>
                <c:pt idx="1050">
                  <c:v>3.520710445144261</c:v>
                </c:pt>
                <c:pt idx="1051">
                  <c:v>3.525311200061</c:v>
                </c:pt>
                <c:pt idx="1052">
                  <c:v>3.529914576280926</c:v>
                </c:pt>
                <c:pt idx="1053">
                  <c:v>3.534520575297548</c:v>
                </c:pt>
                <c:pt idx="1054">
                  <c:v>3.539129198605212</c:v>
                </c:pt>
                <c:pt idx="1055">
                  <c:v>3.543740447699127</c:v>
                </c:pt>
                <c:pt idx="1056">
                  <c:v>3.548354324075341</c:v>
                </c:pt>
                <c:pt idx="1057">
                  <c:v>3.552970829230762</c:v>
                </c:pt>
                <c:pt idx="1058">
                  <c:v>3.557589964663159</c:v>
                </c:pt>
                <c:pt idx="1059">
                  <c:v>3.562211731871137</c:v>
                </c:pt>
                <c:pt idx="1060">
                  <c:v>3.566836132354164</c:v>
                </c:pt>
                <c:pt idx="1061">
                  <c:v>3.571463167612564</c:v>
                </c:pt>
                <c:pt idx="1062">
                  <c:v>3.576092839147512</c:v>
                </c:pt>
                <c:pt idx="1063">
                  <c:v>3.58072514846104</c:v>
                </c:pt>
                <c:pt idx="1064">
                  <c:v>3.585360097056035</c:v>
                </c:pt>
                <c:pt idx="1065">
                  <c:v>3.589997686436244</c:v>
                </c:pt>
                <c:pt idx="1066">
                  <c:v>3.594637918106264</c:v>
                </c:pt>
                <c:pt idx="1067">
                  <c:v>3.599280793571557</c:v>
                </c:pt>
                <c:pt idx="1068">
                  <c:v>3.603926314338433</c:v>
                </c:pt>
                <c:pt idx="1069">
                  <c:v>3.608574481914069</c:v>
                </c:pt>
                <c:pt idx="1070">
                  <c:v>3.6132252978065</c:v>
                </c:pt>
                <c:pt idx="1071">
                  <c:v>3.617878763524611</c:v>
                </c:pt>
                <c:pt idx="1072">
                  <c:v>3.62253488057816</c:v>
                </c:pt>
                <c:pt idx="1073">
                  <c:v>3.627193650477757</c:v>
                </c:pt>
                <c:pt idx="1074">
                  <c:v>3.631855074734864</c:v>
                </c:pt>
                <c:pt idx="1075">
                  <c:v>3.63651915486184</c:v>
                </c:pt>
                <c:pt idx="1076">
                  <c:v>3.641185892371858</c:v>
                </c:pt>
                <c:pt idx="1077">
                  <c:v>3.645855288778981</c:v>
                </c:pt>
                <c:pt idx="1078">
                  <c:v>3.650527345598128</c:v>
                </c:pt>
                <c:pt idx="1079">
                  <c:v>3.655202064345083</c:v>
                </c:pt>
                <c:pt idx="1080">
                  <c:v>3.659879446536496</c:v>
                </c:pt>
                <c:pt idx="1081">
                  <c:v>3.664559493689873</c:v>
                </c:pt>
                <c:pt idx="1082">
                  <c:v>3.669242207323594</c:v>
                </c:pt>
                <c:pt idx="1083">
                  <c:v>3.673927588956898</c:v>
                </c:pt>
                <c:pt idx="1084">
                  <c:v>3.678615640109887</c:v>
                </c:pt>
                <c:pt idx="1085">
                  <c:v>3.68330636230354</c:v>
                </c:pt>
                <c:pt idx="1086">
                  <c:v>3.68799975705969</c:v>
                </c:pt>
                <c:pt idx="1087">
                  <c:v>3.692695825901044</c:v>
                </c:pt>
                <c:pt idx="1088">
                  <c:v>3.69739457035118</c:v>
                </c:pt>
                <c:pt idx="1089">
                  <c:v>3.702095991934535</c:v>
                </c:pt>
                <c:pt idx="1090">
                  <c:v>3.70680009217642</c:v>
                </c:pt>
                <c:pt idx="1091">
                  <c:v>3.711506872603015</c:v>
                </c:pt>
                <c:pt idx="1092">
                  <c:v>3.716216334741367</c:v>
                </c:pt>
                <c:pt idx="1093">
                  <c:v>3.7209284801194</c:v>
                </c:pt>
                <c:pt idx="1094">
                  <c:v>3.725643310265894</c:v>
                </c:pt>
                <c:pt idx="1095">
                  <c:v>3.730360826710516</c:v>
                </c:pt>
                <c:pt idx="1096">
                  <c:v>3.735081030983797</c:v>
                </c:pt>
                <c:pt idx="1097">
                  <c:v>3.739803924617139</c:v>
                </c:pt>
                <c:pt idx="1098">
                  <c:v>3.74452950914282</c:v>
                </c:pt>
                <c:pt idx="1099">
                  <c:v>3.749257786093991</c:v>
                </c:pt>
                <c:pt idx="1100">
                  <c:v>3.75398875700467</c:v>
                </c:pt>
                <c:pt idx="1101">
                  <c:v>3.758722423409758</c:v>
                </c:pt>
                <c:pt idx="1102">
                  <c:v>3.763458786845025</c:v>
                </c:pt>
                <c:pt idx="1103">
                  <c:v>3.76819784884712</c:v>
                </c:pt>
                <c:pt idx="1104">
                  <c:v>3.77293961095356</c:v>
                </c:pt>
                <c:pt idx="1105">
                  <c:v>3.777684074702747</c:v>
                </c:pt>
                <c:pt idx="1106">
                  <c:v>3.782431241633954</c:v>
                </c:pt>
                <c:pt idx="1107">
                  <c:v>3.787181113287331</c:v>
                </c:pt>
                <c:pt idx="1108">
                  <c:v>3.791933691203911</c:v>
                </c:pt>
                <c:pt idx="1109">
                  <c:v>3.796688976925599</c:v>
                </c:pt>
                <c:pt idx="1110">
                  <c:v>3.801446971995178</c:v>
                </c:pt>
                <c:pt idx="1111">
                  <c:v>3.806207677956317</c:v>
                </c:pt>
                <c:pt idx="1112">
                  <c:v>3.810971096353557</c:v>
                </c:pt>
                <c:pt idx="1113">
                  <c:v>3.815737228732325</c:v>
                </c:pt>
                <c:pt idx="1114">
                  <c:v>3.820506076638922</c:v>
                </c:pt>
                <c:pt idx="1115">
                  <c:v>3.825277641620535</c:v>
                </c:pt>
                <c:pt idx="1116">
                  <c:v>3.830051925225223</c:v>
                </c:pt>
                <c:pt idx="1117">
                  <c:v>3.834828929001957</c:v>
                </c:pt>
                <c:pt idx="1118">
                  <c:v>3.839608654500552</c:v>
                </c:pt>
                <c:pt idx="1119">
                  <c:v>3.844391103271726</c:v>
                </c:pt>
                <c:pt idx="1120">
                  <c:v>3.849176276867076</c:v>
                </c:pt>
                <c:pt idx="1121">
                  <c:v>3.853964176839084</c:v>
                </c:pt>
                <c:pt idx="1122">
                  <c:v>3.858754804741118</c:v>
                </c:pt>
                <c:pt idx="1123">
                  <c:v>3.863548162127432</c:v>
                </c:pt>
                <c:pt idx="1124">
                  <c:v>3.868344250553158</c:v>
                </c:pt>
                <c:pt idx="1125">
                  <c:v>3.873143071574325</c:v>
                </c:pt>
                <c:pt idx="1126">
                  <c:v>3.877944626747841</c:v>
                </c:pt>
                <c:pt idx="1127">
                  <c:v>3.882748917631499</c:v>
                </c:pt>
                <c:pt idx="1128">
                  <c:v>3.887555945783993</c:v>
                </c:pt>
                <c:pt idx="1129">
                  <c:v>3.892365712764886</c:v>
                </c:pt>
                <c:pt idx="1130">
                  <c:v>3.897178220134644</c:v>
                </c:pt>
                <c:pt idx="1131">
                  <c:v>3.901993469454617</c:v>
                </c:pt>
                <c:pt idx="1132">
                  <c:v>3.906811462287044</c:v>
                </c:pt>
                <c:pt idx="1133">
                  <c:v>3.911632200195055</c:v>
                </c:pt>
                <c:pt idx="1134">
                  <c:v>3.916455684742663</c:v>
                </c:pt>
                <c:pt idx="1135">
                  <c:v>3.921281917494803</c:v>
                </c:pt>
                <c:pt idx="1136">
                  <c:v>3.926110900017256</c:v>
                </c:pt>
                <c:pt idx="1137">
                  <c:v>3.930942633876715</c:v>
                </c:pt>
                <c:pt idx="1138">
                  <c:v>3.935777120640794</c:v>
                </c:pt>
                <c:pt idx="1139">
                  <c:v>3.94061436187795</c:v>
                </c:pt>
                <c:pt idx="1140">
                  <c:v>3.945454359157563</c:v>
                </c:pt>
                <c:pt idx="1141">
                  <c:v>3.950297114049907</c:v>
                </c:pt>
                <c:pt idx="1142">
                  <c:v>3.955142628126142</c:v>
                </c:pt>
                <c:pt idx="1143">
                  <c:v>3.959990902958329</c:v>
                </c:pt>
                <c:pt idx="1144">
                  <c:v>3.964841940119421</c:v>
                </c:pt>
                <c:pt idx="1145">
                  <c:v>3.969695741183268</c:v>
                </c:pt>
                <c:pt idx="1146">
                  <c:v>3.974552307724621</c:v>
                </c:pt>
                <c:pt idx="1147">
                  <c:v>3.97941164131912</c:v>
                </c:pt>
                <c:pt idx="1148">
                  <c:v>3.984273743543312</c:v>
                </c:pt>
                <c:pt idx="1149">
                  <c:v>3.989138615974634</c:v>
                </c:pt>
                <c:pt idx="1150">
                  <c:v>3.994006260191427</c:v>
                </c:pt>
                <c:pt idx="1151">
                  <c:v>3.998876677772931</c:v>
                </c:pt>
                <c:pt idx="1152">
                  <c:v>4.003749870299282</c:v>
                </c:pt>
                <c:pt idx="1153">
                  <c:v>4.008625839351518</c:v>
                </c:pt>
                <c:pt idx="1154">
                  <c:v>4.013504586511575</c:v>
                </c:pt>
                <c:pt idx="1155">
                  <c:v>4.018386113362316</c:v>
                </c:pt>
                <c:pt idx="1156">
                  <c:v>4.023270421487456</c:v>
                </c:pt>
                <c:pt idx="1157">
                  <c:v>4.028157512471648</c:v>
                </c:pt>
                <c:pt idx="1158">
                  <c:v>4.033047387900452</c:v>
                </c:pt>
                <c:pt idx="1159">
                  <c:v>4.037940049360304</c:v>
                </c:pt>
                <c:pt idx="1160">
                  <c:v>4.042835498438566</c:v>
                </c:pt>
                <c:pt idx="1161">
                  <c:v>4.047733736723496</c:v>
                </c:pt>
                <c:pt idx="1162">
                  <c:v>4.052634765804263</c:v>
                </c:pt>
                <c:pt idx="1163">
                  <c:v>4.057538587270924</c:v>
                </c:pt>
                <c:pt idx="1164">
                  <c:v>4.062445202714477</c:v>
                </c:pt>
                <c:pt idx="1165">
                  <c:v>4.067354613726776</c:v>
                </c:pt>
                <c:pt idx="1166">
                  <c:v>4.072266821900647</c:v>
                </c:pt>
                <c:pt idx="1167">
                  <c:v>4.077181828829739</c:v>
                </c:pt>
                <c:pt idx="1168">
                  <c:v>4.082099636108707</c:v>
                </c:pt>
                <c:pt idx="1169">
                  <c:v>4.087020245333037</c:v>
                </c:pt>
                <c:pt idx="1170">
                  <c:v>4.09194365809915</c:v>
                </c:pt>
                <c:pt idx="1171">
                  <c:v>4.096869876004385</c:v>
                </c:pt>
                <c:pt idx="1172">
                  <c:v>4.101798900646981</c:v>
                </c:pt>
                <c:pt idx="1173">
                  <c:v>4.106730733626089</c:v>
                </c:pt>
                <c:pt idx="1174">
                  <c:v>4.111665376541779</c:v>
                </c:pt>
                <c:pt idx="1175">
                  <c:v>4.116602830995025</c:v>
                </c:pt>
                <c:pt idx="1176">
                  <c:v>4.121543098587709</c:v>
                </c:pt>
                <c:pt idx="1177">
                  <c:v>4.126486180922641</c:v>
                </c:pt>
                <c:pt idx="1178">
                  <c:v>4.131432079603525</c:v>
                </c:pt>
                <c:pt idx="1179">
                  <c:v>4.136380796234993</c:v>
                </c:pt>
                <c:pt idx="1180">
                  <c:v>4.141332332422585</c:v>
                </c:pt>
                <c:pt idx="1181">
                  <c:v>4.146286689772757</c:v>
                </c:pt>
                <c:pt idx="1182">
                  <c:v>4.151243869892883</c:v>
                </c:pt>
                <c:pt idx="1183">
                  <c:v>4.156203874391248</c:v>
                </c:pt>
                <c:pt idx="1184">
                  <c:v>4.161166704877055</c:v>
                </c:pt>
                <c:pt idx="1185">
                  <c:v>4.166132362960425</c:v>
                </c:pt>
                <c:pt idx="1186">
                  <c:v>4.171100850252397</c:v>
                </c:pt>
                <c:pt idx="1187">
                  <c:v>4.176072168364931</c:v>
                </c:pt>
                <c:pt idx="1188">
                  <c:v>4.181046318910893</c:v>
                </c:pt>
                <c:pt idx="1189">
                  <c:v>4.186023303504082</c:v>
                </c:pt>
                <c:pt idx="1190">
                  <c:v>4.191003123759207</c:v>
                </c:pt>
                <c:pt idx="1191">
                  <c:v>4.195985781291895</c:v>
                </c:pt>
                <c:pt idx="1192">
                  <c:v>4.200971277718709</c:v>
                </c:pt>
                <c:pt idx="1193">
                  <c:v>4.205959614657137</c:v>
                </c:pt>
                <c:pt idx="1194">
                  <c:v>4.210950793725545</c:v>
                </c:pt>
                <c:pt idx="1195">
                  <c:v>4.215944816543264</c:v>
                </c:pt>
                <c:pt idx="1196">
                  <c:v>4.220941684730536</c:v>
                </c:pt>
                <c:pt idx="1197">
                  <c:v>4.225941399908522</c:v>
                </c:pt>
                <c:pt idx="1198">
                  <c:v>4.230943963699311</c:v>
                </c:pt>
                <c:pt idx="1199">
                  <c:v>4.235949377725905</c:v>
                </c:pt>
                <c:pt idx="1200">
                  <c:v>4.240957643612265</c:v>
                </c:pt>
                <c:pt idx="1201">
                  <c:v>4.245968762983228</c:v>
                </c:pt>
                <c:pt idx="1202">
                  <c:v>4.250982737464589</c:v>
                </c:pt>
                <c:pt idx="1203">
                  <c:v>4.255999568683062</c:v>
                </c:pt>
                <c:pt idx="1204">
                  <c:v>4.261019258266277</c:v>
                </c:pt>
                <c:pt idx="1205">
                  <c:v>4.266041807842831</c:v>
                </c:pt>
                <c:pt idx="1206">
                  <c:v>4.271067219042198</c:v>
                </c:pt>
                <c:pt idx="1207">
                  <c:v>4.2760954934948</c:v>
                </c:pt>
                <c:pt idx="1208">
                  <c:v>4.281126632831984</c:v>
                </c:pt>
                <c:pt idx="1209">
                  <c:v>4.28616063868605</c:v>
                </c:pt>
                <c:pt idx="1210">
                  <c:v>4.291197512690203</c:v>
                </c:pt>
                <c:pt idx="1211">
                  <c:v>4.296237256478586</c:v>
                </c:pt>
                <c:pt idx="1212">
                  <c:v>4.301279871686273</c:v>
                </c:pt>
                <c:pt idx="1213">
                  <c:v>4.306325359949271</c:v>
                </c:pt>
                <c:pt idx="1214">
                  <c:v>4.311373722904518</c:v>
                </c:pt>
                <c:pt idx="1215">
                  <c:v>4.31642496218987</c:v>
                </c:pt>
                <c:pt idx="1216">
                  <c:v>4.321479079444153</c:v>
                </c:pt>
                <c:pt idx="1217">
                  <c:v>4.326536076307075</c:v>
                </c:pt>
                <c:pt idx="1218">
                  <c:v>4.331595954419364</c:v>
                </c:pt>
                <c:pt idx="1219">
                  <c:v>4.33665871542257</c:v>
                </c:pt>
                <c:pt idx="1220">
                  <c:v>4.341724360959247</c:v>
                </c:pt>
                <c:pt idx="1221">
                  <c:v>4.34679289267289</c:v>
                </c:pt>
                <c:pt idx="1222">
                  <c:v>4.351864312207891</c:v>
                </c:pt>
                <c:pt idx="1223">
                  <c:v>4.356938621209617</c:v>
                </c:pt>
                <c:pt idx="1224">
                  <c:v>4.362015821324339</c:v>
                </c:pt>
                <c:pt idx="1225">
                  <c:v>4.367095914199305</c:v>
                </c:pt>
                <c:pt idx="1226">
                  <c:v>4.372178901482678</c:v>
                </c:pt>
                <c:pt idx="1227">
                  <c:v>4.37726478482355</c:v>
                </c:pt>
                <c:pt idx="1228">
                  <c:v>4.382353565871949</c:v>
                </c:pt>
                <c:pt idx="1229">
                  <c:v>4.387445246278879</c:v>
                </c:pt>
                <c:pt idx="1230">
                  <c:v>4.392539827696267</c:v>
                </c:pt>
                <c:pt idx="1231">
                  <c:v>4.397637311776988</c:v>
                </c:pt>
                <c:pt idx="1232">
                  <c:v>4.402737700174833</c:v>
                </c:pt>
                <c:pt idx="1233">
                  <c:v>4.407840994544542</c:v>
                </c:pt>
                <c:pt idx="1234">
                  <c:v>4.412947196541817</c:v>
                </c:pt>
                <c:pt idx="1235">
                  <c:v>4.418056307823295</c:v>
                </c:pt>
                <c:pt idx="1236">
                  <c:v>4.423168330046555</c:v>
                </c:pt>
                <c:pt idx="1237">
                  <c:v>4.428283264870117</c:v>
                </c:pt>
                <c:pt idx="1238">
                  <c:v>4.433401113953452</c:v>
                </c:pt>
                <c:pt idx="1239">
                  <c:v>4.438521878956974</c:v>
                </c:pt>
                <c:pt idx="1240">
                  <c:v>4.443645561542048</c:v>
                </c:pt>
                <c:pt idx="1241">
                  <c:v>4.448772163370973</c:v>
                </c:pt>
                <c:pt idx="1242">
                  <c:v>4.453901686107005</c:v>
                </c:pt>
                <c:pt idx="1243">
                  <c:v>4.459034131414348</c:v>
                </c:pt>
                <c:pt idx="1244">
                  <c:v>4.464169500958151</c:v>
                </c:pt>
                <c:pt idx="1245">
                  <c:v>4.46930779640451</c:v>
                </c:pt>
                <c:pt idx="1246">
                  <c:v>4.474449019420477</c:v>
                </c:pt>
                <c:pt idx="1247">
                  <c:v>4.47959317167405</c:v>
                </c:pt>
                <c:pt idx="1248">
                  <c:v>4.48474025483416</c:v>
                </c:pt>
                <c:pt idx="1249">
                  <c:v>4.489890270570728</c:v>
                </c:pt>
                <c:pt idx="1250">
                  <c:v>4.495043220554595</c:v>
                </c:pt>
                <c:pt idx="1251">
                  <c:v>4.500199106457564</c:v>
                </c:pt>
                <c:pt idx="1252">
                  <c:v>4.505357929952388</c:v>
                </c:pt>
                <c:pt idx="1253">
                  <c:v>4.510519692712777</c:v>
                </c:pt>
                <c:pt idx="1254">
                  <c:v>4.515684396413389</c:v>
                </c:pt>
                <c:pt idx="1255">
                  <c:v>4.520852042729842</c:v>
                </c:pt>
                <c:pt idx="1256">
                  <c:v>4.52602263333871</c:v>
                </c:pt>
                <c:pt idx="1257">
                  <c:v>4.53119616991751</c:v>
                </c:pt>
                <c:pt idx="1258">
                  <c:v>4.53637265414473</c:v>
                </c:pt>
                <c:pt idx="1259">
                  <c:v>4.5415520876998</c:v>
                </c:pt>
                <c:pt idx="1260">
                  <c:v>4.546734472263121</c:v>
                </c:pt>
                <c:pt idx="1261">
                  <c:v>4.551919809516037</c:v>
                </c:pt>
                <c:pt idx="1262">
                  <c:v>4.557108101140877</c:v>
                </c:pt>
                <c:pt idx="1263">
                  <c:v>4.562299348820889</c:v>
                </c:pt>
                <c:pt idx="1264">
                  <c:v>4.567493554240307</c:v>
                </c:pt>
                <c:pt idx="1265">
                  <c:v>4.572690719084318</c:v>
                </c:pt>
                <c:pt idx="1266">
                  <c:v>4.577890845039069</c:v>
                </c:pt>
                <c:pt idx="1267">
                  <c:v>4.58309393379167</c:v>
                </c:pt>
                <c:pt idx="1268">
                  <c:v>4.588299987030183</c:v>
                </c:pt>
                <c:pt idx="1269">
                  <c:v>4.593509006443644</c:v>
                </c:pt>
                <c:pt idx="1270">
                  <c:v>4.598720993722046</c:v>
                </c:pt>
                <c:pt idx="1271">
                  <c:v>4.603935950556331</c:v>
                </c:pt>
                <c:pt idx="1272">
                  <c:v>4.609153878638444</c:v>
                </c:pt>
                <c:pt idx="1273">
                  <c:v>4.61437477966126</c:v>
                </c:pt>
                <c:pt idx="1274">
                  <c:v>4.61959865531863</c:v>
                </c:pt>
                <c:pt idx="1275">
                  <c:v>4.62482550730533</c:v>
                </c:pt>
                <c:pt idx="1276">
                  <c:v>4.630055337317196</c:v>
                </c:pt>
                <c:pt idx="1277">
                  <c:v>4.635288147050947</c:v>
                </c:pt>
                <c:pt idx="1278">
                  <c:v>4.640523938204279</c:v>
                </c:pt>
                <c:pt idx="1279">
                  <c:v>4.645762712475892</c:v>
                </c:pt>
                <c:pt idx="1280">
                  <c:v>4.651004471565405</c:v>
                </c:pt>
                <c:pt idx="1281">
                  <c:v>4.656249217173484</c:v>
                </c:pt>
                <c:pt idx="1282">
                  <c:v>4.661496951001664</c:v>
                </c:pt>
                <c:pt idx="1283">
                  <c:v>4.666747674752521</c:v>
                </c:pt>
                <c:pt idx="1284">
                  <c:v>4.67200139012957</c:v>
                </c:pt>
                <c:pt idx="1285">
                  <c:v>4.677258098837311</c:v>
                </c:pt>
                <c:pt idx="1286">
                  <c:v>4.682517802581194</c:v>
                </c:pt>
                <c:pt idx="1287">
                  <c:v>4.687780503067683</c:v>
                </c:pt>
                <c:pt idx="1288">
                  <c:v>4.69304620200418</c:v>
                </c:pt>
                <c:pt idx="1289">
                  <c:v>4.698314901099039</c:v>
                </c:pt>
                <c:pt idx="1290">
                  <c:v>4.703586602061658</c:v>
                </c:pt>
                <c:pt idx="1291">
                  <c:v>4.708861306602336</c:v>
                </c:pt>
                <c:pt idx="1292">
                  <c:v>4.714139016432377</c:v>
                </c:pt>
                <c:pt idx="1293">
                  <c:v>4.71941973326408</c:v>
                </c:pt>
                <c:pt idx="1294">
                  <c:v>4.72470345881068</c:v>
                </c:pt>
                <c:pt idx="1295">
                  <c:v>4.729990194786415</c:v>
                </c:pt>
                <c:pt idx="1296">
                  <c:v>4.73527994290649</c:v>
                </c:pt>
                <c:pt idx="1297">
                  <c:v>4.740572704887094</c:v>
                </c:pt>
                <c:pt idx="1298">
                  <c:v>4.74586848244539</c:v>
                </c:pt>
                <c:pt idx="1299">
                  <c:v>4.751167277299493</c:v>
                </c:pt>
                <c:pt idx="1300">
                  <c:v>4.75646909116857</c:v>
                </c:pt>
                <c:pt idx="1301">
                  <c:v>4.76177392577269</c:v>
                </c:pt>
                <c:pt idx="1302">
                  <c:v>4.76708178283292</c:v>
                </c:pt>
                <c:pt idx="1303">
                  <c:v>4.772392664071348</c:v>
                </c:pt>
                <c:pt idx="1304">
                  <c:v>4.777706571210987</c:v>
                </c:pt>
                <c:pt idx="1305">
                  <c:v>4.783023505975895</c:v>
                </c:pt>
                <c:pt idx="1306">
                  <c:v>4.788343470091048</c:v>
                </c:pt>
                <c:pt idx="1307">
                  <c:v>4.79366646528244</c:v>
                </c:pt>
                <c:pt idx="1308">
                  <c:v>4.798992493277043</c:v>
                </c:pt>
                <c:pt idx="1309">
                  <c:v>4.804321555802814</c:v>
                </c:pt>
                <c:pt idx="1310">
                  <c:v>4.80965365458869</c:v>
                </c:pt>
                <c:pt idx="1311">
                  <c:v>4.814988791364597</c:v>
                </c:pt>
                <c:pt idx="1312">
                  <c:v>4.820326967861432</c:v>
                </c:pt>
                <c:pt idx="1313">
                  <c:v>4.82566818581113</c:v>
                </c:pt>
                <c:pt idx="1314">
                  <c:v>4.831012446946528</c:v>
                </c:pt>
                <c:pt idx="1315">
                  <c:v>4.836359753001518</c:v>
                </c:pt>
                <c:pt idx="1316">
                  <c:v>4.841710105710958</c:v>
                </c:pt>
                <c:pt idx="1317">
                  <c:v>4.847063506810694</c:v>
                </c:pt>
                <c:pt idx="1318">
                  <c:v>4.852419958037543</c:v>
                </c:pt>
                <c:pt idx="1319">
                  <c:v>4.857779461129378</c:v>
                </c:pt>
                <c:pt idx="1320">
                  <c:v>4.863142017824969</c:v>
                </c:pt>
                <c:pt idx="1321">
                  <c:v>4.868507629864138</c:v>
                </c:pt>
                <c:pt idx="1322">
                  <c:v>4.87387629898768</c:v>
                </c:pt>
                <c:pt idx="1323">
                  <c:v>4.879248026937386</c:v>
                </c:pt>
                <c:pt idx="1324">
                  <c:v>4.884622815456036</c:v>
                </c:pt>
                <c:pt idx="1325">
                  <c:v>4.890000666287393</c:v>
                </c:pt>
                <c:pt idx="1326">
                  <c:v>4.895381581176253</c:v>
                </c:pt>
                <c:pt idx="1327">
                  <c:v>4.900765561868371</c:v>
                </c:pt>
                <c:pt idx="1328">
                  <c:v>4.906152610110483</c:v>
                </c:pt>
                <c:pt idx="1329">
                  <c:v>4.911542727650356</c:v>
                </c:pt>
                <c:pt idx="1330">
                  <c:v>4.916935916236724</c:v>
                </c:pt>
                <c:pt idx="1331">
                  <c:v>4.922332177619363</c:v>
                </c:pt>
                <c:pt idx="1332">
                  <c:v>4.927731513548975</c:v>
                </c:pt>
                <c:pt idx="1333">
                  <c:v>4.933133925777333</c:v>
                </c:pt>
                <c:pt idx="1334">
                  <c:v>4.938539416057151</c:v>
                </c:pt>
                <c:pt idx="1335">
                  <c:v>4.94394798614217</c:v>
                </c:pt>
                <c:pt idx="1336">
                  <c:v>4.949359637787123</c:v>
                </c:pt>
                <c:pt idx="1337">
                  <c:v>4.954774372747738</c:v>
                </c:pt>
                <c:pt idx="1338">
                  <c:v>4.96019219278078</c:v>
                </c:pt>
                <c:pt idx="1339">
                  <c:v>4.96561309964395</c:v>
                </c:pt>
                <c:pt idx="1340">
                  <c:v>4.971037095096</c:v>
                </c:pt>
                <c:pt idx="1341">
                  <c:v>4.97646418089667</c:v>
                </c:pt>
                <c:pt idx="1342">
                  <c:v>4.981894358806689</c:v>
                </c:pt>
                <c:pt idx="1343">
                  <c:v>4.987327630587818</c:v>
                </c:pt>
                <c:pt idx="1344">
                  <c:v>4.992763998002795</c:v>
                </c:pt>
                <c:pt idx="1345">
                  <c:v>4.99820346281538</c:v>
                </c:pt>
                <c:pt idx="1346">
                  <c:v>5.003646026790327</c:v>
                </c:pt>
                <c:pt idx="1347">
                  <c:v>5.0090916916934</c:v>
                </c:pt>
                <c:pt idx="1348">
                  <c:v>5.014540459291362</c:v>
                </c:pt>
                <c:pt idx="1349">
                  <c:v>5.019992331351999</c:v>
                </c:pt>
                <c:pt idx="1350">
                  <c:v>5.025447309644091</c:v>
                </c:pt>
                <c:pt idx="1351">
                  <c:v>5.030905395937428</c:v>
                </c:pt>
                <c:pt idx="1352">
                  <c:v>5.03636659200281</c:v>
                </c:pt>
                <c:pt idx="1353">
                  <c:v>5.041830899612042</c:v>
                </c:pt>
                <c:pt idx="1354">
                  <c:v>5.047298320537945</c:v>
                </c:pt>
                <c:pt idx="1355">
                  <c:v>5.052768856554349</c:v>
                </c:pt>
                <c:pt idx="1356">
                  <c:v>5.058242509436089</c:v>
                </c:pt>
                <c:pt idx="1357">
                  <c:v>5.063719280959011</c:v>
                </c:pt>
                <c:pt idx="1358">
                  <c:v>5.069199172899986</c:v>
                </c:pt>
                <c:pt idx="1359">
                  <c:v>5.07468218703688</c:v>
                </c:pt>
                <c:pt idx="1360">
                  <c:v>5.080168325148583</c:v>
                </c:pt>
                <c:pt idx="1361">
                  <c:v>5.085657589014995</c:v>
                </c:pt>
                <c:pt idx="1362">
                  <c:v>5.09114998041703</c:v>
                </c:pt>
                <c:pt idx="1363">
                  <c:v>5.096645501136618</c:v>
                </c:pt>
                <c:pt idx="1364">
                  <c:v>5.102144152956694</c:v>
                </c:pt>
                <c:pt idx="1365">
                  <c:v>5.107645937661236</c:v>
                </c:pt>
                <c:pt idx="1366">
                  <c:v>5.113150857035193</c:v>
                </c:pt>
                <c:pt idx="1367">
                  <c:v>5.118658912864615</c:v>
                </c:pt>
                <c:pt idx="1368">
                  <c:v>5.124170106936434</c:v>
                </c:pt>
                <c:pt idx="1369">
                  <c:v>5.129684441038749</c:v>
                </c:pt>
                <c:pt idx="1370">
                  <c:v>5.135201916960582</c:v>
                </c:pt>
                <c:pt idx="1371">
                  <c:v>5.140722536491984</c:v>
                </c:pt>
                <c:pt idx="1372">
                  <c:v>5.14624630142407</c:v>
                </c:pt>
                <c:pt idx="1373">
                  <c:v>5.15177321354892</c:v>
                </c:pt>
                <c:pt idx="1374">
                  <c:v>5.15730327465968</c:v>
                </c:pt>
                <c:pt idx="1375">
                  <c:v>5.162836486550487</c:v>
                </c:pt>
                <c:pt idx="1376">
                  <c:v>5.168372851016539</c:v>
                </c:pt>
                <c:pt idx="1377">
                  <c:v>5.173912369854025</c:v>
                </c:pt>
                <c:pt idx="1378">
                  <c:v>5.179455044860148</c:v>
                </c:pt>
                <c:pt idx="1379">
                  <c:v>5.185000877833148</c:v>
                </c:pt>
                <c:pt idx="1380">
                  <c:v>5.190549870572315</c:v>
                </c:pt>
                <c:pt idx="1381">
                  <c:v>5.196102024877931</c:v>
                </c:pt>
                <c:pt idx="1382">
                  <c:v>5.20165734255131</c:v>
                </c:pt>
                <c:pt idx="1383">
                  <c:v>5.207215825394798</c:v>
                </c:pt>
                <c:pt idx="1384">
                  <c:v>5.21277747521177</c:v>
                </c:pt>
                <c:pt idx="1385">
                  <c:v>5.21834229380663</c:v>
                </c:pt>
                <c:pt idx="1386">
                  <c:v>5.223910282984785</c:v>
                </c:pt>
                <c:pt idx="1387">
                  <c:v>5.229481444552714</c:v>
                </c:pt>
                <c:pt idx="1388">
                  <c:v>5.235055780317887</c:v>
                </c:pt>
                <c:pt idx="1389">
                  <c:v>5.24063329208883</c:v>
                </c:pt>
                <c:pt idx="1390">
                  <c:v>5.246213981675078</c:v>
                </c:pt>
                <c:pt idx="1391">
                  <c:v>5.251797850887208</c:v>
                </c:pt>
                <c:pt idx="1392">
                  <c:v>5.257384901536835</c:v>
                </c:pt>
                <c:pt idx="1393">
                  <c:v>5.262975135436601</c:v>
                </c:pt>
                <c:pt idx="1394">
                  <c:v>5.268568554400168</c:v>
                </c:pt>
                <c:pt idx="1395">
                  <c:v>5.274165160242245</c:v>
                </c:pt>
                <c:pt idx="1396">
                  <c:v>5.279764954778578</c:v>
                </c:pt>
                <c:pt idx="1397">
                  <c:v>5.285367939825938</c:v>
                </c:pt>
                <c:pt idx="1398">
                  <c:v>5.290974117202134</c:v>
                </c:pt>
                <c:pt idx="1399">
                  <c:v>5.296583488726008</c:v>
                </c:pt>
                <c:pt idx="1400">
                  <c:v>5.302196056217434</c:v>
                </c:pt>
                <c:pt idx="1401">
                  <c:v>5.307811821497363</c:v>
                </c:pt>
                <c:pt idx="1402">
                  <c:v>5.313430786387729</c:v>
                </c:pt>
                <c:pt idx="1403">
                  <c:v>5.319052952711524</c:v>
                </c:pt>
                <c:pt idx="1404">
                  <c:v>5.32467832229278</c:v>
                </c:pt>
                <c:pt idx="1405">
                  <c:v>5.330306896956576</c:v>
                </c:pt>
                <c:pt idx="1406">
                  <c:v>5.335938678529007</c:v>
                </c:pt>
                <c:pt idx="1407">
                  <c:v>5.341573668837261</c:v>
                </c:pt>
                <c:pt idx="1408">
                  <c:v>5.347211869709484</c:v>
                </c:pt>
                <c:pt idx="1409">
                  <c:v>5.352853282974967</c:v>
                </c:pt>
                <c:pt idx="1410">
                  <c:v>5.35849791046394</c:v>
                </c:pt>
                <c:pt idx="1411">
                  <c:v>5.36414575400773</c:v>
                </c:pt>
                <c:pt idx="1412">
                  <c:v>5.36979681543873</c:v>
                </c:pt>
                <c:pt idx="1413">
                  <c:v>5.375451096590317</c:v>
                </c:pt>
                <c:pt idx="1414">
                  <c:v>5.381108599296946</c:v>
                </c:pt>
                <c:pt idx="1415">
                  <c:v>5.38676932539414</c:v>
                </c:pt>
                <c:pt idx="1416">
                  <c:v>5.392433276718389</c:v>
                </c:pt>
                <c:pt idx="1417">
                  <c:v>5.398100455107357</c:v>
                </c:pt>
                <c:pt idx="1418">
                  <c:v>5.403770862399621</c:v>
                </c:pt>
                <c:pt idx="1419">
                  <c:v>5.409444500434886</c:v>
                </c:pt>
                <c:pt idx="1420">
                  <c:v>5.41512137105388</c:v>
                </c:pt>
                <c:pt idx="1421">
                  <c:v>5.420801476098378</c:v>
                </c:pt>
                <c:pt idx="1422">
                  <c:v>5.426484817411223</c:v>
                </c:pt>
                <c:pt idx="1423">
                  <c:v>5.4321713968363</c:v>
                </c:pt>
                <c:pt idx="1424">
                  <c:v>5.437861216218523</c:v>
                </c:pt>
                <c:pt idx="1425">
                  <c:v>5.443554277403877</c:v>
                </c:pt>
                <c:pt idx="1426">
                  <c:v>5.4492505822394</c:v>
                </c:pt>
                <c:pt idx="1427">
                  <c:v>5.454950132573178</c:v>
                </c:pt>
                <c:pt idx="1428">
                  <c:v>5.46065293025435</c:v>
                </c:pt>
                <c:pt idx="1429">
                  <c:v>5.466358977133102</c:v>
                </c:pt>
                <c:pt idx="1430">
                  <c:v>5.47206827506069</c:v>
                </c:pt>
                <c:pt idx="1431">
                  <c:v>5.477780825889408</c:v>
                </c:pt>
                <c:pt idx="1432">
                  <c:v>5.48349663147263</c:v>
                </c:pt>
                <c:pt idx="1433">
                  <c:v>5.48921569366474</c:v>
                </c:pt>
                <c:pt idx="1434">
                  <c:v>5.494938014321216</c:v>
                </c:pt>
                <c:pt idx="1435">
                  <c:v>5.5006635952986</c:v>
                </c:pt>
                <c:pt idx="1436">
                  <c:v>5.50639243845447</c:v>
                </c:pt>
                <c:pt idx="1437">
                  <c:v>5.512124545647439</c:v>
                </c:pt>
                <c:pt idx="1438">
                  <c:v>5.517859918737265</c:v>
                </c:pt>
                <c:pt idx="1439">
                  <c:v>5.523598559584676</c:v>
                </c:pt>
                <c:pt idx="1440">
                  <c:v>5.52934047005149</c:v>
                </c:pt>
                <c:pt idx="1441">
                  <c:v>5.535085652000594</c:v>
                </c:pt>
                <c:pt idx="1442">
                  <c:v>5.540834107295924</c:v>
                </c:pt>
                <c:pt idx="1443">
                  <c:v>5.546585837802501</c:v>
                </c:pt>
                <c:pt idx="1444">
                  <c:v>5.552340845386396</c:v>
                </c:pt>
                <c:pt idx="1445">
                  <c:v>5.558099131914723</c:v>
                </c:pt>
                <c:pt idx="1446">
                  <c:v>5.563860699255684</c:v>
                </c:pt>
                <c:pt idx="1447">
                  <c:v>5.569625549278538</c:v>
                </c:pt>
                <c:pt idx="1448">
                  <c:v>5.57539368385361</c:v>
                </c:pt>
                <c:pt idx="1449">
                  <c:v>5.581165104852288</c:v>
                </c:pt>
                <c:pt idx="1450">
                  <c:v>5.586939814147034</c:v>
                </c:pt>
                <c:pt idx="1451">
                  <c:v>5.592717813611366</c:v>
                </c:pt>
                <c:pt idx="1452">
                  <c:v>5.59849910511988</c:v>
                </c:pt>
                <c:pt idx="1453">
                  <c:v>5.604283690548225</c:v>
                </c:pt>
                <c:pt idx="1454">
                  <c:v>5.610071571773136</c:v>
                </c:pt>
                <c:pt idx="1455">
                  <c:v>5.615862750672408</c:v>
                </c:pt>
                <c:pt idx="1456">
                  <c:v>5.621657229124906</c:v>
                </c:pt>
                <c:pt idx="1457">
                  <c:v>5.627455009010567</c:v>
                </c:pt>
                <c:pt idx="1458">
                  <c:v>5.633256092210414</c:v>
                </c:pt>
                <c:pt idx="1459">
                  <c:v>5.639060480606508</c:v>
                </c:pt>
                <c:pt idx="1460">
                  <c:v>5.64486817608199</c:v>
                </c:pt>
                <c:pt idx="1461">
                  <c:v>5.65067918052113</c:v>
                </c:pt>
                <c:pt idx="1462">
                  <c:v>5.65649349580918</c:v>
                </c:pt>
                <c:pt idx="1463">
                  <c:v>5.662311123832532</c:v>
                </c:pt>
                <c:pt idx="1464">
                  <c:v>5.668132066478625</c:v>
                </c:pt>
                <c:pt idx="1465">
                  <c:v>5.673956325636007</c:v>
                </c:pt>
                <c:pt idx="1466">
                  <c:v>5.679783903194253</c:v>
                </c:pt>
                <c:pt idx="1467">
                  <c:v>5.685614801044044</c:v>
                </c:pt>
                <c:pt idx="1468">
                  <c:v>5.691449021077135</c:v>
                </c:pt>
                <c:pt idx="1469">
                  <c:v>5.697286565186341</c:v>
                </c:pt>
                <c:pt idx="1470">
                  <c:v>5.703127435265611</c:v>
                </c:pt>
                <c:pt idx="1471">
                  <c:v>5.708971633209896</c:v>
                </c:pt>
                <c:pt idx="1472">
                  <c:v>5.714819160915266</c:v>
                </c:pt>
                <c:pt idx="1473">
                  <c:v>5.720670020278896</c:v>
                </c:pt>
                <c:pt idx="1474">
                  <c:v>5.72652421319898</c:v>
                </c:pt>
                <c:pt idx="1475">
                  <c:v>5.732381741574863</c:v>
                </c:pt>
                <c:pt idx="1476">
                  <c:v>5.738242607306911</c:v>
                </c:pt>
                <c:pt idx="1477">
                  <c:v>5.744106812296605</c:v>
                </c:pt>
                <c:pt idx="1478">
                  <c:v>5.749974358446508</c:v>
                </c:pt>
                <c:pt idx="1479">
                  <c:v>5.755845247660271</c:v>
                </c:pt>
                <c:pt idx="1480">
                  <c:v>5.76171948184262</c:v>
                </c:pt>
                <c:pt idx="1481">
                  <c:v>5.767597062899346</c:v>
                </c:pt>
                <c:pt idx="1482">
                  <c:v>5.77347799273737</c:v>
                </c:pt>
                <c:pt idx="1483">
                  <c:v>5.77936227326467</c:v>
                </c:pt>
                <c:pt idx="1484">
                  <c:v>5.785249906390308</c:v>
                </c:pt>
                <c:pt idx="1485">
                  <c:v>5.791140894024458</c:v>
                </c:pt>
                <c:pt idx="1486">
                  <c:v>5.797035238078351</c:v>
                </c:pt>
                <c:pt idx="1487">
                  <c:v>5.802932940464355</c:v>
                </c:pt>
                <c:pt idx="1488">
                  <c:v>5.808834003095876</c:v>
                </c:pt>
                <c:pt idx="1489">
                  <c:v>5.814738427887413</c:v>
                </c:pt>
                <c:pt idx="1490">
                  <c:v>5.820646216754619</c:v>
                </c:pt>
                <c:pt idx="1491">
                  <c:v>5.826557371614149</c:v>
                </c:pt>
                <c:pt idx="1492">
                  <c:v>5.83247189438382</c:v>
                </c:pt>
                <c:pt idx="1493">
                  <c:v>5.838389786982503</c:v>
                </c:pt>
                <c:pt idx="1494">
                  <c:v>5.844311051330179</c:v>
                </c:pt>
                <c:pt idx="1495">
                  <c:v>5.850235689347921</c:v>
                </c:pt>
                <c:pt idx="1496">
                  <c:v>5.856163702957892</c:v>
                </c:pt>
                <c:pt idx="1497">
                  <c:v>5.862095094083354</c:v>
                </c:pt>
                <c:pt idx="1498">
                  <c:v>5.868029864648663</c:v>
                </c:pt>
                <c:pt idx="1499">
                  <c:v>5.87396801657927</c:v>
                </c:pt>
                <c:pt idx="1500">
                  <c:v>5.879909551801727</c:v>
                </c:pt>
                <c:pt idx="1501">
                  <c:v>5.88585447224368</c:v>
                </c:pt>
                <c:pt idx="1502">
                  <c:v>5.891802779833877</c:v>
                </c:pt>
                <c:pt idx="1503">
                  <c:v>5.89775447650215</c:v>
                </c:pt>
                <c:pt idx="1504">
                  <c:v>5.903709564179477</c:v>
                </c:pt>
                <c:pt idx="1505">
                  <c:v>5.90966804479787</c:v>
                </c:pt>
                <c:pt idx="1506">
                  <c:v>5.915629920290482</c:v>
                </c:pt>
                <c:pt idx="1507">
                  <c:v>5.921595192591563</c:v>
                </c:pt>
                <c:pt idx="1508">
                  <c:v>5.92756386363645</c:v>
                </c:pt>
                <c:pt idx="1509">
                  <c:v>5.93353593536163</c:v>
                </c:pt>
                <c:pt idx="1510">
                  <c:v>5.93951140970462</c:v>
                </c:pt>
                <c:pt idx="1511">
                  <c:v>5.945490288604082</c:v>
                </c:pt>
                <c:pt idx="1512">
                  <c:v>5.951472573999795</c:v>
                </c:pt>
                <c:pt idx="1513">
                  <c:v>5.95745826783262</c:v>
                </c:pt>
                <c:pt idx="1514">
                  <c:v>5.963447372044533</c:v>
                </c:pt>
                <c:pt idx="1515">
                  <c:v>5.96943988857861</c:v>
                </c:pt>
                <c:pt idx="1516">
                  <c:v>5.975435819379046</c:v>
                </c:pt>
                <c:pt idx="1517">
                  <c:v>5.981435166391131</c:v>
                </c:pt>
                <c:pt idx="1518">
                  <c:v>5.987437931561268</c:v>
                </c:pt>
                <c:pt idx="1519">
                  <c:v>5.993444116836975</c:v>
                </c:pt>
                <c:pt idx="1520">
                  <c:v>5.99945372416687</c:v>
                </c:pt>
                <c:pt idx="1521">
                  <c:v>6.005466755500687</c:v>
                </c:pt>
                <c:pt idx="1522">
                  <c:v>6.011483212789265</c:v>
                </c:pt>
                <c:pt idx="1523">
                  <c:v>6.017503097984565</c:v>
                </c:pt>
                <c:pt idx="1524">
                  <c:v>6.023526413039654</c:v>
                </c:pt>
                <c:pt idx="1525">
                  <c:v>6.029553159908708</c:v>
                </c:pt>
                <c:pt idx="1526">
                  <c:v>6.035583340547022</c:v>
                </c:pt>
                <c:pt idx="1527">
                  <c:v>6.041616956911004</c:v>
                </c:pt>
                <c:pt idx="1528">
                  <c:v>6.047654010958174</c:v>
                </c:pt>
                <c:pt idx="1529">
                  <c:v>6.053694504647171</c:v>
                </c:pt>
                <c:pt idx="1530">
                  <c:v>6.059738439937749</c:v>
                </c:pt>
                <c:pt idx="1531">
                  <c:v>6.065785818790764</c:v>
                </c:pt>
                <c:pt idx="1532">
                  <c:v>6.071836643168237</c:v>
                </c:pt>
                <c:pt idx="1533">
                  <c:v>6.077890915033241</c:v>
                </c:pt>
                <c:pt idx="1534">
                  <c:v>6.083948636350009</c:v>
                </c:pt>
                <c:pt idx="1535">
                  <c:v>6.090009809083882</c:v>
                </c:pt>
                <c:pt idx="1536">
                  <c:v>6.096074435201328</c:v>
                </c:pt>
                <c:pt idx="1537">
                  <c:v>6.102142516669913</c:v>
                </c:pt>
                <c:pt idx="1538">
                  <c:v>6.108214055458375</c:v>
                </c:pt>
                <c:pt idx="1539">
                  <c:v>6.114289053536504</c:v>
                </c:pt>
                <c:pt idx="1540">
                  <c:v>6.120367512875267</c:v>
                </c:pt>
                <c:pt idx="1541">
                  <c:v>6.126449435446726</c:v>
                </c:pt>
                <c:pt idx="1542">
                  <c:v>6.132534823224071</c:v>
                </c:pt>
                <c:pt idx="1543">
                  <c:v>6.138623678181644</c:v>
                </c:pt>
                <c:pt idx="1544">
                  <c:v>6.144716002294863</c:v>
                </c:pt>
                <c:pt idx="1545">
                  <c:v>6.150811797540304</c:v>
                </c:pt>
                <c:pt idx="1546">
                  <c:v>6.156911065895668</c:v>
                </c:pt>
                <c:pt idx="1547">
                  <c:v>6.16301380933976</c:v>
                </c:pt>
                <c:pt idx="1548">
                  <c:v>6.169120029852562</c:v>
                </c:pt>
                <c:pt idx="1549">
                  <c:v>6.175229729415121</c:v>
                </c:pt>
                <c:pt idx="1550">
                  <c:v>6.181342910009653</c:v>
                </c:pt>
                <c:pt idx="1551">
                  <c:v>6.187459573619483</c:v>
                </c:pt>
                <c:pt idx="1552">
                  <c:v>6.19357972222911</c:v>
                </c:pt>
                <c:pt idx="1553">
                  <c:v>6.199703357824094</c:v>
                </c:pt>
                <c:pt idx="1554">
                  <c:v>6.20583048239118</c:v>
                </c:pt>
                <c:pt idx="1555">
                  <c:v>6.211961097918215</c:v>
                </c:pt>
                <c:pt idx="1556">
                  <c:v>6.218095206394206</c:v>
                </c:pt>
                <c:pt idx="1557">
                  <c:v>6.224232809809267</c:v>
                </c:pt>
                <c:pt idx="1558">
                  <c:v>6.23037391015467</c:v>
                </c:pt>
                <c:pt idx="1559">
                  <c:v>6.236518509422788</c:v>
                </c:pt>
                <c:pt idx="1560">
                  <c:v>6.242666609607168</c:v>
                </c:pt>
                <c:pt idx="1561">
                  <c:v>6.248818212702463</c:v>
                </c:pt>
                <c:pt idx="1562">
                  <c:v>6.254973320704484</c:v>
                </c:pt>
                <c:pt idx="1563">
                  <c:v>6.261131935610163</c:v>
                </c:pt>
                <c:pt idx="1564">
                  <c:v>6.267294059417575</c:v>
                </c:pt>
                <c:pt idx="1565">
                  <c:v>6.273459694125941</c:v>
                </c:pt>
                <c:pt idx="1566">
                  <c:v>6.27962884173561</c:v>
                </c:pt>
                <c:pt idx="1567">
                  <c:v>6.285801504248071</c:v>
                </c:pt>
                <c:pt idx="1568">
                  <c:v>6.291977683665965</c:v>
                </c:pt>
                <c:pt idx="1569">
                  <c:v>6.298157381993062</c:v>
                </c:pt>
                <c:pt idx="1570">
                  <c:v>6.30434060123428</c:v>
                </c:pt>
                <c:pt idx="1571">
                  <c:v>6.310527343395676</c:v>
                </c:pt>
                <c:pt idx="1572">
                  <c:v>6.316717610484448</c:v>
                </c:pt>
                <c:pt idx="1573">
                  <c:v>6.322911404508946</c:v>
                </c:pt>
                <c:pt idx="1574">
                  <c:v>6.329108727478672</c:v>
                </c:pt>
                <c:pt idx="1575">
                  <c:v>6.33530958140424</c:v>
                </c:pt>
                <c:pt idx="1576">
                  <c:v>6.341513968297423</c:v>
                </c:pt>
                <c:pt idx="1577">
                  <c:v>6.347721890171184</c:v>
                </c:pt>
                <c:pt idx="1578">
                  <c:v>6.35393334903955</c:v>
                </c:pt>
                <c:pt idx="1579">
                  <c:v>6.360148346917774</c:v>
                </c:pt>
                <c:pt idx="1580">
                  <c:v>6.36636688582223</c:v>
                </c:pt>
                <c:pt idx="1581">
                  <c:v>6.372588967770394</c:v>
                </c:pt>
                <c:pt idx="1582">
                  <c:v>6.378814594780978</c:v>
                </c:pt>
                <c:pt idx="1583">
                  <c:v>6.385043768873778</c:v>
                </c:pt>
                <c:pt idx="1584">
                  <c:v>6.39127649206976</c:v>
                </c:pt>
                <c:pt idx="1585">
                  <c:v>6.397512766391036</c:v>
                </c:pt>
                <c:pt idx="1586">
                  <c:v>6.403752593860911</c:v>
                </c:pt>
                <c:pt idx="1587">
                  <c:v>6.409995976503777</c:v>
                </c:pt>
                <c:pt idx="1588">
                  <c:v>6.41624291634522</c:v>
                </c:pt>
                <c:pt idx="1589">
                  <c:v>6.422493415411977</c:v>
                </c:pt>
                <c:pt idx="1590">
                  <c:v>6.428747475731928</c:v>
                </c:pt>
                <c:pt idx="1591">
                  <c:v>6.435005099334118</c:v>
                </c:pt>
                <c:pt idx="1592">
                  <c:v>6.441266288248748</c:v>
                </c:pt>
                <c:pt idx="1593">
                  <c:v>6.447531044507165</c:v>
                </c:pt>
                <c:pt idx="1594">
                  <c:v>6.453799370141886</c:v>
                </c:pt>
                <c:pt idx="1595">
                  <c:v>6.460071267186573</c:v>
                </c:pt>
                <c:pt idx="1596">
                  <c:v>6.466346737676081</c:v>
                </c:pt>
                <c:pt idx="1597">
                  <c:v>6.47262578364637</c:v>
                </c:pt>
                <c:pt idx="1598">
                  <c:v>6.478908407134596</c:v>
                </c:pt>
                <c:pt idx="1599">
                  <c:v>6.485194610179069</c:v>
                </c:pt>
                <c:pt idx="1600">
                  <c:v>6.491484394819262</c:v>
                </c:pt>
                <c:pt idx="1601">
                  <c:v>6.497777763095804</c:v>
                </c:pt>
                <c:pt idx="1602">
                  <c:v>6.504074717050479</c:v>
                </c:pt>
                <c:pt idx="1603">
                  <c:v>6.510375258726265</c:v>
                </c:pt>
                <c:pt idx="1604">
                  <c:v>6.516679390167288</c:v>
                </c:pt>
                <c:pt idx="1605">
                  <c:v>6.522987113418806</c:v>
                </c:pt>
                <c:pt idx="1606">
                  <c:v>6.529298430527299</c:v>
                </c:pt>
                <c:pt idx="1607">
                  <c:v>6.53561334354037</c:v>
                </c:pt>
                <c:pt idx="1608">
                  <c:v>6.541931854506793</c:v>
                </c:pt>
                <c:pt idx="1609">
                  <c:v>6.548253965476552</c:v>
                </c:pt>
                <c:pt idx="1610">
                  <c:v>6.554579678500733</c:v>
                </c:pt>
                <c:pt idx="1611">
                  <c:v>6.56090899563166</c:v>
                </c:pt>
                <c:pt idx="1612">
                  <c:v>6.56724191892276</c:v>
                </c:pt>
                <c:pt idx="1613">
                  <c:v>6.573578450428676</c:v>
                </c:pt>
                <c:pt idx="1614">
                  <c:v>6.579918592205199</c:v>
                </c:pt>
                <c:pt idx="1615">
                  <c:v>6.586262346309307</c:v>
                </c:pt>
                <c:pt idx="1616">
                  <c:v>6.59260971479914</c:v>
                </c:pt>
                <c:pt idx="1617">
                  <c:v>6.598960699733996</c:v>
                </c:pt>
                <c:pt idx="1618">
                  <c:v>6.605315303174382</c:v>
                </c:pt>
                <c:pt idx="1619">
                  <c:v>6.611673527181955</c:v>
                </c:pt>
                <c:pt idx="1620">
                  <c:v>6.618035373819541</c:v>
                </c:pt>
                <c:pt idx="1621">
                  <c:v>6.624400845151175</c:v>
                </c:pt>
                <c:pt idx="1622">
                  <c:v>6.63076994324204</c:v>
                </c:pt>
                <c:pt idx="1623">
                  <c:v>6.637142670158467</c:v>
                </c:pt>
                <c:pt idx="1624">
                  <c:v>6.643519027968034</c:v>
                </c:pt>
                <c:pt idx="1625">
                  <c:v>6.649899018739455</c:v>
                </c:pt>
                <c:pt idx="1626">
                  <c:v>6.656282644542613</c:v>
                </c:pt>
                <c:pt idx="1627">
                  <c:v>6.662669907448587</c:v>
                </c:pt>
                <c:pt idx="1628">
                  <c:v>6.669060809529655</c:v>
                </c:pt>
                <c:pt idx="1629">
                  <c:v>6.675455352859235</c:v>
                </c:pt>
                <c:pt idx="1630">
                  <c:v>6.681853539511946</c:v>
                </c:pt>
                <c:pt idx="1631">
                  <c:v>6.688255371563612</c:v>
                </c:pt>
                <c:pt idx="1632">
                  <c:v>6.694660851091187</c:v>
                </c:pt>
                <c:pt idx="1633">
                  <c:v>6.70106998017287</c:v>
                </c:pt>
                <c:pt idx="1634">
                  <c:v>6.70748276088798</c:v>
                </c:pt>
                <c:pt idx="1635">
                  <c:v>6.71389919531709</c:v>
                </c:pt>
                <c:pt idx="1636">
                  <c:v>6.720319285541886</c:v>
                </c:pt>
                <c:pt idx="1637">
                  <c:v>6.726743033645298</c:v>
                </c:pt>
                <c:pt idx="1638">
                  <c:v>6.733170441711413</c:v>
                </c:pt>
                <c:pt idx="1639">
                  <c:v>6.739601511825513</c:v>
                </c:pt>
                <c:pt idx="1640">
                  <c:v>6.746036246074074</c:v>
                </c:pt>
                <c:pt idx="1641">
                  <c:v>6.752474646544738</c:v>
                </c:pt>
                <c:pt idx="1642">
                  <c:v>6.758916715326387</c:v>
                </c:pt>
                <c:pt idx="1643">
                  <c:v>6.76536245450903</c:v>
                </c:pt>
                <c:pt idx="1644">
                  <c:v>6.771811866183897</c:v>
                </c:pt>
                <c:pt idx="1645">
                  <c:v>6.778264952443432</c:v>
                </c:pt>
                <c:pt idx="1646">
                  <c:v>6.78472171538123</c:v>
                </c:pt>
                <c:pt idx="1647">
                  <c:v>6.79118215709209</c:v>
                </c:pt>
                <c:pt idx="1648">
                  <c:v>6.797646279672032</c:v>
                </c:pt>
                <c:pt idx="1649">
                  <c:v>6.804114085218226</c:v>
                </c:pt>
                <c:pt idx="1650">
                  <c:v>6.810585575829076</c:v>
                </c:pt>
                <c:pt idx="1651">
                  <c:v>6.817060753604186</c:v>
                </c:pt>
                <c:pt idx="1652">
                  <c:v>6.823539620644291</c:v>
                </c:pt>
                <c:pt idx="1653">
                  <c:v>6.830022179051407</c:v>
                </c:pt>
                <c:pt idx="1654">
                  <c:v>6.836508430928686</c:v>
                </c:pt>
                <c:pt idx="1655">
                  <c:v>6.842998378380499</c:v>
                </c:pt>
                <c:pt idx="1656">
                  <c:v>6.849492023512446</c:v>
                </c:pt>
                <c:pt idx="1657">
                  <c:v>6.855989368431261</c:v>
                </c:pt>
                <c:pt idx="1658">
                  <c:v>6.862490415244951</c:v>
                </c:pt>
                <c:pt idx="1659">
                  <c:v>6.868995166062668</c:v>
                </c:pt>
                <c:pt idx="1660">
                  <c:v>6.875503622994795</c:v>
                </c:pt>
                <c:pt idx="1661">
                  <c:v>6.882015788152905</c:v>
                </c:pt>
                <c:pt idx="1662">
                  <c:v>6.888531663649775</c:v>
                </c:pt>
                <c:pt idx="1663">
                  <c:v>6.895051251599392</c:v>
                </c:pt>
                <c:pt idx="1664">
                  <c:v>6.90157455411696</c:v>
                </c:pt>
                <c:pt idx="1665">
                  <c:v>6.90810157331885</c:v>
                </c:pt>
                <c:pt idx="1666">
                  <c:v>6.91463231132268</c:v>
                </c:pt>
                <c:pt idx="1667">
                  <c:v>6.921166770247241</c:v>
                </c:pt>
                <c:pt idx="1668">
                  <c:v>6.927704952212546</c:v>
                </c:pt>
                <c:pt idx="1669">
                  <c:v>6.934246859339832</c:v>
                </c:pt>
                <c:pt idx="1670">
                  <c:v>6.94079249375152</c:v>
                </c:pt>
                <c:pt idx="1671">
                  <c:v>6.94734185757124</c:v>
                </c:pt>
                <c:pt idx="1672">
                  <c:v>6.953894952923855</c:v>
                </c:pt>
                <c:pt idx="1673">
                  <c:v>6.960451781935416</c:v>
                </c:pt>
                <c:pt idx="1674">
                  <c:v>6.967012346733195</c:v>
                </c:pt>
                <c:pt idx="1675">
                  <c:v>6.973576649445682</c:v>
                </c:pt>
                <c:pt idx="1676">
                  <c:v>6.98014469220257</c:v>
                </c:pt>
                <c:pt idx="1677">
                  <c:v>6.986716477134755</c:v>
                </c:pt>
                <c:pt idx="1678">
                  <c:v>6.99329200637438</c:v>
                </c:pt>
                <c:pt idx="1679">
                  <c:v>6.99987128205477</c:v>
                </c:pt>
                <c:pt idx="1680">
                  <c:v>7.006454306310474</c:v>
                </c:pt>
                <c:pt idx="1681">
                  <c:v>7.013041081277277</c:v>
                </c:pt>
                <c:pt idx="1682">
                  <c:v>7.01963160909216</c:v>
                </c:pt>
                <c:pt idx="1683">
                  <c:v>7.02622589189332</c:v>
                </c:pt>
                <c:pt idx="1684">
                  <c:v>7.032823931820185</c:v>
                </c:pt>
                <c:pt idx="1685">
                  <c:v>7.039425731013396</c:v>
                </c:pt>
                <c:pt idx="1686">
                  <c:v>7.046031291614815</c:v>
                </c:pt>
                <c:pt idx="1687">
                  <c:v>7.05264061576752</c:v>
                </c:pt>
                <c:pt idx="1688">
                  <c:v>7.05925370561582</c:v>
                </c:pt>
                <c:pt idx="1689">
                  <c:v>7.065870563305207</c:v>
                </c:pt>
                <c:pt idx="1690">
                  <c:v>7.072491190982492</c:v>
                </c:pt>
                <c:pt idx="1691">
                  <c:v>7.079115590795586</c:v>
                </c:pt>
                <c:pt idx="1692">
                  <c:v>7.08574376489371</c:v>
                </c:pt>
                <c:pt idx="1693">
                  <c:v>7.092375715427271</c:v>
                </c:pt>
                <c:pt idx="1694">
                  <c:v>7.099011444547917</c:v>
                </c:pt>
                <c:pt idx="1695">
                  <c:v>7.105650954408508</c:v>
                </c:pt>
                <c:pt idx="1696">
                  <c:v>7.112294247163148</c:v>
                </c:pt>
                <c:pt idx="1697">
                  <c:v>7.118941324967175</c:v>
                </c:pt>
                <c:pt idx="1698">
                  <c:v>7.125592189977112</c:v>
                </c:pt>
                <c:pt idx="1699">
                  <c:v>7.132246844350751</c:v>
                </c:pt>
                <c:pt idx="1700">
                  <c:v>7.1389052902471</c:v>
                </c:pt>
                <c:pt idx="1701">
                  <c:v>7.145567529826393</c:v>
                </c:pt>
                <c:pt idx="1702">
                  <c:v>7.152233565250122</c:v>
                </c:pt>
                <c:pt idx="1703">
                  <c:v>7.158903398680962</c:v>
                </c:pt>
                <c:pt idx="1704">
                  <c:v>7.165577032282854</c:v>
                </c:pt>
                <c:pt idx="1705">
                  <c:v>7.172254468220967</c:v>
                </c:pt>
                <c:pt idx="1706">
                  <c:v>7.178935708661704</c:v>
                </c:pt>
                <c:pt idx="1707">
                  <c:v>7.1856207557727</c:v>
                </c:pt>
                <c:pt idx="1708">
                  <c:v>7.192309611722815</c:v>
                </c:pt>
                <c:pt idx="1709">
                  <c:v>7.199002278682163</c:v>
                </c:pt>
                <c:pt idx="1710">
                  <c:v>7.205698758822083</c:v>
                </c:pt>
                <c:pt idx="1711">
                  <c:v>7.212399054315152</c:v>
                </c:pt>
                <c:pt idx="1712">
                  <c:v>7.219103167335189</c:v>
                </c:pt>
                <c:pt idx="1713">
                  <c:v>7.225811100057244</c:v>
                </c:pt>
                <c:pt idx="1714">
                  <c:v>7.232522854657623</c:v>
                </c:pt>
                <c:pt idx="1715">
                  <c:v>7.23923843331385</c:v>
                </c:pt>
                <c:pt idx="1716">
                  <c:v>7.245957838204697</c:v>
                </c:pt>
                <c:pt idx="1717">
                  <c:v>7.252681071510195</c:v>
                </c:pt>
                <c:pt idx="1718">
                  <c:v>7.259408135411591</c:v>
                </c:pt>
                <c:pt idx="1719">
                  <c:v>7.266139032091387</c:v>
                </c:pt>
                <c:pt idx="1720">
                  <c:v>7.27287376373334</c:v>
                </c:pt>
                <c:pt idx="1721">
                  <c:v>7.279612332522415</c:v>
                </c:pt>
                <c:pt idx="1722">
                  <c:v>7.286354740644863</c:v>
                </c:pt>
                <c:pt idx="1723">
                  <c:v>7.293100990288163</c:v>
                </c:pt>
                <c:pt idx="1724">
                  <c:v>7.29985108364104</c:v>
                </c:pt>
                <c:pt idx="1725">
                  <c:v>7.306605022893456</c:v>
                </c:pt>
                <c:pt idx="1726">
                  <c:v>7.313362810236646</c:v>
                </c:pt>
                <c:pt idx="1727">
                  <c:v>7.320124447863066</c:v>
                </c:pt>
                <c:pt idx="1728">
                  <c:v>7.326889937966439</c:v>
                </c:pt>
                <c:pt idx="1729">
                  <c:v>7.33365928274176</c:v>
                </c:pt>
                <c:pt idx="1730">
                  <c:v>7.340432484385207</c:v>
                </c:pt>
                <c:pt idx="1731">
                  <c:v>7.347209545094267</c:v>
                </c:pt>
                <c:pt idx="1732">
                  <c:v>7.353990467067651</c:v>
                </c:pt>
                <c:pt idx="1733">
                  <c:v>7.360775252505351</c:v>
                </c:pt>
                <c:pt idx="1734">
                  <c:v>7.367563903608601</c:v>
                </c:pt>
                <c:pt idx="1735">
                  <c:v>7.374356422579859</c:v>
                </c:pt>
                <c:pt idx="1736">
                  <c:v>7.381152811622875</c:v>
                </c:pt>
                <c:pt idx="1737">
                  <c:v>7.387953072942639</c:v>
                </c:pt>
                <c:pt idx="1738">
                  <c:v>7.394757208745387</c:v>
                </c:pt>
                <c:pt idx="1739">
                  <c:v>7.40156522123867</c:v>
                </c:pt>
                <c:pt idx="1740">
                  <c:v>7.408377112631203</c:v>
                </c:pt>
                <c:pt idx="1741">
                  <c:v>7.41519288513303</c:v>
                </c:pt>
                <c:pt idx="1742">
                  <c:v>7.422012540955417</c:v>
                </c:pt>
                <c:pt idx="1743">
                  <c:v>7.42883608231094</c:v>
                </c:pt>
                <c:pt idx="1744">
                  <c:v>7.43566351141337</c:v>
                </c:pt>
                <c:pt idx="1745">
                  <c:v>7.442494830477766</c:v>
                </c:pt>
                <c:pt idx="1746">
                  <c:v>7.449330041720482</c:v>
                </c:pt>
                <c:pt idx="1747">
                  <c:v>7.456169147359085</c:v>
                </c:pt>
                <c:pt idx="1748">
                  <c:v>7.46301214961243</c:v>
                </c:pt>
                <c:pt idx="1749">
                  <c:v>7.469859050700637</c:v>
                </c:pt>
                <c:pt idx="1750">
                  <c:v>7.476709852845084</c:v>
                </c:pt>
                <c:pt idx="1751">
                  <c:v>7.483564558268405</c:v>
                </c:pt>
                <c:pt idx="1752">
                  <c:v>7.49042316919455</c:v>
                </c:pt>
                <c:pt idx="1753">
                  <c:v>7.497285687848659</c:v>
                </c:pt>
                <c:pt idx="1754">
                  <c:v>7.504152116457194</c:v>
                </c:pt>
                <c:pt idx="1755">
                  <c:v>7.51102245724788</c:v>
                </c:pt>
                <c:pt idx="1756">
                  <c:v>7.51789671244969</c:v>
                </c:pt>
                <c:pt idx="1757">
                  <c:v>7.524774884292884</c:v>
                </c:pt>
                <c:pt idx="1758">
                  <c:v>7.531656975008988</c:v>
                </c:pt>
                <c:pt idx="1759">
                  <c:v>7.538542986830799</c:v>
                </c:pt>
                <c:pt idx="1760">
                  <c:v>7.545432921992387</c:v>
                </c:pt>
                <c:pt idx="1761">
                  <c:v>7.552326782729096</c:v>
                </c:pt>
                <c:pt idx="1762">
                  <c:v>7.559224571277539</c:v>
                </c:pt>
                <c:pt idx="1763">
                  <c:v>7.566126289875609</c:v>
                </c:pt>
                <c:pt idx="1764">
                  <c:v>7.57303194076247</c:v>
                </c:pt>
                <c:pt idx="1765">
                  <c:v>7.579941526178566</c:v>
                </c:pt>
                <c:pt idx="1766">
                  <c:v>7.586855048365607</c:v>
                </c:pt>
                <c:pt idx="1767">
                  <c:v>7.593772509566601</c:v>
                </c:pt>
                <c:pt idx="1768">
                  <c:v>7.600693912025808</c:v>
                </c:pt>
                <c:pt idx="1769">
                  <c:v>7.607619257988776</c:v>
                </c:pt>
                <c:pt idx="1770">
                  <c:v>7.614548549702365</c:v>
                </c:pt>
                <c:pt idx="1771">
                  <c:v>7.621481789414662</c:v>
                </c:pt>
                <c:pt idx="1772">
                  <c:v>7.62841897937504</c:v>
                </c:pt>
                <c:pt idx="1773">
                  <c:v>7.635360121834238</c:v>
                </c:pt>
                <c:pt idx="1774">
                  <c:v>7.642305219044146</c:v>
                </c:pt>
                <c:pt idx="1775">
                  <c:v>7.649254273258029</c:v>
                </c:pt>
                <c:pt idx="1776">
                  <c:v>7.656207286730408</c:v>
                </c:pt>
                <c:pt idx="1777">
                  <c:v>7.663164261717076</c:v>
                </c:pt>
                <c:pt idx="1778">
                  <c:v>7.670125200475168</c:v>
                </c:pt>
                <c:pt idx="1779">
                  <c:v>7.67709010526303</c:v>
                </c:pt>
                <c:pt idx="1780">
                  <c:v>7.684058978340306</c:v>
                </c:pt>
                <c:pt idx="1781">
                  <c:v>7.691031821967999</c:v>
                </c:pt>
                <c:pt idx="1782">
                  <c:v>7.698008638408328</c:v>
                </c:pt>
                <c:pt idx="1783">
                  <c:v>7.704989429924816</c:v>
                </c:pt>
                <c:pt idx="1784">
                  <c:v>7.711974198782282</c:v>
                </c:pt>
                <c:pt idx="1785">
                  <c:v>7.718962947246845</c:v>
                </c:pt>
                <c:pt idx="1786">
                  <c:v>7.725955677585882</c:v>
                </c:pt>
                <c:pt idx="1787">
                  <c:v>7.732952392068147</c:v>
                </c:pt>
                <c:pt idx="1788">
                  <c:v>7.73995309296357</c:v>
                </c:pt>
                <c:pt idx="1789">
                  <c:v>7.746957782543438</c:v>
                </c:pt>
                <c:pt idx="1790">
                  <c:v>7.753966463080327</c:v>
                </c:pt>
                <c:pt idx="1791">
                  <c:v>7.760979136848117</c:v>
                </c:pt>
                <c:pt idx="1792">
                  <c:v>7.76799580612194</c:v>
                </c:pt>
                <c:pt idx="1793">
                  <c:v>7.775016473178318</c:v>
                </c:pt>
                <c:pt idx="1794">
                  <c:v>7.78204114029495</c:v>
                </c:pt>
                <c:pt idx="1795">
                  <c:v>7.78906980975091</c:v>
                </c:pt>
                <c:pt idx="1796">
                  <c:v>7.796102483826547</c:v>
                </c:pt>
                <c:pt idx="1797">
                  <c:v>7.803139164803516</c:v>
                </c:pt>
                <c:pt idx="1798">
                  <c:v>7.81017985496477</c:v>
                </c:pt>
                <c:pt idx="1799">
                  <c:v>7.817224556594549</c:v>
                </c:pt>
                <c:pt idx="1800">
                  <c:v>7.824273271978432</c:v>
                </c:pt>
                <c:pt idx="1801">
                  <c:v>7.83132600340327</c:v>
                </c:pt>
                <c:pt idx="1802">
                  <c:v>7.83838275315721</c:v>
                </c:pt>
                <c:pt idx="1803">
                  <c:v>7.845443523529714</c:v>
                </c:pt>
                <c:pt idx="1804">
                  <c:v>7.852508316811554</c:v>
                </c:pt>
                <c:pt idx="1805">
                  <c:v>7.859577135294816</c:v>
                </c:pt>
                <c:pt idx="1806">
                  <c:v>7.86664998127287</c:v>
                </c:pt>
                <c:pt idx="1807">
                  <c:v>7.87372685704038</c:v>
                </c:pt>
                <c:pt idx="1808">
                  <c:v>7.88080776489337</c:v>
                </c:pt>
                <c:pt idx="1809">
                  <c:v>7.887892707129123</c:v>
                </c:pt>
                <c:pt idx="1810">
                  <c:v>7.894981686046242</c:v>
                </c:pt>
                <c:pt idx="1811">
                  <c:v>7.902074703944691</c:v>
                </c:pt>
                <c:pt idx="1812">
                  <c:v>7.909171763125651</c:v>
                </c:pt>
                <c:pt idx="1813">
                  <c:v>7.91627286589168</c:v>
                </c:pt>
                <c:pt idx="1814">
                  <c:v>7.92337801454663</c:v>
                </c:pt>
                <c:pt idx="1815">
                  <c:v>7.930487211395664</c:v>
                </c:pt>
                <c:pt idx="1816">
                  <c:v>7.937600458745268</c:v>
                </c:pt>
                <c:pt idx="1817">
                  <c:v>7.944717758903228</c:v>
                </c:pt>
                <c:pt idx="1818">
                  <c:v>7.95183911417866</c:v>
                </c:pt>
                <c:pt idx="1819">
                  <c:v>7.958964526881966</c:v>
                </c:pt>
                <c:pt idx="1820">
                  <c:v>7.96609399932493</c:v>
                </c:pt>
                <c:pt idx="1821">
                  <c:v>7.97322753382056</c:v>
                </c:pt>
                <c:pt idx="1822">
                  <c:v>7.980365132683258</c:v>
                </c:pt>
                <c:pt idx="1823">
                  <c:v>7.98750679822871</c:v>
                </c:pt>
                <c:pt idx="1824">
                  <c:v>7.994652532773933</c:v>
                </c:pt>
                <c:pt idx="1825">
                  <c:v>8.001802338637254</c:v>
                </c:pt>
                <c:pt idx="1826">
                  <c:v>8.00895621813834</c:v>
                </c:pt>
                <c:pt idx="1827">
                  <c:v>8.016114173598143</c:v>
                </c:pt>
                <c:pt idx="1828">
                  <c:v>8.02327620733898</c:v>
                </c:pt>
                <c:pt idx="1829">
                  <c:v>8.03044232168447</c:v>
                </c:pt>
                <c:pt idx="1830">
                  <c:v>8.037612518959555</c:v>
                </c:pt>
                <c:pt idx="1831">
                  <c:v>8.044786801490501</c:v>
                </c:pt>
                <c:pt idx="1832">
                  <c:v>8.051965171604908</c:v>
                </c:pt>
                <c:pt idx="1833">
                  <c:v>8.0591476316317</c:v>
                </c:pt>
                <c:pt idx="1834">
                  <c:v>8.066334183901115</c:v>
                </c:pt>
                <c:pt idx="1835">
                  <c:v>8.07352483074474</c:v>
                </c:pt>
                <c:pt idx="1836">
                  <c:v>8.08071957449547</c:v>
                </c:pt>
                <c:pt idx="1837">
                  <c:v>8.087918417487538</c:v>
                </c:pt>
                <c:pt idx="1838">
                  <c:v>8.095121362056501</c:v>
                </c:pt>
                <c:pt idx="1839">
                  <c:v>8.102328410539298</c:v>
                </c:pt>
                <c:pt idx="1840">
                  <c:v>8.109539565274104</c:v>
                </c:pt>
                <c:pt idx="1841">
                  <c:v>8.11675482860049</c:v>
                </c:pt>
                <c:pt idx="1842">
                  <c:v>8.123974202859347</c:v>
                </c:pt>
                <c:pt idx="1843">
                  <c:v>8.131197690392886</c:v>
                </c:pt>
                <c:pt idx="1844">
                  <c:v>8.138425293544718</c:v>
                </c:pt>
                <c:pt idx="1845">
                  <c:v>8.145657014659684</c:v>
                </c:pt>
                <c:pt idx="1846">
                  <c:v>8.15289285608403</c:v>
                </c:pt>
                <c:pt idx="1847">
                  <c:v>8.16013282016532</c:v>
                </c:pt>
                <c:pt idx="1848">
                  <c:v>8.167376909252468</c:v>
                </c:pt>
                <c:pt idx="1849">
                  <c:v>8.174625125695698</c:v>
                </c:pt>
                <c:pt idx="1850">
                  <c:v>8.181877471846618</c:v>
                </c:pt>
                <c:pt idx="1851">
                  <c:v>8.189133950058142</c:v>
                </c:pt>
                <c:pt idx="1852">
                  <c:v>8.196394562684521</c:v>
                </c:pt>
                <c:pt idx="1853">
                  <c:v>8.203659312081366</c:v>
                </c:pt>
                <c:pt idx="1854">
                  <c:v>8.210928200605613</c:v>
                </c:pt>
                <c:pt idx="1855">
                  <c:v>8.21820123061554</c:v>
                </c:pt>
                <c:pt idx="1856">
                  <c:v>8.225478404470826</c:v>
                </c:pt>
                <c:pt idx="1857">
                  <c:v>8.23275972453242</c:v>
                </c:pt>
                <c:pt idx="1858">
                  <c:v>8.240045193162651</c:v>
                </c:pt>
                <c:pt idx="1859">
                  <c:v>8.247334812725171</c:v>
                </c:pt>
                <c:pt idx="1860">
                  <c:v>8.254628585585</c:v>
                </c:pt>
                <c:pt idx="1861">
                  <c:v>8.261926514108507</c:v>
                </c:pt>
                <c:pt idx="1862">
                  <c:v>8.269228600663373</c:v>
                </c:pt>
                <c:pt idx="1863">
                  <c:v>8.27653484761873</c:v>
                </c:pt>
                <c:pt idx="1864">
                  <c:v>8.2838452573449</c:v>
                </c:pt>
                <c:pt idx="1865">
                  <c:v>8.291159832213697</c:v>
                </c:pt>
                <c:pt idx="1866">
                  <c:v>8.298478574598213</c:v>
                </c:pt>
                <c:pt idx="1867">
                  <c:v>8.30580148687292</c:v>
                </c:pt>
                <c:pt idx="1868">
                  <c:v>8.313128571413621</c:v>
                </c:pt>
                <c:pt idx="1869">
                  <c:v>8.3204598305975</c:v>
                </c:pt>
                <c:pt idx="1870">
                  <c:v>8.32779526680307</c:v>
                </c:pt>
                <c:pt idx="1871">
                  <c:v>8.33513488241022</c:v>
                </c:pt>
                <c:pt idx="1872">
                  <c:v>8.342478679800166</c:v>
                </c:pt>
                <c:pt idx="1873">
                  <c:v>8.349826661355518</c:v>
                </c:pt>
                <c:pt idx="1874">
                  <c:v>8.357178829460227</c:v>
                </c:pt>
                <c:pt idx="1875">
                  <c:v>8.364535186499592</c:v>
                </c:pt>
                <c:pt idx="1876">
                  <c:v>8.371895734860274</c:v>
                </c:pt>
                <c:pt idx="1877">
                  <c:v>8.379260476930312</c:v>
                </c:pt>
                <c:pt idx="1878">
                  <c:v>8.386629415099086</c:v>
                </c:pt>
                <c:pt idx="1879">
                  <c:v>8.39400255175735</c:v>
                </c:pt>
                <c:pt idx="1880">
                  <c:v>8.401379889297198</c:v>
                </c:pt>
                <c:pt idx="1881">
                  <c:v>8.408761430112108</c:v>
                </c:pt>
                <c:pt idx="1882">
                  <c:v>8.416147176596966</c:v>
                </c:pt>
                <c:pt idx="1883">
                  <c:v>8.4235371311479</c:v>
                </c:pt>
                <c:pt idx="1884">
                  <c:v>8.430931296162515</c:v>
                </c:pt>
                <c:pt idx="1885">
                  <c:v>8.438329674039723</c:v>
                </c:pt>
                <c:pt idx="1886">
                  <c:v>8.44573226717987</c:v>
                </c:pt>
                <c:pt idx="1887">
                  <c:v>8.45313907798458</c:v>
                </c:pt>
                <c:pt idx="1888">
                  <c:v>8.460550108856885</c:v>
                </c:pt>
                <c:pt idx="1889">
                  <c:v>8.467965362201216</c:v>
                </c:pt>
                <c:pt idx="1890">
                  <c:v>8.47538484042334</c:v>
                </c:pt>
                <c:pt idx="1891">
                  <c:v>8.48280854593039</c:v>
                </c:pt>
                <c:pt idx="1892">
                  <c:v>8.490236481130873</c:v>
                </c:pt>
                <c:pt idx="1893">
                  <c:v>8.497668648434733</c:v>
                </c:pt>
                <c:pt idx="1894">
                  <c:v>8.505105050253185</c:v>
                </c:pt>
                <c:pt idx="1895">
                  <c:v>8.51254568899887</c:v>
                </c:pt>
                <c:pt idx="1896">
                  <c:v>8.519990567085802</c:v>
                </c:pt>
                <c:pt idx="1897">
                  <c:v>8.527439686929374</c:v>
                </c:pt>
                <c:pt idx="1898">
                  <c:v>8.53489305094634</c:v>
                </c:pt>
                <c:pt idx="1899">
                  <c:v>8.542350661554829</c:v>
                </c:pt>
                <c:pt idx="1900">
                  <c:v>8.549812521174401</c:v>
                </c:pt>
                <c:pt idx="1901">
                  <c:v>8.557278632225905</c:v>
                </c:pt>
                <c:pt idx="1902">
                  <c:v>8.56474899713163</c:v>
                </c:pt>
                <c:pt idx="1903">
                  <c:v>8.57222361831524</c:v>
                </c:pt>
                <c:pt idx="1904">
                  <c:v>8.579702498201754</c:v>
                </c:pt>
                <c:pt idx="1905">
                  <c:v>8.587185639217606</c:v>
                </c:pt>
                <c:pt idx="1906">
                  <c:v>8.594673043790555</c:v>
                </c:pt>
                <c:pt idx="1907">
                  <c:v>8.602164714349882</c:v>
                </c:pt>
                <c:pt idx="1908">
                  <c:v>8.609660653326052</c:v>
                </c:pt>
                <c:pt idx="1909">
                  <c:v>8.617160863151048</c:v>
                </c:pt>
                <c:pt idx="1910">
                  <c:v>8.62466534625824</c:v>
                </c:pt>
                <c:pt idx="1911">
                  <c:v>8.632174105082313</c:v>
                </c:pt>
                <c:pt idx="1912">
                  <c:v>8.63968714205939</c:v>
                </c:pt>
                <c:pt idx="1913">
                  <c:v>8.647204459626973</c:v>
                </c:pt>
                <c:pt idx="1914">
                  <c:v>8.65472606022395</c:v>
                </c:pt>
                <c:pt idx="1915">
                  <c:v>8.662251946290567</c:v>
                </c:pt>
                <c:pt idx="1916">
                  <c:v>8.669782120268575</c:v>
                </c:pt>
                <c:pt idx="1917">
                  <c:v>8.677316584600953</c:v>
                </c:pt>
                <c:pt idx="1918">
                  <c:v>8.68485534173216</c:v>
                </c:pt>
                <c:pt idx="1919">
                  <c:v>8.692398394108096</c:v>
                </c:pt>
                <c:pt idx="1920">
                  <c:v>8.699945744175945</c:v>
                </c:pt>
                <c:pt idx="1921">
                  <c:v>8.707497394384352</c:v>
                </c:pt>
                <c:pt idx="1922">
                  <c:v>8.715053347183346</c:v>
                </c:pt>
                <c:pt idx="1923">
                  <c:v>8.722613605024346</c:v>
                </c:pt>
                <c:pt idx="1924">
                  <c:v>8.730178170360146</c:v>
                </c:pt>
                <c:pt idx="1925">
                  <c:v>8.737747045645053</c:v>
                </c:pt>
                <c:pt idx="1926">
                  <c:v>8.74532023333458</c:v>
                </c:pt>
                <c:pt idx="1927">
                  <c:v>8.752897735885806</c:v>
                </c:pt>
                <c:pt idx="1928">
                  <c:v>8.76047955575711</c:v>
                </c:pt>
                <c:pt idx="1929">
                  <c:v>8.76806569540831</c:v>
                </c:pt>
                <c:pt idx="1930">
                  <c:v>8.77565615730064</c:v>
                </c:pt>
                <c:pt idx="1931">
                  <c:v>8.783250943896698</c:v>
                </c:pt>
                <c:pt idx="1932">
                  <c:v>8.790850057660521</c:v>
                </c:pt>
                <c:pt idx="1933">
                  <c:v>8.798453501057512</c:v>
                </c:pt>
                <c:pt idx="1934">
                  <c:v>8.806061276554555</c:v>
                </c:pt>
                <c:pt idx="1935">
                  <c:v>8.813673386619818</c:v>
                </c:pt>
                <c:pt idx="1936">
                  <c:v>8.821289833723</c:v>
                </c:pt>
                <c:pt idx="1937">
                  <c:v>8.828910620335094</c:v>
                </c:pt>
                <c:pt idx="1938">
                  <c:v>8.83653574892863</c:v>
                </c:pt>
                <c:pt idx="1939">
                  <c:v>8.844165221977398</c:v>
                </c:pt>
                <c:pt idx="1940">
                  <c:v>8.85179904195672</c:v>
                </c:pt>
                <c:pt idx="1941">
                  <c:v>8.85943721134326</c:v>
                </c:pt>
                <c:pt idx="1942">
                  <c:v>8.867079732615128</c:v>
                </c:pt>
                <c:pt idx="1943">
                  <c:v>8.87472660825182</c:v>
                </c:pt>
                <c:pt idx="1944">
                  <c:v>8.882377840734271</c:v>
                </c:pt>
                <c:pt idx="1945">
                  <c:v>8.890033432544804</c:v>
                </c:pt>
                <c:pt idx="1946">
                  <c:v>8.89769338616718</c:v>
                </c:pt>
                <c:pt idx="1947">
                  <c:v>8.905357704086551</c:v>
                </c:pt>
                <c:pt idx="1948">
                  <c:v>8.913026388789504</c:v>
                </c:pt>
                <c:pt idx="1949">
                  <c:v>8.92069944276403</c:v>
                </c:pt>
                <c:pt idx="1950">
                  <c:v>8.928376868499548</c:v>
                </c:pt>
                <c:pt idx="1951">
                  <c:v>8.936058668486897</c:v>
                </c:pt>
                <c:pt idx="1952">
                  <c:v>8.94374484521832</c:v>
                </c:pt>
                <c:pt idx="1953">
                  <c:v>8.95143540118749</c:v>
                </c:pt>
                <c:pt idx="1954">
                  <c:v>8.9591303388895</c:v>
                </c:pt>
                <c:pt idx="1955">
                  <c:v>8.966829660820863</c:v>
                </c:pt>
                <c:pt idx="1956">
                  <c:v>8.97453336947952</c:v>
                </c:pt>
                <c:pt idx="1957">
                  <c:v>8.982241467364828</c:v>
                </c:pt>
                <c:pt idx="1958">
                  <c:v>8.989953956977571</c:v>
                </c:pt>
                <c:pt idx="1959">
                  <c:v>8.99767084081996</c:v>
                </c:pt>
                <c:pt idx="1960">
                  <c:v>9.00539212139563</c:v>
                </c:pt>
                <c:pt idx="1961">
                  <c:v>9.013117801209634</c:v>
                </c:pt>
                <c:pt idx="1962">
                  <c:v>9.02084788276847</c:v>
                </c:pt>
                <c:pt idx="1963">
                  <c:v>9.028582368580044</c:v>
                </c:pt>
                <c:pt idx="1964">
                  <c:v>9.036321261153688</c:v>
                </c:pt>
                <c:pt idx="1965">
                  <c:v>9.044064563000237</c:v>
                </c:pt>
                <c:pt idx="1966">
                  <c:v>9.051812276631835</c:v>
                </c:pt>
                <c:pt idx="1967">
                  <c:v>9.05956440456215</c:v>
                </c:pt>
                <c:pt idx="1968">
                  <c:v>9.06732094930622</c:v>
                </c:pt>
                <c:pt idx="1969">
                  <c:v>9.075081913380575</c:v>
                </c:pt>
                <c:pt idx="1970">
                  <c:v>9.08284729930314</c:v>
                </c:pt>
                <c:pt idx="1971">
                  <c:v>9.090617109593292</c:v>
                </c:pt>
                <c:pt idx="1972">
                  <c:v>9.098391346771796</c:v>
                </c:pt>
                <c:pt idx="1973">
                  <c:v>9.106170013360994</c:v>
                </c:pt>
                <c:pt idx="1974">
                  <c:v>9.113953111884468</c:v>
                </c:pt>
                <c:pt idx="1975">
                  <c:v>9.12174064486737</c:v>
                </c:pt>
                <c:pt idx="1976">
                  <c:v>9.12953261483625</c:v>
                </c:pt>
                <c:pt idx="1977">
                  <c:v>9.13732902431909</c:v>
                </c:pt>
                <c:pt idx="1978">
                  <c:v>9.145129875845373</c:v>
                </c:pt>
                <c:pt idx="1979">
                  <c:v>9.15293517194593</c:v>
                </c:pt>
                <c:pt idx="1980">
                  <c:v>9.16074491515309</c:v>
                </c:pt>
                <c:pt idx="1981">
                  <c:v>9.168559108000623</c:v>
                </c:pt>
                <c:pt idx="1982">
                  <c:v>9.176377753023718</c:v>
                </c:pt>
                <c:pt idx="1983">
                  <c:v>9.184200852759044</c:v>
                </c:pt>
                <c:pt idx="1984">
                  <c:v>9.192028409744683</c:v>
                </c:pt>
                <c:pt idx="1985">
                  <c:v>9.199860426520168</c:v>
                </c:pt>
                <c:pt idx="1986">
                  <c:v>9.207696905626521</c:v>
                </c:pt>
                <c:pt idx="1987">
                  <c:v>9.21553784960615</c:v>
                </c:pt>
                <c:pt idx="1988">
                  <c:v>9.223383261002928</c:v>
                </c:pt>
                <c:pt idx="1989">
                  <c:v>9.231233142362193</c:v>
                </c:pt>
                <c:pt idx="1990">
                  <c:v>9.239087496230768</c:v>
                </c:pt>
                <c:pt idx="1991">
                  <c:v>9.246946325156848</c:v>
                </c:pt>
                <c:pt idx="1992">
                  <c:v>9.254809631690135</c:v>
                </c:pt>
                <c:pt idx="1993">
                  <c:v>9.262677418381764</c:v>
                </c:pt>
                <c:pt idx="1994">
                  <c:v>9.27054968778432</c:v>
                </c:pt>
                <c:pt idx="1995">
                  <c:v>9.278426442451838</c:v>
                </c:pt>
                <c:pt idx="1996">
                  <c:v>9.286307684939857</c:v>
                </c:pt>
                <c:pt idx="1997">
                  <c:v>9.294193417805338</c:v>
                </c:pt>
                <c:pt idx="1998">
                  <c:v>9.30208364360666</c:v>
                </c:pt>
                <c:pt idx="1999">
                  <c:v>9.309978364903705</c:v>
                </c:pt>
                <c:pt idx="2000">
                  <c:v>9.317877584257811</c:v>
                </c:pt>
                <c:pt idx="2001">
                  <c:v>9.325781304231771</c:v>
                </c:pt>
                <c:pt idx="2002">
                  <c:v>9.33368952738984</c:v>
                </c:pt>
                <c:pt idx="2003">
                  <c:v>9.34160225629771</c:v>
                </c:pt>
                <c:pt idx="2004">
                  <c:v>9.349519493522567</c:v>
                </c:pt>
                <c:pt idx="2005">
                  <c:v>9.357441241633054</c:v>
                </c:pt>
                <c:pt idx="2006">
                  <c:v>9.36536750319927</c:v>
                </c:pt>
                <c:pt idx="2007">
                  <c:v>9.373298280792758</c:v>
                </c:pt>
                <c:pt idx="2008">
                  <c:v>9.38123357698657</c:v>
                </c:pt>
                <c:pt idx="2009">
                  <c:v>9.389173394355188</c:v>
                </c:pt>
                <c:pt idx="2010">
                  <c:v>9.397117735474568</c:v>
                </c:pt>
                <c:pt idx="2011">
                  <c:v>9.405066602922186</c:v>
                </c:pt>
                <c:pt idx="2012">
                  <c:v>9.413019999276883</c:v>
                </c:pt>
                <c:pt idx="2013">
                  <c:v>9.420977927119051</c:v>
                </c:pt>
                <c:pt idx="2014">
                  <c:v>9.428940389030508</c:v>
                </c:pt>
                <c:pt idx="2015">
                  <c:v>9.436907387594621</c:v>
                </c:pt>
                <c:pt idx="2016">
                  <c:v>9.444878925396086</c:v>
                </c:pt>
                <c:pt idx="2017">
                  <c:v>9.45285500502125</c:v>
                </c:pt>
                <c:pt idx="2018">
                  <c:v>9.460835629057754</c:v>
                </c:pt>
                <c:pt idx="2019">
                  <c:v>9.468820800094841</c:v>
                </c:pt>
                <c:pt idx="2020">
                  <c:v>9.476810520723187</c:v>
                </c:pt>
                <c:pt idx="2021">
                  <c:v>9.484804793534934</c:v>
                </c:pt>
                <c:pt idx="2022">
                  <c:v>9.492803621123723</c:v>
                </c:pt>
                <c:pt idx="2023">
                  <c:v>9.50080700608465</c:v>
                </c:pt>
                <c:pt idx="2024">
                  <c:v>9.508814951014301</c:v>
                </c:pt>
                <c:pt idx="2025">
                  <c:v>9.516827458510748</c:v>
                </c:pt>
                <c:pt idx="2026">
                  <c:v>9.524844531173535</c:v>
                </c:pt>
                <c:pt idx="2027">
                  <c:v>9.532866171603686</c:v>
                </c:pt>
                <c:pt idx="2028">
                  <c:v>9.540892382403711</c:v>
                </c:pt>
                <c:pt idx="2029">
                  <c:v>9.548923166177559</c:v>
                </c:pt>
                <c:pt idx="2030">
                  <c:v>9.556958525530818</c:v>
                </c:pt>
                <c:pt idx="2031">
                  <c:v>9.564998463070335</c:v>
                </c:pt>
                <c:pt idx="2032">
                  <c:v>9.573042981404622</c:v>
                </c:pt>
                <c:pt idx="2033">
                  <c:v>9.581092083143563</c:v>
                </c:pt>
                <c:pt idx="2034">
                  <c:v>9.5891457708986</c:v>
                </c:pt>
                <c:pt idx="2035">
                  <c:v>9.59720404728263</c:v>
                </c:pt>
                <c:pt idx="2036">
                  <c:v>9.605266914910053</c:v>
                </c:pt>
                <c:pt idx="2037">
                  <c:v>9.61333437639675</c:v>
                </c:pt>
                <c:pt idx="2038">
                  <c:v>9.6214064343601</c:v>
                </c:pt>
                <c:pt idx="2039">
                  <c:v>9.629483091418966</c:v>
                </c:pt>
                <c:pt idx="2040">
                  <c:v>9.637564350193703</c:v>
                </c:pt>
                <c:pt idx="2041">
                  <c:v>9.64565021330617</c:v>
                </c:pt>
                <c:pt idx="2042">
                  <c:v>9.6537406833797</c:v>
                </c:pt>
                <c:pt idx="2043">
                  <c:v>9.66183576303912</c:v>
                </c:pt>
                <c:pt idx="2044">
                  <c:v>9.669935454910817</c:v>
                </c:pt>
                <c:pt idx="2045">
                  <c:v>9.678039761622568</c:v>
                </c:pt>
                <c:pt idx="2046">
                  <c:v>9.686148685803721</c:v>
                </c:pt>
                <c:pt idx="2047">
                  <c:v>9.694262230085108</c:v>
                </c:pt>
                <c:pt idx="2048">
                  <c:v>9.70238039709905</c:v>
                </c:pt>
                <c:pt idx="2049">
                  <c:v>9.710503189479363</c:v>
                </c:pt>
                <c:pt idx="2050">
                  <c:v>9.718630609861385</c:v>
                </c:pt>
                <c:pt idx="2051">
                  <c:v>9.726762660881938</c:v>
                </c:pt>
                <c:pt idx="2052">
                  <c:v>9.734899345179348</c:v>
                </c:pt>
                <c:pt idx="2053">
                  <c:v>9.743040665393448</c:v>
                </c:pt>
                <c:pt idx="2054">
                  <c:v>9.751186624165594</c:v>
                </c:pt>
                <c:pt idx="2055">
                  <c:v>9.759337224138597</c:v>
                </c:pt>
                <c:pt idx="2056">
                  <c:v>9.767492467956831</c:v>
                </c:pt>
                <c:pt idx="2057">
                  <c:v>9.77565235826614</c:v>
                </c:pt>
                <c:pt idx="2058">
                  <c:v>9.78381689771387</c:v>
                </c:pt>
                <c:pt idx="2059">
                  <c:v>9.79198608894892</c:v>
                </c:pt>
                <c:pt idx="2060">
                  <c:v>9.80015993462164</c:v>
                </c:pt>
                <c:pt idx="2061">
                  <c:v>9.80833843738394</c:v>
                </c:pt>
                <c:pt idx="2062">
                  <c:v>9.81652159988922</c:v>
                </c:pt>
                <c:pt idx="2063">
                  <c:v>9.824709424792368</c:v>
                </c:pt>
                <c:pt idx="2064">
                  <c:v>9.83290191474985</c:v>
                </c:pt>
                <c:pt idx="2065">
                  <c:v>9.841099072419563</c:v>
                </c:pt>
                <c:pt idx="2066">
                  <c:v>9.849300900460985</c:v>
                </c:pt>
                <c:pt idx="2067">
                  <c:v>9.85750740153507</c:v>
                </c:pt>
                <c:pt idx="2068">
                  <c:v>9.86571857830432</c:v>
                </c:pt>
                <c:pt idx="2069">
                  <c:v>9.873934433432706</c:v>
                </c:pt>
                <c:pt idx="2070">
                  <c:v>9.882154969585776</c:v>
                </c:pt>
                <c:pt idx="2071">
                  <c:v>9.890380189430543</c:v>
                </c:pt>
                <c:pt idx="2072">
                  <c:v>9.898610095635583</c:v>
                </c:pt>
                <c:pt idx="2073">
                  <c:v>9.906844690870972</c:v>
                </c:pt>
                <c:pt idx="2074">
                  <c:v>9.9150839778083</c:v>
                </c:pt>
                <c:pt idx="2075">
                  <c:v>9.923327959120683</c:v>
                </c:pt>
                <c:pt idx="2076">
                  <c:v>9.931576637482775</c:v>
                </c:pt>
                <c:pt idx="2077">
                  <c:v>9.93983001557075</c:v>
                </c:pt>
                <c:pt idx="2078">
                  <c:v>9.948088096062273</c:v>
                </c:pt>
                <c:pt idx="2079">
                  <c:v>9.956350881636595</c:v>
                </c:pt>
                <c:pt idx="2080">
                  <c:v>9.964618374974442</c:v>
                </c:pt>
                <c:pt idx="2081">
                  <c:v>9.97289057875809</c:v>
                </c:pt>
                <c:pt idx="2082">
                  <c:v>9.981167495671333</c:v>
                </c:pt>
                <c:pt idx="2083">
                  <c:v>9.98944912839952</c:v>
                </c:pt>
                <c:pt idx="2084">
                  <c:v>9.99773547962948</c:v>
                </c:pt>
                <c:pt idx="2085">
                  <c:v>10.00602655204963</c:v>
                </c:pt>
                <c:pt idx="2086">
                  <c:v>10.01432234834987</c:v>
                </c:pt>
                <c:pt idx="2087">
                  <c:v>10.02262287122168</c:v>
                </c:pt>
                <c:pt idx="2088">
                  <c:v>10.03092812335802</c:v>
                </c:pt>
                <c:pt idx="2089">
                  <c:v>10.03923810745343</c:v>
                </c:pt>
                <c:pt idx="2090">
                  <c:v>10.04755282620397</c:v>
                </c:pt>
                <c:pt idx="2091">
                  <c:v>10.05587228230722</c:v>
                </c:pt>
                <c:pt idx="2092">
                  <c:v>10.06419647846232</c:v>
                </c:pt>
                <c:pt idx="2093">
                  <c:v>10.07252541736993</c:v>
                </c:pt>
                <c:pt idx="2094">
                  <c:v>10.08085910173227</c:v>
                </c:pt>
                <c:pt idx="2095">
                  <c:v>10.08919753425307</c:v>
                </c:pt>
                <c:pt idx="2096">
                  <c:v>10.09754071763763</c:v>
                </c:pt>
                <c:pt idx="2097">
                  <c:v>10.10588865459277</c:v>
                </c:pt>
                <c:pt idx="2098">
                  <c:v>10.11424134782687</c:v>
                </c:pt>
                <c:pt idx="2099">
                  <c:v>10.12259880004984</c:v>
                </c:pt>
                <c:pt idx="2100">
                  <c:v>10.13096101397313</c:v>
                </c:pt>
                <c:pt idx="2101">
                  <c:v>10.13932799230975</c:v>
                </c:pt>
                <c:pt idx="2102">
                  <c:v>10.14769973777425</c:v>
                </c:pt>
                <c:pt idx="2103">
                  <c:v>10.15607625308273</c:v>
                </c:pt>
                <c:pt idx="2104">
                  <c:v>10.16445754095282</c:v>
                </c:pt>
                <c:pt idx="2105">
                  <c:v>10.17284360410372</c:v>
                </c:pt>
                <c:pt idx="2106">
                  <c:v>10.18123444525615</c:v>
                </c:pt>
                <c:pt idx="2107">
                  <c:v>10.18963006713243</c:v>
                </c:pt>
                <c:pt idx="2108">
                  <c:v>10.19803047245639</c:v>
                </c:pt>
                <c:pt idx="2109">
                  <c:v>10.20643566395342</c:v>
                </c:pt>
                <c:pt idx="2110">
                  <c:v>10.21484564435046</c:v>
                </c:pt>
                <c:pt idx="2111">
                  <c:v>10.22326041637603</c:v>
                </c:pt>
                <c:pt idx="2112">
                  <c:v>10.23167998276016</c:v>
                </c:pt>
                <c:pt idx="2113">
                  <c:v>10.24010434623448</c:v>
                </c:pt>
                <c:pt idx="2114">
                  <c:v>10.24853350953214</c:v>
                </c:pt>
                <c:pt idx="2115">
                  <c:v>10.25696747538787</c:v>
                </c:pt>
                <c:pt idx="2116">
                  <c:v>10.26540624653796</c:v>
                </c:pt>
                <c:pt idx="2117">
                  <c:v>10.27384982572025</c:v>
                </c:pt>
                <c:pt idx="2118">
                  <c:v>10.28229821567412</c:v>
                </c:pt>
                <c:pt idx="2119">
                  <c:v>10.29075141914055</c:v>
                </c:pt>
                <c:pt idx="2120">
                  <c:v>10.29920943886205</c:v>
                </c:pt>
                <c:pt idx="2121">
                  <c:v>10.30767227758273</c:v>
                </c:pt>
                <c:pt idx="2122">
                  <c:v>10.31613993804821</c:v>
                </c:pt>
                <c:pt idx="2123">
                  <c:v>10.32461242300572</c:v>
                </c:pt>
                <c:pt idx="2124">
                  <c:v>10.33308973520403</c:v>
                </c:pt>
                <c:pt idx="2125">
                  <c:v>10.34157187739349</c:v>
                </c:pt>
                <c:pt idx="2126">
                  <c:v>10.35005885232601</c:v>
                </c:pt>
                <c:pt idx="2127">
                  <c:v>10.35855066275507</c:v>
                </c:pt>
                <c:pt idx="2128">
                  <c:v>10.36704731143573</c:v>
                </c:pt>
                <c:pt idx="2129">
                  <c:v>10.3755488011246</c:v>
                </c:pt>
                <c:pt idx="2130">
                  <c:v>10.38405513457984</c:v>
                </c:pt>
                <c:pt idx="2131">
                  <c:v>10.39256631456125</c:v>
                </c:pt>
                <c:pt idx="2132">
                  <c:v>10.40108234383014</c:v>
                </c:pt>
                <c:pt idx="2133">
                  <c:v>10.40960322514943</c:v>
                </c:pt>
                <c:pt idx="2134">
                  <c:v>10.41812896128359</c:v>
                </c:pt>
                <c:pt idx="2135">
                  <c:v>10.4266595549987</c:v>
                </c:pt>
                <c:pt idx="2136">
                  <c:v>10.43519500906235</c:v>
                </c:pt>
                <c:pt idx="2137">
                  <c:v>10.44373532624377</c:v>
                </c:pt>
                <c:pt idx="2138">
                  <c:v>10.45228050931374</c:v>
                </c:pt>
                <c:pt idx="2139">
                  <c:v>10.46083056104464</c:v>
                </c:pt>
                <c:pt idx="2140">
                  <c:v>10.4693854842104</c:v>
                </c:pt>
                <c:pt idx="2141">
                  <c:v>10.47794528158654</c:v>
                </c:pt>
                <c:pt idx="2142">
                  <c:v>10.48650995595018</c:v>
                </c:pt>
                <c:pt idx="2143">
                  <c:v>10.49507951008</c:v>
                </c:pt>
                <c:pt idx="2144">
                  <c:v>10.50365394675626</c:v>
                </c:pt>
                <c:pt idx="2145">
                  <c:v>10.51223326876084</c:v>
                </c:pt>
                <c:pt idx="2146">
                  <c:v>10.52081747887716</c:v>
                </c:pt>
                <c:pt idx="2147">
                  <c:v>10.52940657989026</c:v>
                </c:pt>
                <c:pt idx="2148">
                  <c:v>10.53800057458675</c:v>
                </c:pt>
                <c:pt idx="2149">
                  <c:v>10.54659946575482</c:v>
                </c:pt>
                <c:pt idx="2150">
                  <c:v>10.55520325618427</c:v>
                </c:pt>
                <c:pt idx="2151">
                  <c:v>10.56381194866647</c:v>
                </c:pt>
                <c:pt idx="2152">
                  <c:v>10.5724255459944</c:v>
                </c:pt>
                <c:pt idx="2153">
                  <c:v>10.58104405096262</c:v>
                </c:pt>
                <c:pt idx="2154">
                  <c:v>10.58966746636727</c:v>
                </c:pt>
                <c:pt idx="2155">
                  <c:v>10.5982957950061</c:v>
                </c:pt>
                <c:pt idx="2156">
                  <c:v>10.60692903967846</c:v>
                </c:pt>
                <c:pt idx="2157">
                  <c:v>10.61556720318528</c:v>
                </c:pt>
                <c:pt idx="2158">
                  <c:v>10.62421028832908</c:v>
                </c:pt>
                <c:pt idx="2159">
                  <c:v>10.63285829791401</c:v>
                </c:pt>
                <c:pt idx="2160">
                  <c:v>10.64151123474577</c:v>
                </c:pt>
                <c:pt idx="2161">
                  <c:v>10.6501691016317</c:v>
                </c:pt>
                <c:pt idx="2162">
                  <c:v>10.65883190138071</c:v>
                </c:pt>
                <c:pt idx="2163">
                  <c:v>10.66749963680334</c:v>
                </c:pt>
                <c:pt idx="2164">
                  <c:v>10.6761723107117</c:v>
                </c:pt>
                <c:pt idx="2165">
                  <c:v>10.68484992591952</c:v>
                </c:pt>
                <c:pt idx="2166">
                  <c:v>10.69353248524215</c:v>
                </c:pt>
                <c:pt idx="2167">
                  <c:v>10.70221999149649</c:v>
                </c:pt>
                <c:pt idx="2168">
                  <c:v>10.71091244750111</c:v>
                </c:pt>
                <c:pt idx="2169">
                  <c:v>10.71960985607613</c:v>
                </c:pt>
                <c:pt idx="2170">
                  <c:v>10.72831222004332</c:v>
                </c:pt>
                <c:pt idx="2171">
                  <c:v>10.73701954222603</c:v>
                </c:pt>
                <c:pt idx="2172">
                  <c:v>10.74573182544924</c:v>
                </c:pt>
                <c:pt idx="2173">
                  <c:v>10.7544490725395</c:v>
                </c:pt>
                <c:pt idx="2174">
                  <c:v>10.76317128632503</c:v>
                </c:pt>
                <c:pt idx="2175">
                  <c:v>10.77189846963561</c:v>
                </c:pt>
                <c:pt idx="2176">
                  <c:v>10.78063062530267</c:v>
                </c:pt>
                <c:pt idx="2177">
                  <c:v>10.78936775615922</c:v>
                </c:pt>
                <c:pt idx="2178">
                  <c:v>10.7981098650399</c:v>
                </c:pt>
                <c:pt idx="2179">
                  <c:v>10.80685695478097</c:v>
                </c:pt>
                <c:pt idx="2180">
                  <c:v>10.8156090282203</c:v>
                </c:pt>
                <c:pt idx="2181">
                  <c:v>10.82436608819735</c:v>
                </c:pt>
                <c:pt idx="2182">
                  <c:v>10.83312813755327</c:v>
                </c:pt>
                <c:pt idx="2183">
                  <c:v>10.84189517913076</c:v>
                </c:pt>
                <c:pt idx="2184">
                  <c:v>10.85066721577417</c:v>
                </c:pt>
                <c:pt idx="2185">
                  <c:v>10.85944425032946</c:v>
                </c:pt>
                <c:pt idx="2186">
                  <c:v>10.8682262856442</c:v>
                </c:pt>
                <c:pt idx="2187">
                  <c:v>10.87701332456763</c:v>
                </c:pt>
                <c:pt idx="2188">
                  <c:v>10.88580536995055</c:v>
                </c:pt>
                <c:pt idx="2189">
                  <c:v>10.89460242464544</c:v>
                </c:pt>
                <c:pt idx="2190">
                  <c:v>10.90340449150637</c:v>
                </c:pt>
                <c:pt idx="2191">
                  <c:v>10.91221157338905</c:v>
                </c:pt>
                <c:pt idx="2192">
                  <c:v>10.92102367315079</c:v>
                </c:pt>
                <c:pt idx="2193">
                  <c:v>10.92984079365059</c:v>
                </c:pt>
                <c:pt idx="2194">
                  <c:v>10.93866293774903</c:v>
                </c:pt>
                <c:pt idx="2195">
                  <c:v>10.94749010830831</c:v>
                </c:pt>
                <c:pt idx="2196">
                  <c:v>10.9563223081923</c:v>
                </c:pt>
                <c:pt idx="2197">
                  <c:v>10.96515954026648</c:v>
                </c:pt>
                <c:pt idx="2198">
                  <c:v>10.97400180739795</c:v>
                </c:pt>
                <c:pt idx="2199">
                  <c:v>10.9828491124555</c:v>
                </c:pt>
                <c:pt idx="2200">
                  <c:v>10.99170145830946</c:v>
                </c:pt>
                <c:pt idx="2201">
                  <c:v>11.00055884783188</c:v>
                </c:pt>
                <c:pt idx="2202">
                  <c:v>11.00942128389642</c:v>
                </c:pt>
                <c:pt idx="2203">
                  <c:v>11.01828876937836</c:v>
                </c:pt>
                <c:pt idx="2204">
                  <c:v>11.02716130715463</c:v>
                </c:pt>
                <c:pt idx="2205">
                  <c:v>11.03603890010381</c:v>
                </c:pt>
                <c:pt idx="2206">
                  <c:v>11.0449215511061</c:v>
                </c:pt>
                <c:pt idx="2207">
                  <c:v>11.05380926304336</c:v>
                </c:pt>
                <c:pt idx="2208">
                  <c:v>11.06270203879908</c:v>
                </c:pt>
                <c:pt idx="2209">
                  <c:v>11.0715998812584</c:v>
                </c:pt>
                <c:pt idx="2210">
                  <c:v>11.08050279330807</c:v>
                </c:pt>
                <c:pt idx="2211">
                  <c:v>11.08941077783656</c:v>
                </c:pt>
                <c:pt idx="2212">
                  <c:v>11.09832383773391</c:v>
                </c:pt>
                <c:pt idx="2213">
                  <c:v>11.10724197589185</c:v>
                </c:pt>
                <c:pt idx="2214">
                  <c:v>11.11616519520375</c:v>
                </c:pt>
                <c:pt idx="2215">
                  <c:v>11.1250934985646</c:v>
                </c:pt>
                <c:pt idx="2216">
                  <c:v>11.13402688887108</c:v>
                </c:pt>
                <c:pt idx="2217">
                  <c:v>11.1429653690215</c:v>
                </c:pt>
                <c:pt idx="2218">
                  <c:v>11.15190894191582</c:v>
                </c:pt>
                <c:pt idx="2219">
                  <c:v>11.16085761045567</c:v>
                </c:pt>
                <c:pt idx="2220">
                  <c:v>11.1698113775443</c:v>
                </c:pt>
                <c:pt idx="2221">
                  <c:v>11.17877024608664</c:v>
                </c:pt>
                <c:pt idx="2222">
                  <c:v>11.18773421898928</c:v>
                </c:pt>
                <c:pt idx="2223">
                  <c:v>11.19670329916043</c:v>
                </c:pt>
                <c:pt idx="2224">
                  <c:v>11.20567748951001</c:v>
                </c:pt>
                <c:pt idx="2225">
                  <c:v>11.21465679294956</c:v>
                </c:pt>
                <c:pt idx="2226">
                  <c:v>11.22364121239228</c:v>
                </c:pt>
                <c:pt idx="2227">
                  <c:v>11.23263075075305</c:v>
                </c:pt>
                <c:pt idx="2228">
                  <c:v>11.24162541094839</c:v>
                </c:pt>
                <c:pt idx="2229">
                  <c:v>11.2506251958965</c:v>
                </c:pt>
                <c:pt idx="2230">
                  <c:v>11.25963010851723</c:v>
                </c:pt>
                <c:pt idx="2231">
                  <c:v>11.26864015173209</c:v>
                </c:pt>
                <c:pt idx="2232">
                  <c:v>11.27765532846427</c:v>
                </c:pt>
                <c:pt idx="2233">
                  <c:v>11.28667564163862</c:v>
                </c:pt>
                <c:pt idx="2234">
                  <c:v>11.29570109418164</c:v>
                </c:pt>
                <c:pt idx="2235">
                  <c:v>11.30473168902152</c:v>
                </c:pt>
                <c:pt idx="2236">
                  <c:v>11.31376742908812</c:v>
                </c:pt>
                <c:pt idx="2237">
                  <c:v>11.32280831731294</c:v>
                </c:pt>
                <c:pt idx="2238">
                  <c:v>11.33185435662918</c:v>
                </c:pt>
                <c:pt idx="2239">
                  <c:v>11.3409055499717</c:v>
                </c:pt>
                <c:pt idx="2240">
                  <c:v>11.34996190027702</c:v>
                </c:pt>
                <c:pt idx="2241">
                  <c:v>11.35902341048336</c:v>
                </c:pt>
                <c:pt idx="2242">
                  <c:v>11.36809008353059</c:v>
                </c:pt>
                <c:pt idx="2243">
                  <c:v>11.37716192236027</c:v>
                </c:pt>
                <c:pt idx="2244">
                  <c:v>11.38623892991564</c:v>
                </c:pt>
                <c:pt idx="2245">
                  <c:v>11.39532110914158</c:v>
                </c:pt>
                <c:pt idx="2246">
                  <c:v>11.4044084629847</c:v>
                </c:pt>
                <c:pt idx="2247">
                  <c:v>11.41350099439327</c:v>
                </c:pt>
                <c:pt idx="2248">
                  <c:v>11.4225987063172</c:v>
                </c:pt>
                <c:pt idx="2249">
                  <c:v>11.43170160170814</c:v>
                </c:pt>
                <c:pt idx="2250">
                  <c:v>11.4408096835194</c:v>
                </c:pt>
                <c:pt idx="2251">
                  <c:v>11.44992295470595</c:v>
                </c:pt>
                <c:pt idx="2252">
                  <c:v>11.45904141822447</c:v>
                </c:pt>
                <c:pt idx="2253">
                  <c:v>11.46816507703332</c:v>
                </c:pt>
                <c:pt idx="2254">
                  <c:v>11.47729393409255</c:v>
                </c:pt>
                <c:pt idx="2255">
                  <c:v>11.48642799236388</c:v>
                </c:pt>
                <c:pt idx="2256">
                  <c:v>11.49556725481073</c:v>
                </c:pt>
                <c:pt idx="2257">
                  <c:v>11.50471172439819</c:v>
                </c:pt>
                <c:pt idx="2258">
                  <c:v>11.51386140409308</c:v>
                </c:pt>
                <c:pt idx="2259">
                  <c:v>11.52301629686387</c:v>
                </c:pt>
                <c:pt idx="2260">
                  <c:v>11.53217640568074</c:v>
                </c:pt>
                <c:pt idx="2261">
                  <c:v>11.54134173351556</c:v>
                </c:pt>
                <c:pt idx="2262">
                  <c:v>11.5505122833419</c:v>
                </c:pt>
                <c:pt idx="2263">
                  <c:v>11.55968805813498</c:v>
                </c:pt>
                <c:pt idx="2264">
                  <c:v>11.56886906087178</c:v>
                </c:pt>
                <c:pt idx="2265">
                  <c:v>11.57805529453095</c:v>
                </c:pt>
                <c:pt idx="2266">
                  <c:v>11.58724676209283</c:v>
                </c:pt>
                <c:pt idx="2267">
                  <c:v>11.59644346653945</c:v>
                </c:pt>
                <c:pt idx="2268">
                  <c:v>11.60564541085457</c:v>
                </c:pt>
                <c:pt idx="2269">
                  <c:v>11.61485259802362</c:v>
                </c:pt>
                <c:pt idx="2270">
                  <c:v>11.62406503103375</c:v>
                </c:pt>
                <c:pt idx="2271">
                  <c:v>11.63328271287378</c:v>
                </c:pt>
                <c:pt idx="2272">
                  <c:v>11.6425056465343</c:v>
                </c:pt>
                <c:pt idx="2273">
                  <c:v>11.65173383500752</c:v>
                </c:pt>
                <c:pt idx="2274">
                  <c:v>11.66096728128742</c:v>
                </c:pt>
                <c:pt idx="2275">
                  <c:v>11.67020598836966</c:v>
                </c:pt>
                <c:pt idx="2276">
                  <c:v>11.6794499592516</c:v>
                </c:pt>
                <c:pt idx="2277">
                  <c:v>11.68869919693231</c:v>
                </c:pt>
                <c:pt idx="2278">
                  <c:v>11.69795370441259</c:v>
                </c:pt>
                <c:pt idx="2279">
                  <c:v>11.70721348469493</c:v>
                </c:pt>
                <c:pt idx="2280">
                  <c:v>11.71647854078354</c:v>
                </c:pt>
                <c:pt idx="2281">
                  <c:v>11.72574887568432</c:v>
                </c:pt>
                <c:pt idx="2282">
                  <c:v>11.73502449240492</c:v>
                </c:pt>
                <c:pt idx="2283">
                  <c:v>11.74430539395467</c:v>
                </c:pt>
                <c:pt idx="2284">
                  <c:v>11.75359158334464</c:v>
                </c:pt>
                <c:pt idx="2285">
                  <c:v>11.7628830635876</c:v>
                </c:pt>
                <c:pt idx="2286">
                  <c:v>11.77217983769802</c:v>
                </c:pt>
                <c:pt idx="2287">
                  <c:v>11.78148190869213</c:v>
                </c:pt>
                <c:pt idx="2288">
                  <c:v>11.79078927958786</c:v>
                </c:pt>
                <c:pt idx="2289">
                  <c:v>11.80010195340483</c:v>
                </c:pt>
                <c:pt idx="2290">
                  <c:v>11.80941993316443</c:v>
                </c:pt>
                <c:pt idx="2291">
                  <c:v>11.81874322188974</c:v>
                </c:pt>
                <c:pt idx="2292">
                  <c:v>11.82807182260556</c:v>
                </c:pt>
                <c:pt idx="2293">
                  <c:v>11.83740573833844</c:v>
                </c:pt>
                <c:pt idx="2294">
                  <c:v>11.84674497211663</c:v>
                </c:pt>
                <c:pt idx="2295">
                  <c:v>11.85608952697011</c:v>
                </c:pt>
                <c:pt idx="2296">
                  <c:v>11.8654394059306</c:v>
                </c:pt>
                <c:pt idx="2297">
                  <c:v>11.87479461203152</c:v>
                </c:pt>
                <c:pt idx="2298">
                  <c:v>11.88415514830804</c:v>
                </c:pt>
                <c:pt idx="2299">
                  <c:v>11.89352101779706</c:v>
                </c:pt>
                <c:pt idx="2300">
                  <c:v>11.90289222353721</c:v>
                </c:pt>
                <c:pt idx="2301">
                  <c:v>11.91226876856883</c:v>
                </c:pt>
                <c:pt idx="2302">
                  <c:v>11.92165065593402</c:v>
                </c:pt>
                <c:pt idx="2303">
                  <c:v>11.9310378886766</c:v>
                </c:pt>
                <c:pt idx="2304">
                  <c:v>11.94043046984211</c:v>
                </c:pt>
                <c:pt idx="2305">
                  <c:v>11.94982840247787</c:v>
                </c:pt>
                <c:pt idx="2306">
                  <c:v>11.95923168963288</c:v>
                </c:pt>
                <c:pt idx="2307">
                  <c:v>11.96864033435792</c:v>
                </c:pt>
                <c:pt idx="2308">
                  <c:v>11.9780543397055</c:v>
                </c:pt>
                <c:pt idx="2309">
                  <c:v>11.98747370872983</c:v>
                </c:pt>
                <c:pt idx="2310">
                  <c:v>11.99689844448692</c:v>
                </c:pt>
                <c:pt idx="2311">
                  <c:v>12.00632855003448</c:v>
                </c:pt>
                <c:pt idx="2312">
                  <c:v>12.01576402843198</c:v>
                </c:pt>
                <c:pt idx="2313">
                  <c:v>12.02520488274063</c:v>
                </c:pt>
                <c:pt idx="2314">
                  <c:v>12.03465111602337</c:v>
                </c:pt>
                <c:pt idx="2315">
                  <c:v>12.04410273134492</c:v>
                </c:pt>
                <c:pt idx="2316">
                  <c:v>12.05355973177171</c:v>
                </c:pt>
                <c:pt idx="2317">
                  <c:v>12.06302212037192</c:v>
                </c:pt>
                <c:pt idx="2318">
                  <c:v>12.07248990021551</c:v>
                </c:pt>
                <c:pt idx="2319">
                  <c:v>12.08196307437416</c:v>
                </c:pt>
                <c:pt idx="2320">
                  <c:v>12.0914416459213</c:v>
                </c:pt>
                <c:pt idx="2321">
                  <c:v>12.10092561793213</c:v>
                </c:pt>
                <c:pt idx="2322">
                  <c:v>12.11041499348358</c:v>
                </c:pt>
                <c:pt idx="2323">
                  <c:v>12.11990977565435</c:v>
                </c:pt>
                <c:pt idx="2324">
                  <c:v>12.1294099675249</c:v>
                </c:pt>
                <c:pt idx="2325">
                  <c:v>12.13891557217741</c:v>
                </c:pt>
                <c:pt idx="2326">
                  <c:v>12.14842659269586</c:v>
                </c:pt>
                <c:pt idx="2327">
                  <c:v>12.15794303216596</c:v>
                </c:pt>
                <c:pt idx="2328">
                  <c:v>12.16746489367518</c:v>
                </c:pt>
                <c:pt idx="2329">
                  <c:v>12.17699218031276</c:v>
                </c:pt>
                <c:pt idx="2330">
                  <c:v>12.1865248951697</c:v>
                </c:pt>
                <c:pt idx="2331">
                  <c:v>12.19606304133874</c:v>
                </c:pt>
                <c:pt idx="2332">
                  <c:v>12.20560662191441</c:v>
                </c:pt>
                <c:pt idx="2333">
                  <c:v>12.21515563999298</c:v>
                </c:pt>
                <c:pt idx="2334">
                  <c:v>12.2247100986725</c:v>
                </c:pt>
                <c:pt idx="2335">
                  <c:v>12.23427000105278</c:v>
                </c:pt>
                <c:pt idx="2336">
                  <c:v>12.2438353502354</c:v>
                </c:pt>
                <c:pt idx="2337">
                  <c:v>12.2534061493237</c:v>
                </c:pt>
                <c:pt idx="2338">
                  <c:v>12.26298240142278</c:v>
                </c:pt>
                <c:pt idx="2339">
                  <c:v>12.27256410963954</c:v>
                </c:pt>
                <c:pt idx="2340">
                  <c:v>12.28215127708261</c:v>
                </c:pt>
                <c:pt idx="2341">
                  <c:v>12.29174390686243</c:v>
                </c:pt>
                <c:pt idx="2342">
                  <c:v>12.30134200209118</c:v>
                </c:pt>
                <c:pt idx="2343">
                  <c:v>12.31094556588284</c:v>
                </c:pt>
                <c:pt idx="2344">
                  <c:v>12.32055460135313</c:v>
                </c:pt>
                <c:pt idx="2345">
                  <c:v>12.3301691116196</c:v>
                </c:pt>
                <c:pt idx="2346">
                  <c:v>12.33978909980151</c:v>
                </c:pt>
                <c:pt idx="2347">
                  <c:v>12.34941456901994</c:v>
                </c:pt>
                <c:pt idx="2348">
                  <c:v>12.35904552239775</c:v>
                </c:pt>
                <c:pt idx="2349">
                  <c:v>12.36868196305954</c:v>
                </c:pt>
                <c:pt idx="2350">
                  <c:v>12.37832389413175</c:v>
                </c:pt>
                <c:pt idx="2351">
                  <c:v>12.38797131874255</c:v>
                </c:pt>
                <c:pt idx="2352">
                  <c:v>12.39762424002192</c:v>
                </c:pt>
                <c:pt idx="2353">
                  <c:v>12.4072826611016</c:v>
                </c:pt>
                <c:pt idx="2354">
                  <c:v>12.41694658511515</c:v>
                </c:pt>
                <c:pt idx="2355">
                  <c:v>12.42661601519788</c:v>
                </c:pt>
                <c:pt idx="2356">
                  <c:v>12.43629095448691</c:v>
                </c:pt>
                <c:pt idx="2357">
                  <c:v>12.44597140612111</c:v>
                </c:pt>
                <c:pt idx="2358">
                  <c:v>12.45565737324121</c:v>
                </c:pt>
                <c:pt idx="2359">
                  <c:v>12.46534885898965</c:v>
                </c:pt>
                <c:pt idx="2360">
                  <c:v>12.47504586651071</c:v>
                </c:pt>
                <c:pt idx="2361">
                  <c:v>12.48474839895045</c:v>
                </c:pt>
                <c:pt idx="2362">
                  <c:v>12.49445645945672</c:v>
                </c:pt>
                <c:pt idx="2363">
                  <c:v>12.50417005117916</c:v>
                </c:pt>
                <c:pt idx="2364">
                  <c:v>12.51388917726921</c:v>
                </c:pt>
                <c:pt idx="2365">
                  <c:v>12.5236138408801</c:v>
                </c:pt>
                <c:pt idx="2366">
                  <c:v>12.53334404516686</c:v>
                </c:pt>
                <c:pt idx="2367">
                  <c:v>12.54307979328632</c:v>
                </c:pt>
                <c:pt idx="2368">
                  <c:v>12.55282108839712</c:v>
                </c:pt>
                <c:pt idx="2369">
                  <c:v>12.56256793365966</c:v>
                </c:pt>
                <c:pt idx="2370">
                  <c:v>12.5723203322362</c:v>
                </c:pt>
                <c:pt idx="2371">
                  <c:v>12.58207828729072</c:v>
                </c:pt>
                <c:pt idx="2372">
                  <c:v>12.5918418019891</c:v>
                </c:pt>
                <c:pt idx="2373">
                  <c:v>12.60161087949895</c:v>
                </c:pt>
                <c:pt idx="2374">
                  <c:v>12.61138552298971</c:v>
                </c:pt>
                <c:pt idx="2375">
                  <c:v>12.62116573563264</c:v>
                </c:pt>
                <c:pt idx="2376">
                  <c:v>12.63095152060078</c:v>
                </c:pt>
                <c:pt idx="2377">
                  <c:v>12.640742881069</c:v>
                </c:pt>
                <c:pt idx="2378">
                  <c:v>12.65053982021395</c:v>
                </c:pt>
                <c:pt idx="2379">
                  <c:v>12.66034234121411</c:v>
                </c:pt>
                <c:pt idx="2380">
                  <c:v>12.6701504472498</c:v>
                </c:pt>
                <c:pt idx="2381">
                  <c:v>12.6799641415031</c:v>
                </c:pt>
                <c:pt idx="2382">
                  <c:v>12.68978342715793</c:v>
                </c:pt>
                <c:pt idx="2383">
                  <c:v>12.69960830740001</c:v>
                </c:pt>
                <c:pt idx="2384">
                  <c:v>12.7094387854169</c:v>
                </c:pt>
                <c:pt idx="2385">
                  <c:v>12.71927486439795</c:v>
                </c:pt>
                <c:pt idx="2386">
                  <c:v>12.72911654753433</c:v>
                </c:pt>
                <c:pt idx="2387">
                  <c:v>12.73896383801905</c:v>
                </c:pt>
                <c:pt idx="2388">
                  <c:v>12.74881673904692</c:v>
                </c:pt>
                <c:pt idx="2389">
                  <c:v>12.75867525381458</c:v>
                </c:pt>
                <c:pt idx="2390">
                  <c:v>12.76853938552048</c:v>
                </c:pt>
                <c:pt idx="2391">
                  <c:v>12.7784091373649</c:v>
                </c:pt>
                <c:pt idx="2392">
                  <c:v>12.78828451254993</c:v>
                </c:pt>
                <c:pt idx="2393">
                  <c:v>12.79816551427952</c:v>
                </c:pt>
                <c:pt idx="2394">
                  <c:v>12.80805214575941</c:v>
                </c:pt>
                <c:pt idx="2395">
                  <c:v>12.81794441019717</c:v>
                </c:pt>
                <c:pt idx="2396">
                  <c:v>12.82784231080223</c:v>
                </c:pt>
                <c:pt idx="2397">
                  <c:v>12.8377458507858</c:v>
                </c:pt>
                <c:pt idx="2398">
                  <c:v>12.84765503336095</c:v>
                </c:pt>
                <c:pt idx="2399">
                  <c:v>12.85756986174258</c:v>
                </c:pt>
                <c:pt idx="2400">
                  <c:v>12.86749033914742</c:v>
                </c:pt>
                <c:pt idx="2401">
                  <c:v>12.87741646879402</c:v>
                </c:pt>
                <c:pt idx="2402">
                  <c:v>12.88734825390278</c:v>
                </c:pt>
                <c:pt idx="2403">
                  <c:v>12.89728569769593</c:v>
                </c:pt>
                <c:pt idx="2404">
                  <c:v>12.90722880339752</c:v>
                </c:pt>
                <c:pt idx="2405">
                  <c:v>12.91717757423347</c:v>
                </c:pt>
                <c:pt idx="2406">
                  <c:v>12.9271320134315</c:v>
                </c:pt>
                <c:pt idx="2407">
                  <c:v>12.9370921242212</c:v>
                </c:pt>
                <c:pt idx="2408">
                  <c:v>12.94705790983398</c:v>
                </c:pt>
                <c:pt idx="2409">
                  <c:v>12.95702937350312</c:v>
                </c:pt>
                <c:pt idx="2410">
                  <c:v>12.9670065184637</c:v>
                </c:pt>
                <c:pt idx="2411">
                  <c:v>12.97698934795265</c:v>
                </c:pt>
                <c:pt idx="2412">
                  <c:v>12.98697786520878</c:v>
                </c:pt>
                <c:pt idx="2413">
                  <c:v>12.99697207347273</c:v>
                </c:pt>
                <c:pt idx="2414">
                  <c:v>13.00697197598697</c:v>
                </c:pt>
                <c:pt idx="2415">
                  <c:v>13.01697757599583</c:v>
                </c:pt>
                <c:pt idx="2416">
                  <c:v>13.02698887674548</c:v>
                </c:pt>
                <c:pt idx="2417">
                  <c:v>13.03700588148396</c:v>
                </c:pt>
                <c:pt idx="2418">
                  <c:v>13.04702859346113</c:v>
                </c:pt>
                <c:pt idx="2419">
                  <c:v>13.05705701592873</c:v>
                </c:pt>
                <c:pt idx="2420">
                  <c:v>13.06709115214033</c:v>
                </c:pt>
                <c:pt idx="2421">
                  <c:v>13.07713100535137</c:v>
                </c:pt>
                <c:pt idx="2422">
                  <c:v>13.08717657881914</c:v>
                </c:pt>
                <c:pt idx="2423">
                  <c:v>13.0972278758028</c:v>
                </c:pt>
                <c:pt idx="2424">
                  <c:v>13.10728489956331</c:v>
                </c:pt>
                <c:pt idx="2425">
                  <c:v>13.11734765336356</c:v>
                </c:pt>
                <c:pt idx="2426">
                  <c:v>13.12741614046827</c:v>
                </c:pt>
                <c:pt idx="2427">
                  <c:v>13.13749036414402</c:v>
                </c:pt>
                <c:pt idx="2428">
                  <c:v>13.14757032765923</c:v>
                </c:pt>
                <c:pt idx="2429">
                  <c:v>13.15765603428423</c:v>
                </c:pt>
                <c:pt idx="2430">
                  <c:v>13.16774748729116</c:v>
                </c:pt>
                <c:pt idx="2431">
                  <c:v>13.17784468995406</c:v>
                </c:pt>
                <c:pt idx="2432">
                  <c:v>13.18794764554884</c:v>
                </c:pt>
                <c:pt idx="2433">
                  <c:v>13.19805635735324</c:v>
                </c:pt>
                <c:pt idx="2434">
                  <c:v>13.20817082864689</c:v>
                </c:pt>
                <c:pt idx="2435">
                  <c:v>13.21829106271131</c:v>
                </c:pt>
                <c:pt idx="2436">
                  <c:v>13.22841706282985</c:v>
                </c:pt>
                <c:pt idx="2437">
                  <c:v>13.23854883228775</c:v>
                </c:pt>
                <c:pt idx="2438">
                  <c:v>13.24868637437212</c:v>
                </c:pt>
                <c:pt idx="2439">
                  <c:v>13.25882969237194</c:v>
                </c:pt>
                <c:pt idx="2440">
                  <c:v>13.26897878957807</c:v>
                </c:pt>
                <c:pt idx="2441">
                  <c:v>13.27913366928326</c:v>
                </c:pt>
                <c:pt idx="2442">
                  <c:v>13.2892943347821</c:v>
                </c:pt>
                <c:pt idx="2443">
                  <c:v>13.29946078937105</c:v>
                </c:pt>
                <c:pt idx="2444">
                  <c:v>13.30963303634852</c:v>
                </c:pt>
                <c:pt idx="2445">
                  <c:v>13.31981107901473</c:v>
                </c:pt>
                <c:pt idx="2446">
                  <c:v>13.3299949206718</c:v>
                </c:pt>
                <c:pt idx="2447">
                  <c:v>13.34018456462374</c:v>
                </c:pt>
                <c:pt idx="2448">
                  <c:v>13.35038001417643</c:v>
                </c:pt>
                <c:pt idx="2449">
                  <c:v>13.36058127263765</c:v>
                </c:pt>
                <c:pt idx="2450">
                  <c:v>13.37078834331705</c:v>
                </c:pt>
                <c:pt idx="2451">
                  <c:v>13.38100122952616</c:v>
                </c:pt>
                <c:pt idx="2452">
                  <c:v>13.39121993457843</c:v>
                </c:pt>
                <c:pt idx="2453">
                  <c:v>13.40144446178916</c:v>
                </c:pt>
                <c:pt idx="2454">
                  <c:v>13.41167481447555</c:v>
                </c:pt>
                <c:pt idx="2455">
                  <c:v>13.4219109959567</c:v>
                </c:pt>
                <c:pt idx="2456">
                  <c:v>13.43215300955361</c:v>
                </c:pt>
                <c:pt idx="2457">
                  <c:v>13.44240085858913</c:v>
                </c:pt>
                <c:pt idx="2458">
                  <c:v>13.45265454638805</c:v>
                </c:pt>
                <c:pt idx="2459">
                  <c:v>13.46291407627703</c:v>
                </c:pt>
                <c:pt idx="2460">
                  <c:v>13.47317945158462</c:v>
                </c:pt>
                <c:pt idx="2461">
                  <c:v>13.4834506756413</c:v>
                </c:pt>
                <c:pt idx="2462">
                  <c:v>13.49372775177938</c:v>
                </c:pt>
                <c:pt idx="2463">
                  <c:v>13.50401068333315</c:v>
                </c:pt>
                <c:pt idx="2464">
                  <c:v>13.51429947363877</c:v>
                </c:pt>
                <c:pt idx="2465">
                  <c:v>13.52459412603427</c:v>
                </c:pt>
                <c:pt idx="2466">
                  <c:v>13.53489464385961</c:v>
                </c:pt>
                <c:pt idx="2467">
                  <c:v>13.54520103045665</c:v>
                </c:pt>
                <c:pt idx="2468">
                  <c:v>13.55551328916916</c:v>
                </c:pt>
                <c:pt idx="2469">
                  <c:v>13.5658314233428</c:v>
                </c:pt>
                <c:pt idx="2470">
                  <c:v>13.57615543632513</c:v>
                </c:pt>
                <c:pt idx="2471">
                  <c:v>13.58648533146565</c:v>
                </c:pt>
                <c:pt idx="2472">
                  <c:v>13.59682111211574</c:v>
                </c:pt>
                <c:pt idx="2473">
                  <c:v>13.60716278162871</c:v>
                </c:pt>
                <c:pt idx="2474">
                  <c:v>13.61751034335975</c:v>
                </c:pt>
                <c:pt idx="2475">
                  <c:v>13.627863800666</c:v>
                </c:pt>
                <c:pt idx="2476">
                  <c:v>13.63822315690649</c:v>
                </c:pt>
                <c:pt idx="2477">
                  <c:v>13.64858841544215</c:v>
                </c:pt>
                <c:pt idx="2478">
                  <c:v>13.65895957963586</c:v>
                </c:pt>
                <c:pt idx="2479">
                  <c:v>13.6693366528524</c:v>
                </c:pt>
                <c:pt idx="2480">
                  <c:v>13.67971963845845</c:v>
                </c:pt>
                <c:pt idx="2481">
                  <c:v>13.69010853982264</c:v>
                </c:pt>
                <c:pt idx="2482">
                  <c:v>13.70050336031549</c:v>
                </c:pt>
                <c:pt idx="2483">
                  <c:v>13.71090410330945</c:v>
                </c:pt>
                <c:pt idx="2484">
                  <c:v>13.72131077217891</c:v>
                </c:pt>
                <c:pt idx="2485">
                  <c:v>13.73172337030016</c:v>
                </c:pt>
                <c:pt idx="2486">
                  <c:v>13.74214190105142</c:v>
                </c:pt>
                <c:pt idx="2487">
                  <c:v>13.75256636781284</c:v>
                </c:pt>
                <c:pt idx="2488">
                  <c:v>13.7629967739665</c:v>
                </c:pt>
                <c:pt idx="2489">
                  <c:v>13.77343312289636</c:v>
                </c:pt>
                <c:pt idx="2490">
                  <c:v>13.7838754179884</c:v>
                </c:pt>
                <c:pt idx="2491">
                  <c:v>13.79432366263041</c:v>
                </c:pt>
                <c:pt idx="2492">
                  <c:v>13.80477786021227</c:v>
                </c:pt>
                <c:pt idx="2493">
                  <c:v>13.81523801412561</c:v>
                </c:pt>
                <c:pt idx="2494">
                  <c:v>13.82570412776412</c:v>
                </c:pt>
                <c:pt idx="2495">
                  <c:v>13.83617620452337</c:v>
                </c:pt>
                <c:pt idx="2496">
                  <c:v>13.8466542478009</c:v>
                </c:pt>
                <c:pt idx="2497">
                  <c:v>13.85713826099612</c:v>
                </c:pt>
                <c:pt idx="2498">
                  <c:v>13.86762824751046</c:v>
                </c:pt>
                <c:pt idx="2499">
                  <c:v>13.87812421074724</c:v>
                </c:pt>
                <c:pt idx="2500">
                  <c:v>13.88862615411172</c:v>
                </c:pt>
                <c:pt idx="2501">
                  <c:v>13.89913408101111</c:v>
                </c:pt>
                <c:pt idx="2502">
                  <c:v>13.90964799485457</c:v>
                </c:pt>
                <c:pt idx="2503">
                  <c:v>13.92016789905317</c:v>
                </c:pt>
                <c:pt idx="2504">
                  <c:v>13.93069379701997</c:v>
                </c:pt>
                <c:pt idx="2505">
                  <c:v>13.94122569216992</c:v>
                </c:pt>
                <c:pt idx="2506">
                  <c:v>13.95176358791998</c:v>
                </c:pt>
                <c:pt idx="2507">
                  <c:v>13.962307487689</c:v>
                </c:pt>
                <c:pt idx="2508">
                  <c:v>13.9728573948978</c:v>
                </c:pt>
                <c:pt idx="2509">
                  <c:v>13.98341331296915</c:v>
                </c:pt>
                <c:pt idx="2510">
                  <c:v>13.99397524532777</c:v>
                </c:pt>
                <c:pt idx="2511">
                  <c:v>14.00454319540033</c:v>
                </c:pt>
                <c:pt idx="2512">
                  <c:v>14.01511716661546</c:v>
                </c:pt>
                <c:pt idx="2513">
                  <c:v>14.02569716240374</c:v>
                </c:pt>
                <c:pt idx="2514">
                  <c:v>14.03628318619767</c:v>
                </c:pt>
                <c:pt idx="2515">
                  <c:v>14.04687524143178</c:v>
                </c:pt>
                <c:pt idx="2516">
                  <c:v>14.05747333154248</c:v>
                </c:pt>
                <c:pt idx="2517">
                  <c:v>14.0680774599682</c:v>
                </c:pt>
                <c:pt idx="2518">
                  <c:v>14.07868763014926</c:v>
                </c:pt>
                <c:pt idx="2519">
                  <c:v>14.08930384552801</c:v>
                </c:pt>
                <c:pt idx="2520">
                  <c:v>14.09992610954872</c:v>
                </c:pt>
                <c:pt idx="2521">
                  <c:v>14.11055442565765</c:v>
                </c:pt>
                <c:pt idx="2522">
                  <c:v>14.12118879730298</c:v>
                </c:pt>
                <c:pt idx="2523">
                  <c:v>14.13182922793492</c:v>
                </c:pt>
                <c:pt idx="2524">
                  <c:v>14.14247572100557</c:v>
                </c:pt>
                <c:pt idx="2525">
                  <c:v>14.15312827996907</c:v>
                </c:pt>
                <c:pt idx="2526">
                  <c:v>14.16378690828146</c:v>
                </c:pt>
                <c:pt idx="2527">
                  <c:v>14.1744516094008</c:v>
                </c:pt>
                <c:pt idx="2528">
                  <c:v>14.1851223867871</c:v>
                </c:pt>
                <c:pt idx="2529">
                  <c:v>14.19579924390235</c:v>
                </c:pt>
                <c:pt idx="2530">
                  <c:v>14.20648218421048</c:v>
                </c:pt>
                <c:pt idx="2531">
                  <c:v>14.21717121117746</c:v>
                </c:pt>
                <c:pt idx="2532">
                  <c:v>14.22786632827116</c:v>
                </c:pt>
                <c:pt idx="2533">
                  <c:v>14.23856753896147</c:v>
                </c:pt>
                <c:pt idx="2534">
                  <c:v>14.24927484672026</c:v>
                </c:pt>
                <c:pt idx="2535">
                  <c:v>14.25998825502135</c:v>
                </c:pt>
                <c:pt idx="2536">
                  <c:v>14.27070776734056</c:v>
                </c:pt>
                <c:pt idx="2537">
                  <c:v>14.2814333871557</c:v>
                </c:pt>
                <c:pt idx="2538">
                  <c:v>14.2921651179465</c:v>
                </c:pt>
                <c:pt idx="2539">
                  <c:v>14.30290296319477</c:v>
                </c:pt>
                <c:pt idx="2540">
                  <c:v>14.31364692638424</c:v>
                </c:pt>
                <c:pt idx="2541">
                  <c:v>14.32439701100062</c:v>
                </c:pt>
                <c:pt idx="2542">
                  <c:v>14.33515322053163</c:v>
                </c:pt>
                <c:pt idx="2543">
                  <c:v>14.345915558467</c:v>
                </c:pt>
                <c:pt idx="2544">
                  <c:v>14.35668402829837</c:v>
                </c:pt>
                <c:pt idx="2545">
                  <c:v>14.36745863351945</c:v>
                </c:pt>
                <c:pt idx="2546">
                  <c:v>14.3782393776259</c:v>
                </c:pt>
                <c:pt idx="2547">
                  <c:v>14.38902626411538</c:v>
                </c:pt>
                <c:pt idx="2548">
                  <c:v>14.39981929648756</c:v>
                </c:pt>
                <c:pt idx="2549">
                  <c:v>14.41061847824406</c:v>
                </c:pt>
                <c:pt idx="2550">
                  <c:v>14.42142381288854</c:v>
                </c:pt>
                <c:pt idx="2551">
                  <c:v>14.43223530392664</c:v>
                </c:pt>
                <c:pt idx="2552">
                  <c:v>14.443052954866</c:v>
                </c:pt>
                <c:pt idx="2553">
                  <c:v>14.45387676921623</c:v>
                </c:pt>
                <c:pt idx="2554">
                  <c:v>14.46470675048898</c:v>
                </c:pt>
                <c:pt idx="2555">
                  <c:v>14.4755429021979</c:v>
                </c:pt>
                <c:pt idx="2556">
                  <c:v>14.4863852278586</c:v>
                </c:pt>
                <c:pt idx="2557">
                  <c:v>14.49723373098873</c:v>
                </c:pt>
                <c:pt idx="2558">
                  <c:v>14.50808841510794</c:v>
                </c:pt>
                <c:pt idx="2559">
                  <c:v>14.51894928373788</c:v>
                </c:pt>
                <c:pt idx="2560">
                  <c:v>14.5298163404022</c:v>
                </c:pt>
                <c:pt idx="2561">
                  <c:v>14.54068958862657</c:v>
                </c:pt>
                <c:pt idx="2562">
                  <c:v>14.55156903193866</c:v>
                </c:pt>
                <c:pt idx="2563">
                  <c:v>14.56245467386815</c:v>
                </c:pt>
                <c:pt idx="2564">
                  <c:v>14.57334651794672</c:v>
                </c:pt>
                <c:pt idx="2565">
                  <c:v>14.5842445677081</c:v>
                </c:pt>
                <c:pt idx="2566">
                  <c:v>14.595148826688</c:v>
                </c:pt>
                <c:pt idx="2567">
                  <c:v>14.60605929842414</c:v>
                </c:pt>
                <c:pt idx="2568">
                  <c:v>14.61697598645629</c:v>
                </c:pt>
                <c:pt idx="2569">
                  <c:v>14.6278988943262</c:v>
                </c:pt>
                <c:pt idx="2570">
                  <c:v>14.63882802557767</c:v>
                </c:pt>
                <c:pt idx="2571">
                  <c:v>14.64976338375649</c:v>
                </c:pt>
                <c:pt idx="2572">
                  <c:v>14.6607049724105</c:v>
                </c:pt>
                <c:pt idx="2573">
                  <c:v>14.6716527950895</c:v>
                </c:pt>
                <c:pt idx="2574">
                  <c:v>14.68260685534541</c:v>
                </c:pt>
                <c:pt idx="2575">
                  <c:v>14.6935671567321</c:v>
                </c:pt>
                <c:pt idx="2576">
                  <c:v>14.70453370280547</c:v>
                </c:pt>
                <c:pt idx="2577">
                  <c:v>14.71550649712348</c:v>
                </c:pt>
                <c:pt idx="2578">
                  <c:v>14.7264855432461</c:v>
                </c:pt>
                <c:pt idx="2579">
                  <c:v>14.73747084473531</c:v>
                </c:pt>
                <c:pt idx="2580">
                  <c:v>14.74846240515516</c:v>
                </c:pt>
                <c:pt idx="2581">
                  <c:v>14.7594602280717</c:v>
                </c:pt>
                <c:pt idx="2582">
                  <c:v>14.770464317053</c:v>
                </c:pt>
                <c:pt idx="2583">
                  <c:v>14.7814746756692</c:v>
                </c:pt>
                <c:pt idx="2584">
                  <c:v>14.79249130749245</c:v>
                </c:pt>
                <c:pt idx="2585">
                  <c:v>14.80351421609694</c:v>
                </c:pt>
                <c:pt idx="2586">
                  <c:v>14.81454340505891</c:v>
                </c:pt>
                <c:pt idx="2587">
                  <c:v>14.82557887795661</c:v>
                </c:pt>
                <c:pt idx="2588">
                  <c:v>14.83662063837035</c:v>
                </c:pt>
                <c:pt idx="2589">
                  <c:v>14.84766868988247</c:v>
                </c:pt>
                <c:pt idx="2590">
                  <c:v>14.85872303607737</c:v>
                </c:pt>
                <c:pt idx="2591">
                  <c:v>14.86978368054145</c:v>
                </c:pt>
                <c:pt idx="2592">
                  <c:v>14.88085062686321</c:v>
                </c:pt>
                <c:pt idx="2593">
                  <c:v>14.89192387863313</c:v>
                </c:pt>
                <c:pt idx="2594">
                  <c:v>14.90300343944382</c:v>
                </c:pt>
                <c:pt idx="2595">
                  <c:v>14.91408931288984</c:v>
                </c:pt>
                <c:pt idx="2596">
                  <c:v>14.92518150256787</c:v>
                </c:pt>
                <c:pt idx="2597">
                  <c:v>14.93628001207661</c:v>
                </c:pt>
                <c:pt idx="2598">
                  <c:v>14.94738484501681</c:v>
                </c:pt>
                <c:pt idx="2599">
                  <c:v>14.95849600499128</c:v>
                </c:pt>
                <c:pt idx="2600">
                  <c:v>14.9696134956049</c:v>
                </c:pt>
                <c:pt idx="2601">
                  <c:v>14.98073732046454</c:v>
                </c:pt>
                <c:pt idx="2602">
                  <c:v>14.99186748317921</c:v>
                </c:pt>
                <c:pt idx="2603">
                  <c:v>15.00300398735991</c:v>
                </c:pt>
                <c:pt idx="2604">
                  <c:v>15.01414683661974</c:v>
                </c:pt>
                <c:pt idx="2605">
                  <c:v>15.02529603457381</c:v>
                </c:pt>
                <c:pt idx="2606">
                  <c:v>15.03645158483936</c:v>
                </c:pt>
                <c:pt idx="2607">
                  <c:v>15.04761349103562</c:v>
                </c:pt>
                <c:pt idx="2608">
                  <c:v>15.05878175678393</c:v>
                </c:pt>
                <c:pt idx="2609">
                  <c:v>15.06995638570768</c:v>
                </c:pt>
                <c:pt idx="2610">
                  <c:v>15.0811373814323</c:v>
                </c:pt>
                <c:pt idx="2611">
                  <c:v>15.09232474758533</c:v>
                </c:pt>
                <c:pt idx="2612">
                  <c:v>15.10351848779634</c:v>
                </c:pt>
                <c:pt idx="2613">
                  <c:v>15.11471860569698</c:v>
                </c:pt>
                <c:pt idx="2614">
                  <c:v>15.12592510492099</c:v>
                </c:pt>
                <c:pt idx="2615">
                  <c:v>15.13713798910413</c:v>
                </c:pt>
                <c:pt idx="2616">
                  <c:v>15.14835726188429</c:v>
                </c:pt>
                <c:pt idx="2617">
                  <c:v>15.1595829269014</c:v>
                </c:pt>
                <c:pt idx="2618">
                  <c:v>15.17081498779745</c:v>
                </c:pt>
                <c:pt idx="2619">
                  <c:v>15.18205344821654</c:v>
                </c:pt>
                <c:pt idx="2620">
                  <c:v>15.19329831180483</c:v>
                </c:pt>
                <c:pt idx="2621">
                  <c:v>15.20454958221056</c:v>
                </c:pt>
                <c:pt idx="2622">
                  <c:v>15.21580726308404</c:v>
                </c:pt>
                <c:pt idx="2623">
                  <c:v>15.22707135807766</c:v>
                </c:pt>
                <c:pt idx="2624">
                  <c:v>15.23834187084592</c:v>
                </c:pt>
                <c:pt idx="2625">
                  <c:v>15.24961880504536</c:v>
                </c:pt>
                <c:pt idx="2626">
                  <c:v>15.26090216433462</c:v>
                </c:pt>
                <c:pt idx="2627">
                  <c:v>15.27219195237445</c:v>
                </c:pt>
                <c:pt idx="2628">
                  <c:v>15.28348817282763</c:v>
                </c:pt>
                <c:pt idx="2629">
                  <c:v>15.2947908293591</c:v>
                </c:pt>
                <c:pt idx="2630">
                  <c:v>15.3060999256358</c:v>
                </c:pt>
                <c:pt idx="2631">
                  <c:v>15.31741546532684</c:v>
                </c:pt>
                <c:pt idx="2632">
                  <c:v>15.32873745210338</c:v>
                </c:pt>
                <c:pt idx="2633">
                  <c:v>15.34006588963868</c:v>
                </c:pt>
                <c:pt idx="2634">
                  <c:v>15.3514007816081</c:v>
                </c:pt>
                <c:pt idx="2635">
                  <c:v>15.36274213168907</c:v>
                </c:pt>
                <c:pt idx="2636">
                  <c:v>15.37408994356114</c:v>
                </c:pt>
                <c:pt idx="2637">
                  <c:v>15.38544422090595</c:v>
                </c:pt>
                <c:pt idx="2638">
                  <c:v>15.39680496740722</c:v>
                </c:pt>
                <c:pt idx="2639">
                  <c:v>15.4081721867508</c:v>
                </c:pt>
                <c:pt idx="2640">
                  <c:v>15.41954588262463</c:v>
                </c:pt>
                <c:pt idx="2641">
                  <c:v>15.43092605871874</c:v>
                </c:pt>
                <c:pt idx="2642">
                  <c:v>15.44231271872525</c:v>
                </c:pt>
                <c:pt idx="2643">
                  <c:v>15.45370586633843</c:v>
                </c:pt>
                <c:pt idx="2644">
                  <c:v>15.46510550525461</c:v>
                </c:pt>
                <c:pt idx="2645">
                  <c:v>15.47651163917225</c:v>
                </c:pt>
                <c:pt idx="2646">
                  <c:v>15.48792427179188</c:v>
                </c:pt>
                <c:pt idx="2647">
                  <c:v>15.49934340681622</c:v>
                </c:pt>
                <c:pt idx="2648">
                  <c:v>15.51076904795001</c:v>
                </c:pt>
                <c:pt idx="2649">
                  <c:v>15.52220119890015</c:v>
                </c:pt>
                <c:pt idx="2650">
                  <c:v>15.53363986337565</c:v>
                </c:pt>
                <c:pt idx="2651">
                  <c:v>15.5450850450876</c:v>
                </c:pt>
                <c:pt idx="2652">
                  <c:v>15.55653674774925</c:v>
                </c:pt>
                <c:pt idx="2653">
                  <c:v>15.56799497507593</c:v>
                </c:pt>
                <c:pt idx="2654">
                  <c:v>15.5794597307851</c:v>
                </c:pt>
                <c:pt idx="2655">
                  <c:v>15.59093101859635</c:v>
                </c:pt>
                <c:pt idx="2656">
                  <c:v>15.60240884223138</c:v>
                </c:pt>
                <c:pt idx="2657">
                  <c:v>15.613893205414</c:v>
                </c:pt>
                <c:pt idx="2658">
                  <c:v>15.62538411187014</c:v>
                </c:pt>
                <c:pt idx="2659">
                  <c:v>15.63688156532788</c:v>
                </c:pt>
                <c:pt idx="2660">
                  <c:v>15.6483855695174</c:v>
                </c:pt>
                <c:pt idx="2661">
                  <c:v>15.65989612817102</c:v>
                </c:pt>
                <c:pt idx="2662">
                  <c:v>15.67141324502316</c:v>
                </c:pt>
                <c:pt idx="2663">
                  <c:v>15.68293692381041</c:v>
                </c:pt>
                <c:pt idx="2664">
                  <c:v>15.69446716827144</c:v>
                </c:pt>
                <c:pt idx="2665">
                  <c:v>15.70600398214711</c:v>
                </c:pt>
                <c:pt idx="2666">
                  <c:v>15.71754736918035</c:v>
                </c:pt>
                <c:pt idx="2667">
                  <c:v>15.72909733311625</c:v>
                </c:pt>
                <c:pt idx="2668">
                  <c:v>15.74065387770204</c:v>
                </c:pt>
                <c:pt idx="2669">
                  <c:v>15.75221700668708</c:v>
                </c:pt>
                <c:pt idx="2670">
                  <c:v>15.76378672382285</c:v>
                </c:pt>
                <c:pt idx="2671">
                  <c:v>15.77536303286301</c:v>
                </c:pt>
                <c:pt idx="2672">
                  <c:v>15.78694593756331</c:v>
                </c:pt>
                <c:pt idx="2673">
                  <c:v>15.79853544168166</c:v>
                </c:pt>
                <c:pt idx="2674">
                  <c:v>15.81013154897813</c:v>
                </c:pt>
                <c:pt idx="2675">
                  <c:v>15.8217342632149</c:v>
                </c:pt>
                <c:pt idx="2676">
                  <c:v>15.8333435881563</c:v>
                </c:pt>
                <c:pt idx="2677">
                  <c:v>15.8449595275688</c:v>
                </c:pt>
                <c:pt idx="2678">
                  <c:v>15.85658208522108</c:v>
                </c:pt>
                <c:pt idx="2679">
                  <c:v>15.86821126488386</c:v>
                </c:pt>
                <c:pt idx="2680">
                  <c:v>15.8798470703301</c:v>
                </c:pt>
                <c:pt idx="2681">
                  <c:v>15.89148950533486</c:v>
                </c:pt>
                <c:pt idx="2682">
                  <c:v>15.90313857367537</c:v>
                </c:pt>
                <c:pt idx="2683">
                  <c:v>15.914794279131</c:v>
                </c:pt>
                <c:pt idx="2684">
                  <c:v>15.92645662548327</c:v>
                </c:pt>
                <c:pt idx="2685">
                  <c:v>15.93812561651587</c:v>
                </c:pt>
                <c:pt idx="2686">
                  <c:v>15.94980125601466</c:v>
                </c:pt>
                <c:pt idx="2687">
                  <c:v>15.96148354776762</c:v>
                </c:pt>
                <c:pt idx="2688">
                  <c:v>15.9731724955649</c:v>
                </c:pt>
                <c:pt idx="2689">
                  <c:v>15.98486810319882</c:v>
                </c:pt>
                <c:pt idx="2690">
                  <c:v>15.99657037446387</c:v>
                </c:pt>
                <c:pt idx="2691">
                  <c:v>16.00827931315666</c:v>
                </c:pt>
                <c:pt idx="2692">
                  <c:v>16.01999492307601</c:v>
                </c:pt>
                <c:pt idx="2693">
                  <c:v>16.03171720802288</c:v>
                </c:pt>
                <c:pt idx="2694">
                  <c:v>16.04344617180038</c:v>
                </c:pt>
                <c:pt idx="2695">
                  <c:v>16.05518181821386</c:v>
                </c:pt>
                <c:pt idx="2696">
                  <c:v>16.06692415107074</c:v>
                </c:pt>
                <c:pt idx="2697">
                  <c:v>16.07867317418066</c:v>
                </c:pt>
                <c:pt idx="2698">
                  <c:v>16.09042889135544</c:v>
                </c:pt>
                <c:pt idx="2699">
                  <c:v>16.10219130640905</c:v>
                </c:pt>
                <c:pt idx="2700">
                  <c:v>16.11396042315764</c:v>
                </c:pt>
                <c:pt idx="2701">
                  <c:v>16.12573624541952</c:v>
                </c:pt>
                <c:pt idx="2702">
                  <c:v>16.13751877701523</c:v>
                </c:pt>
                <c:pt idx="2703">
                  <c:v>16.14930802176739</c:v>
                </c:pt>
                <c:pt idx="2704">
                  <c:v>16.1611039835009</c:v>
                </c:pt>
                <c:pt idx="2705">
                  <c:v>16.17290666604278</c:v>
                </c:pt>
                <c:pt idx="2706">
                  <c:v>16.18471607322222</c:v>
                </c:pt>
                <c:pt idx="2707">
                  <c:v>16.19653220887067</c:v>
                </c:pt>
                <c:pt idx="2708">
                  <c:v>16.20835507682167</c:v>
                </c:pt>
                <c:pt idx="2709">
                  <c:v>16.22018468091099</c:v>
                </c:pt>
                <c:pt idx="2710">
                  <c:v>16.23202102497659</c:v>
                </c:pt>
                <c:pt idx="2711">
                  <c:v>16.24386411285857</c:v>
                </c:pt>
                <c:pt idx="2712">
                  <c:v>16.25571394839928</c:v>
                </c:pt>
                <c:pt idx="2713">
                  <c:v>16.26757053544322</c:v>
                </c:pt>
                <c:pt idx="2714">
                  <c:v>16.27943387783708</c:v>
                </c:pt>
                <c:pt idx="2715">
                  <c:v>16.29130397942988</c:v>
                </c:pt>
                <c:pt idx="2716">
                  <c:v>16.30318084407256</c:v>
                </c:pt>
                <c:pt idx="2717">
                  <c:v>16.31506447561843</c:v>
                </c:pt>
                <c:pt idx="2718">
                  <c:v>16.32695487792299</c:v>
                </c:pt>
                <c:pt idx="2719">
                  <c:v>16.3388520548439</c:v>
                </c:pt>
                <c:pt idx="2720">
                  <c:v>16.35075601024105</c:v>
                </c:pt>
                <c:pt idx="2721">
                  <c:v>16.36266674797649</c:v>
                </c:pt>
                <c:pt idx="2722">
                  <c:v>16.3745842719145</c:v>
                </c:pt>
                <c:pt idx="2723">
                  <c:v>16.38650858592148</c:v>
                </c:pt>
                <c:pt idx="2724">
                  <c:v>16.39843969386632</c:v>
                </c:pt>
                <c:pt idx="2725">
                  <c:v>16.41037759961972</c:v>
                </c:pt>
                <c:pt idx="2726">
                  <c:v>16.42232230705478</c:v>
                </c:pt>
                <c:pt idx="2727">
                  <c:v>16.43427382004683</c:v>
                </c:pt>
                <c:pt idx="2728">
                  <c:v>16.44623214247326</c:v>
                </c:pt>
                <c:pt idx="2729">
                  <c:v>16.45819727821406</c:v>
                </c:pt>
                <c:pt idx="2730">
                  <c:v>16.47016923115087</c:v>
                </c:pt>
                <c:pt idx="2731">
                  <c:v>16.48214800516785</c:v>
                </c:pt>
                <c:pt idx="2732">
                  <c:v>16.49413360415157</c:v>
                </c:pt>
                <c:pt idx="2733">
                  <c:v>16.50612603199036</c:v>
                </c:pt>
                <c:pt idx="2734">
                  <c:v>16.51812529257505</c:v>
                </c:pt>
                <c:pt idx="2735">
                  <c:v>16.53013138979867</c:v>
                </c:pt>
                <c:pt idx="2736">
                  <c:v>16.54214432755639</c:v>
                </c:pt>
                <c:pt idx="2737">
                  <c:v>16.55416410974567</c:v>
                </c:pt>
                <c:pt idx="2738">
                  <c:v>16.56619074026614</c:v>
                </c:pt>
                <c:pt idx="2739">
                  <c:v>16.57822422301968</c:v>
                </c:pt>
                <c:pt idx="2740">
                  <c:v>16.59026456191038</c:v>
                </c:pt>
                <c:pt idx="2741">
                  <c:v>16.60231176084456</c:v>
                </c:pt>
                <c:pt idx="2742">
                  <c:v>16.61436582373076</c:v>
                </c:pt>
                <c:pt idx="2743">
                  <c:v>16.62642675447976</c:v>
                </c:pt>
                <c:pt idx="2744">
                  <c:v>16.63849455700455</c:v>
                </c:pt>
                <c:pt idx="2745">
                  <c:v>16.65056923522036</c:v>
                </c:pt>
                <c:pt idx="2746">
                  <c:v>16.66265079304465</c:v>
                </c:pt>
                <c:pt idx="2747">
                  <c:v>16.67473923439712</c:v>
                </c:pt>
                <c:pt idx="2748">
                  <c:v>16.6868345631997</c:v>
                </c:pt>
                <c:pt idx="2749">
                  <c:v>16.69893678337652</c:v>
                </c:pt>
                <c:pt idx="2750">
                  <c:v>16.71104589885401</c:v>
                </c:pt>
                <c:pt idx="2751">
                  <c:v>16.72316191356077</c:v>
                </c:pt>
                <c:pt idx="2752">
                  <c:v>16.73528483142768</c:v>
                </c:pt>
                <c:pt idx="2753">
                  <c:v>16.74741465638787</c:v>
                </c:pt>
                <c:pt idx="2754">
                  <c:v>16.75955139237668</c:v>
                </c:pt>
                <c:pt idx="2755">
                  <c:v>16.77169504333169</c:v>
                </c:pt>
                <c:pt idx="2756">
                  <c:v>16.78384561319275</c:v>
                </c:pt>
                <c:pt idx="2757">
                  <c:v>16.79600310590192</c:v>
                </c:pt>
                <c:pt idx="2758">
                  <c:v>16.80816752540358</c:v>
                </c:pt>
                <c:pt idx="2759">
                  <c:v>16.82033887564424</c:v>
                </c:pt>
                <c:pt idx="2760">
                  <c:v>16.83251716057277</c:v>
                </c:pt>
                <c:pt idx="2761">
                  <c:v>16.84470238414022</c:v>
                </c:pt>
                <c:pt idx="2762">
                  <c:v>16.85689455029993</c:v>
                </c:pt>
                <c:pt idx="2763">
                  <c:v>16.86909366300746</c:v>
                </c:pt>
                <c:pt idx="2764">
                  <c:v>16.88129972622065</c:v>
                </c:pt>
                <c:pt idx="2765">
                  <c:v>16.89351274389958</c:v>
                </c:pt>
                <c:pt idx="2766">
                  <c:v>16.90573272000659</c:v>
                </c:pt>
                <c:pt idx="2767">
                  <c:v>16.91795965850631</c:v>
                </c:pt>
                <c:pt idx="2768">
                  <c:v>16.93019356336552</c:v>
                </c:pt>
                <c:pt idx="2769">
                  <c:v>16.94243443855342</c:v>
                </c:pt>
                <c:pt idx="2770">
                  <c:v>16.9546822880414</c:v>
                </c:pt>
                <c:pt idx="2771">
                  <c:v>16.96693711580303</c:v>
                </c:pt>
                <c:pt idx="2772">
                  <c:v>16.97919892581426</c:v>
                </c:pt>
                <c:pt idx="2773">
                  <c:v>16.99146772205324</c:v>
                </c:pt>
                <c:pt idx="2774">
                  <c:v>17.00374350850041</c:v>
                </c:pt>
                <c:pt idx="2775">
                  <c:v>17.01602628913851</c:v>
                </c:pt>
                <c:pt idx="2776">
                  <c:v>17.02831606795248</c:v>
                </c:pt>
                <c:pt idx="2777">
                  <c:v>17.04061284892949</c:v>
                </c:pt>
                <c:pt idx="2778">
                  <c:v>17.05291663605931</c:v>
                </c:pt>
                <c:pt idx="2779">
                  <c:v>17.06522743333348</c:v>
                </c:pt>
                <c:pt idx="2780">
                  <c:v>17.07754524474617</c:v>
                </c:pt>
                <c:pt idx="2781">
                  <c:v>17.08987007429369</c:v>
                </c:pt>
                <c:pt idx="2782">
                  <c:v>17.10220192597466</c:v>
                </c:pt>
                <c:pt idx="2783">
                  <c:v>17.11454080378999</c:v>
                </c:pt>
                <c:pt idx="2784">
                  <c:v>17.12688671174286</c:v>
                </c:pt>
                <c:pt idx="2785">
                  <c:v>17.1392396538387</c:v>
                </c:pt>
                <c:pt idx="2786">
                  <c:v>17.15159963408527</c:v>
                </c:pt>
                <c:pt idx="2787">
                  <c:v>17.1639666564926</c:v>
                </c:pt>
                <c:pt idx="2788">
                  <c:v>17.17634072507295</c:v>
                </c:pt>
                <c:pt idx="2789">
                  <c:v>17.18872184384096</c:v>
                </c:pt>
                <c:pt idx="2790">
                  <c:v>17.20111001681351</c:v>
                </c:pt>
                <c:pt idx="2791">
                  <c:v>17.21350524800972</c:v>
                </c:pt>
                <c:pt idx="2792">
                  <c:v>17.2259075414511</c:v>
                </c:pt>
                <c:pt idx="2793">
                  <c:v>17.2383169011613</c:v>
                </c:pt>
                <c:pt idx="2794">
                  <c:v>17.25073333116658</c:v>
                </c:pt>
                <c:pt idx="2795">
                  <c:v>17.26315683549511</c:v>
                </c:pt>
                <c:pt idx="2796">
                  <c:v>17.27558741817752</c:v>
                </c:pt>
                <c:pt idx="2797">
                  <c:v>17.28802508324677</c:v>
                </c:pt>
                <c:pt idx="2798">
                  <c:v>17.30046983473808</c:v>
                </c:pt>
                <c:pt idx="2799">
                  <c:v>17.31292167668898</c:v>
                </c:pt>
                <c:pt idx="2800">
                  <c:v>17.32538061313928</c:v>
                </c:pt>
                <c:pt idx="2801">
                  <c:v>17.33784664813114</c:v>
                </c:pt>
                <c:pt idx="2802">
                  <c:v>17.35031978570896</c:v>
                </c:pt>
                <c:pt idx="2803">
                  <c:v>17.36280002991948</c:v>
                </c:pt>
                <c:pt idx="2804">
                  <c:v>17.37528738481175</c:v>
                </c:pt>
                <c:pt idx="2805">
                  <c:v>17.3877818544371</c:v>
                </c:pt>
                <c:pt idx="2806">
                  <c:v>17.40028344284919</c:v>
                </c:pt>
                <c:pt idx="2807">
                  <c:v>17.41279215410398</c:v>
                </c:pt>
                <c:pt idx="2808">
                  <c:v>17.42530799225979</c:v>
                </c:pt>
                <c:pt idx="2809">
                  <c:v>17.43783096137714</c:v>
                </c:pt>
                <c:pt idx="2810">
                  <c:v>17.45036106551898</c:v>
                </c:pt>
                <c:pt idx="2811">
                  <c:v>17.4628983087505</c:v>
                </c:pt>
                <c:pt idx="2812">
                  <c:v>17.47544269513915</c:v>
                </c:pt>
                <c:pt idx="2813">
                  <c:v>17.48799422875505</c:v>
                </c:pt>
                <c:pt idx="2814">
                  <c:v>17.5005529136701</c:v>
                </c:pt>
                <c:pt idx="2815">
                  <c:v>17.51311875395888</c:v>
                </c:pt>
                <c:pt idx="2816">
                  <c:v>17.5256917536982</c:v>
                </c:pt>
                <c:pt idx="2817">
                  <c:v>17.53827191696717</c:v>
                </c:pt>
                <c:pt idx="2818">
                  <c:v>17.55085924784728</c:v>
                </c:pt>
                <c:pt idx="2819">
                  <c:v>17.5634537504223</c:v>
                </c:pt>
                <c:pt idx="2820">
                  <c:v>17.57605542877835</c:v>
                </c:pt>
                <c:pt idx="2821">
                  <c:v>17.58866428700382</c:v>
                </c:pt>
                <c:pt idx="2822">
                  <c:v>17.60128032918955</c:v>
                </c:pt>
                <c:pt idx="2823">
                  <c:v>17.6139035594286</c:v>
                </c:pt>
                <c:pt idx="2824">
                  <c:v>17.62653398181637</c:v>
                </c:pt>
                <c:pt idx="2825">
                  <c:v>17.63917160045067</c:v>
                </c:pt>
                <c:pt idx="2826">
                  <c:v>17.65181641943158</c:v>
                </c:pt>
                <c:pt idx="2827">
                  <c:v>17.66446844286153</c:v>
                </c:pt>
                <c:pt idx="2828">
                  <c:v>17.67712767484529</c:v>
                </c:pt>
                <c:pt idx="2829">
                  <c:v>17.68979411948998</c:v>
                </c:pt>
                <c:pt idx="2830">
                  <c:v>17.70246778090504</c:v>
                </c:pt>
                <c:pt idx="2831">
                  <c:v>17.71514866320227</c:v>
                </c:pt>
                <c:pt idx="2832">
                  <c:v>17.7278367704958</c:v>
                </c:pt>
                <c:pt idx="2833">
                  <c:v>17.74053210690208</c:v>
                </c:pt>
                <c:pt idx="2834">
                  <c:v>17.75323467654</c:v>
                </c:pt>
                <c:pt idx="2835">
                  <c:v>17.76594448353067</c:v>
                </c:pt>
                <c:pt idx="2836">
                  <c:v>17.77866153199762</c:v>
                </c:pt>
                <c:pt idx="2837">
                  <c:v>17.79138582606675</c:v>
                </c:pt>
                <c:pt idx="2838">
                  <c:v>17.80411736986623</c:v>
                </c:pt>
                <c:pt idx="2839">
                  <c:v>17.81685616752667</c:v>
                </c:pt>
                <c:pt idx="2840">
                  <c:v>17.82960222318096</c:v>
                </c:pt>
                <c:pt idx="2841">
                  <c:v>17.84235554096441</c:v>
                </c:pt>
                <c:pt idx="2842">
                  <c:v>17.85511612501464</c:v>
                </c:pt>
                <c:pt idx="2843">
                  <c:v>17.86788397947163</c:v>
                </c:pt>
                <c:pt idx="2844">
                  <c:v>17.88065910847775</c:v>
                </c:pt>
                <c:pt idx="2845">
                  <c:v>17.89344151617771</c:v>
                </c:pt>
                <c:pt idx="2846">
                  <c:v>17.90623120671857</c:v>
                </c:pt>
                <c:pt idx="2847">
                  <c:v>17.91902818424977</c:v>
                </c:pt>
                <c:pt idx="2848">
                  <c:v>17.9318324529231</c:v>
                </c:pt>
                <c:pt idx="2849">
                  <c:v>17.94464401689276</c:v>
                </c:pt>
                <c:pt idx="2850">
                  <c:v>17.95746288031522</c:v>
                </c:pt>
                <c:pt idx="2851">
                  <c:v>17.97028904734946</c:v>
                </c:pt>
                <c:pt idx="2852">
                  <c:v>17.98312252215668</c:v>
                </c:pt>
                <c:pt idx="2853">
                  <c:v>17.99596330890056</c:v>
                </c:pt>
                <c:pt idx="2854">
                  <c:v>18.0088114117471</c:v>
                </c:pt>
                <c:pt idx="2855">
                  <c:v>18.02166683486467</c:v>
                </c:pt>
                <c:pt idx="2856">
                  <c:v>18.03452958242405</c:v>
                </c:pt>
                <c:pt idx="2857">
                  <c:v>18.04739965859839</c:v>
                </c:pt>
                <c:pt idx="2858">
                  <c:v>18.06027706756317</c:v>
                </c:pt>
                <c:pt idx="2859">
                  <c:v>18.07316181349632</c:v>
                </c:pt>
                <c:pt idx="2860">
                  <c:v>18.08605390057809</c:v>
                </c:pt>
                <c:pt idx="2861">
                  <c:v>18.09895333299114</c:v>
                </c:pt>
                <c:pt idx="2862">
                  <c:v>18.11186011492052</c:v>
                </c:pt>
                <c:pt idx="2863">
                  <c:v>18.12477425055364</c:v>
                </c:pt>
                <c:pt idx="2864">
                  <c:v>18.13769574408032</c:v>
                </c:pt>
                <c:pt idx="2865">
                  <c:v>18.15062459969276</c:v>
                </c:pt>
                <c:pt idx="2866">
                  <c:v>18.16356082158553</c:v>
                </c:pt>
                <c:pt idx="2867">
                  <c:v>18.17650441395562</c:v>
                </c:pt>
                <c:pt idx="2868">
                  <c:v>18.18945538100239</c:v>
                </c:pt>
                <c:pt idx="2869">
                  <c:v>18.20241372692758</c:v>
                </c:pt>
                <c:pt idx="2870">
                  <c:v>18.21537945593538</c:v>
                </c:pt>
                <c:pt idx="2871">
                  <c:v>18.22835257223224</c:v>
                </c:pt>
                <c:pt idx="2872">
                  <c:v>18.24133308002727</c:v>
                </c:pt>
                <c:pt idx="2873">
                  <c:v>18.25432098353181</c:v>
                </c:pt>
                <c:pt idx="2874">
                  <c:v>18.26731628695942</c:v>
                </c:pt>
                <c:pt idx="2875">
                  <c:v>18.28031899452638</c:v>
                </c:pt>
                <c:pt idx="2876">
                  <c:v>18.29332911045118</c:v>
                </c:pt>
                <c:pt idx="2877">
                  <c:v>18.30634663895479</c:v>
                </c:pt>
                <c:pt idx="2878">
                  <c:v>18.31937158426057</c:v>
                </c:pt>
                <c:pt idx="2879">
                  <c:v>18.33240395059426</c:v>
                </c:pt>
                <c:pt idx="2880">
                  <c:v>18.34544374218405</c:v>
                </c:pt>
                <c:pt idx="2881">
                  <c:v>18.35849096326051</c:v>
                </c:pt>
                <c:pt idx="2882">
                  <c:v>18.37154561805663</c:v>
                </c:pt>
                <c:pt idx="2883">
                  <c:v>18.38460771080779</c:v>
                </c:pt>
                <c:pt idx="2884">
                  <c:v>18.39767724575182</c:v>
                </c:pt>
                <c:pt idx="2885">
                  <c:v>18.41075422712895</c:v>
                </c:pt>
                <c:pt idx="2886">
                  <c:v>18.42383865918181</c:v>
                </c:pt>
                <c:pt idx="2887">
                  <c:v>18.43693054615548</c:v>
                </c:pt>
                <c:pt idx="2888">
                  <c:v>18.45002989229741</c:v>
                </c:pt>
                <c:pt idx="2889">
                  <c:v>18.46313670185753</c:v>
                </c:pt>
                <c:pt idx="2890">
                  <c:v>18.47625097908813</c:v>
                </c:pt>
                <c:pt idx="2891">
                  <c:v>18.48937272824396</c:v>
                </c:pt>
                <c:pt idx="2892">
                  <c:v>18.5025019535822</c:v>
                </c:pt>
                <c:pt idx="2893">
                  <c:v>18.51563865936244</c:v>
                </c:pt>
                <c:pt idx="2894">
                  <c:v>18.52878284984669</c:v>
                </c:pt>
                <c:pt idx="2895">
                  <c:v>18.54193452929941</c:v>
                </c:pt>
                <c:pt idx="2896">
                  <c:v>18.55509370198746</c:v>
                </c:pt>
                <c:pt idx="2897">
                  <c:v>18.56826037218016</c:v>
                </c:pt>
                <c:pt idx="2898">
                  <c:v>18.58143454414918</c:v>
                </c:pt>
                <c:pt idx="2899">
                  <c:v>18.5946162221689</c:v>
                </c:pt>
                <c:pt idx="2900">
                  <c:v>18.60780541051573</c:v>
                </c:pt>
                <c:pt idx="2901">
                  <c:v>18.62100211346878</c:v>
                </c:pt>
                <c:pt idx="2902">
                  <c:v>18.63420633530953</c:v>
                </c:pt>
                <c:pt idx="2903">
                  <c:v>18.64741808032188</c:v>
                </c:pt>
                <c:pt idx="2904">
                  <c:v>18.66063735279228</c:v>
                </c:pt>
                <c:pt idx="2905">
                  <c:v>18.67386415700946</c:v>
                </c:pt>
                <c:pt idx="2906">
                  <c:v>18.6870984972647</c:v>
                </c:pt>
                <c:pt idx="2907">
                  <c:v>18.70034037785165</c:v>
                </c:pt>
                <c:pt idx="2908">
                  <c:v>18.71358980306651</c:v>
                </c:pt>
                <c:pt idx="2909">
                  <c:v>18.72684677720785</c:v>
                </c:pt>
                <c:pt idx="2910">
                  <c:v>18.7401113045767</c:v>
                </c:pt>
                <c:pt idx="2911">
                  <c:v>18.75338338947656</c:v>
                </c:pt>
                <c:pt idx="2912">
                  <c:v>18.76666303621337</c:v>
                </c:pt>
                <c:pt idx="2913">
                  <c:v>18.77995024909552</c:v>
                </c:pt>
                <c:pt idx="2914">
                  <c:v>18.79324503243386</c:v>
                </c:pt>
                <c:pt idx="2915">
                  <c:v>18.80654739054168</c:v>
                </c:pt>
                <c:pt idx="2916">
                  <c:v>18.8198573277348</c:v>
                </c:pt>
                <c:pt idx="2917">
                  <c:v>18.83317484833136</c:v>
                </c:pt>
                <c:pt idx="2918">
                  <c:v>18.84649995665211</c:v>
                </c:pt>
                <c:pt idx="2919">
                  <c:v>18.85983265702015</c:v>
                </c:pt>
                <c:pt idx="2920">
                  <c:v>18.87317295376111</c:v>
                </c:pt>
                <c:pt idx="2921">
                  <c:v>18.88652085120302</c:v>
                </c:pt>
                <c:pt idx="2922">
                  <c:v>18.89987635367653</c:v>
                </c:pt>
                <c:pt idx="2923">
                  <c:v>18.91323946551452</c:v>
                </c:pt>
                <c:pt idx="2924">
                  <c:v>18.92661019105253</c:v>
                </c:pt>
                <c:pt idx="2925">
                  <c:v>18.93998853462847</c:v>
                </c:pt>
                <c:pt idx="2926">
                  <c:v>18.95337450058277</c:v>
                </c:pt>
                <c:pt idx="2927">
                  <c:v>18.96676809325832</c:v>
                </c:pt>
                <c:pt idx="2928">
                  <c:v>18.98016931700049</c:v>
                </c:pt>
                <c:pt idx="2929">
                  <c:v>18.9935781761571</c:v>
                </c:pt>
                <c:pt idx="2930">
                  <c:v>19.0069946750785</c:v>
                </c:pt>
                <c:pt idx="2931">
                  <c:v>19.02041881811742</c:v>
                </c:pt>
                <c:pt idx="2932">
                  <c:v>19.03385060962921</c:v>
                </c:pt>
                <c:pt idx="2933">
                  <c:v>19.04729005397157</c:v>
                </c:pt>
                <c:pt idx="2934">
                  <c:v>19.06073715550477</c:v>
                </c:pt>
                <c:pt idx="2935">
                  <c:v>19.07419191859152</c:v>
                </c:pt>
                <c:pt idx="2936">
                  <c:v>19.08765434759702</c:v>
                </c:pt>
                <c:pt idx="2937">
                  <c:v>19.101124446889</c:v>
                </c:pt>
                <c:pt idx="2938">
                  <c:v>19.11460222083759</c:v>
                </c:pt>
                <c:pt idx="2939">
                  <c:v>19.12808767381551</c:v>
                </c:pt>
                <c:pt idx="2940">
                  <c:v>19.1415808101979</c:v>
                </c:pt>
                <c:pt idx="2941">
                  <c:v>19.15508163436245</c:v>
                </c:pt>
                <c:pt idx="2942">
                  <c:v>19.16859015068927</c:v>
                </c:pt>
                <c:pt idx="2943">
                  <c:v>19.18210636356102</c:v>
                </c:pt>
                <c:pt idx="2944">
                  <c:v>19.1956302773628</c:v>
                </c:pt>
                <c:pt idx="2945">
                  <c:v>19.20916189648247</c:v>
                </c:pt>
                <c:pt idx="2946">
                  <c:v>19.22270122530988</c:v>
                </c:pt>
                <c:pt idx="2947">
                  <c:v>19.23624826823787</c:v>
                </c:pt>
                <c:pt idx="2948">
                  <c:v>19.24980302966149</c:v>
                </c:pt>
                <c:pt idx="2949">
                  <c:v>19.26336551397843</c:v>
                </c:pt>
                <c:pt idx="2950">
                  <c:v>19.27693572558885</c:v>
                </c:pt>
                <c:pt idx="2951">
                  <c:v>19.29051366889539</c:v>
                </c:pt>
                <c:pt idx="2952">
                  <c:v>19.30409934830324</c:v>
                </c:pt>
                <c:pt idx="2953">
                  <c:v>19.3176927682201</c:v>
                </c:pt>
                <c:pt idx="2954">
                  <c:v>19.33129393305613</c:v>
                </c:pt>
                <c:pt idx="2955">
                  <c:v>19.34490284722404</c:v>
                </c:pt>
                <c:pt idx="2956">
                  <c:v>19.35851951513908</c:v>
                </c:pt>
                <c:pt idx="2957">
                  <c:v>19.37214394121896</c:v>
                </c:pt>
                <c:pt idx="2958">
                  <c:v>19.38577612988394</c:v>
                </c:pt>
                <c:pt idx="2959">
                  <c:v>19.39941608555681</c:v>
                </c:pt>
                <c:pt idx="2960">
                  <c:v>19.41306381266283</c:v>
                </c:pt>
                <c:pt idx="2961">
                  <c:v>19.42671931562978</c:v>
                </c:pt>
                <c:pt idx="2962">
                  <c:v>19.44038259888815</c:v>
                </c:pt>
                <c:pt idx="2963">
                  <c:v>19.45405366687065</c:v>
                </c:pt>
                <c:pt idx="2964">
                  <c:v>19.46773252401269</c:v>
                </c:pt>
                <c:pt idx="2965">
                  <c:v>19.48141917475218</c:v>
                </c:pt>
                <c:pt idx="2966">
                  <c:v>19.49511362352962</c:v>
                </c:pt>
                <c:pt idx="2967">
                  <c:v>19.50881587478797</c:v>
                </c:pt>
                <c:pt idx="2968">
                  <c:v>19.52252593297267</c:v>
                </c:pt>
                <c:pt idx="2969">
                  <c:v>19.53624380253178</c:v>
                </c:pt>
                <c:pt idx="2970">
                  <c:v>19.54996948791593</c:v>
                </c:pt>
                <c:pt idx="2971">
                  <c:v>19.56370299357812</c:v>
                </c:pt>
                <c:pt idx="2972">
                  <c:v>19.57744432397412</c:v>
                </c:pt>
                <c:pt idx="2973">
                  <c:v>19.59119348356201</c:v>
                </c:pt>
                <c:pt idx="2974">
                  <c:v>19.60495047680254</c:v>
                </c:pt>
                <c:pt idx="2975">
                  <c:v>19.61871530815898</c:v>
                </c:pt>
                <c:pt idx="2976">
                  <c:v>19.63248798209712</c:v>
                </c:pt>
                <c:pt idx="2977">
                  <c:v>19.64626850308533</c:v>
                </c:pt>
                <c:pt idx="2978">
                  <c:v>19.66005687559451</c:v>
                </c:pt>
                <c:pt idx="2979">
                  <c:v>19.6738531040981</c:v>
                </c:pt>
                <c:pt idx="2980">
                  <c:v>19.68765719307205</c:v>
                </c:pt>
                <c:pt idx="2981">
                  <c:v>19.70146914699495</c:v>
                </c:pt>
                <c:pt idx="2982">
                  <c:v>19.71528897034788</c:v>
                </c:pt>
                <c:pt idx="2983">
                  <c:v>19.72911666761451</c:v>
                </c:pt>
                <c:pt idx="2984">
                  <c:v>19.74295224328099</c:v>
                </c:pt>
                <c:pt idx="2985">
                  <c:v>19.75679570183613</c:v>
                </c:pt>
                <c:pt idx="2986">
                  <c:v>19.77064704777112</c:v>
                </c:pt>
                <c:pt idx="2987">
                  <c:v>19.78450628558008</c:v>
                </c:pt>
                <c:pt idx="2988">
                  <c:v>19.79837341975929</c:v>
                </c:pt>
                <c:pt idx="2989">
                  <c:v>19.81224845480773</c:v>
                </c:pt>
                <c:pt idx="2990">
                  <c:v>19.82613139522697</c:v>
                </c:pt>
                <c:pt idx="2991">
                  <c:v>19.84002224552109</c:v>
                </c:pt>
                <c:pt idx="2992">
                  <c:v>19.853921010197</c:v>
                </c:pt>
                <c:pt idx="2993">
                  <c:v>19.86782769376372</c:v>
                </c:pt>
                <c:pt idx="2994">
                  <c:v>19.88174230073308</c:v>
                </c:pt>
                <c:pt idx="2995">
                  <c:v>19.89566483561973</c:v>
                </c:pt>
                <c:pt idx="2996">
                  <c:v>19.90959530294038</c:v>
                </c:pt>
                <c:pt idx="2997">
                  <c:v>19.92353370721467</c:v>
                </c:pt>
                <c:pt idx="2998">
                  <c:v>19.9374800529647</c:v>
                </c:pt>
                <c:pt idx="2999">
                  <c:v>19.95143434471519</c:v>
                </c:pt>
                <c:pt idx="3000">
                  <c:v>19.96539658699332</c:v>
                </c:pt>
                <c:pt idx="3001">
                  <c:v>19.97936678432918</c:v>
                </c:pt>
                <c:pt idx="3002">
                  <c:v>19.99334494125498</c:v>
                </c:pt>
                <c:pt idx="3003">
                  <c:v>20.0073310623058</c:v>
                </c:pt>
                <c:pt idx="3004">
                  <c:v>20.02132515201925</c:v>
                </c:pt>
                <c:pt idx="3005">
                  <c:v>20.0353272149355</c:v>
                </c:pt>
                <c:pt idx="3006">
                  <c:v>20.04933725559732</c:v>
                </c:pt>
                <c:pt idx="3007">
                  <c:v>20.06335527855013</c:v>
                </c:pt>
                <c:pt idx="3008">
                  <c:v>20.0773812883418</c:v>
                </c:pt>
                <c:pt idx="3009">
                  <c:v>20.09141528952292</c:v>
                </c:pt>
                <c:pt idx="3010">
                  <c:v>20.10545728664661</c:v>
                </c:pt>
                <c:pt idx="3011">
                  <c:v>20.11950728426859</c:v>
                </c:pt>
                <c:pt idx="3012">
                  <c:v>20.1335652869472</c:v>
                </c:pt>
                <c:pt idx="3013">
                  <c:v>20.14763129924334</c:v>
                </c:pt>
                <c:pt idx="3014">
                  <c:v>20.16170532572056</c:v>
                </c:pt>
                <c:pt idx="3015">
                  <c:v>20.17578737094496</c:v>
                </c:pt>
                <c:pt idx="3016">
                  <c:v>20.18987743948527</c:v>
                </c:pt>
                <c:pt idx="3017">
                  <c:v>20.20397553591279</c:v>
                </c:pt>
                <c:pt idx="3018">
                  <c:v>20.2180816648015</c:v>
                </c:pt>
                <c:pt idx="3019">
                  <c:v>20.23219583072778</c:v>
                </c:pt>
                <c:pt idx="3020">
                  <c:v>20.24631803827108</c:v>
                </c:pt>
                <c:pt idx="3021">
                  <c:v>20.26044829201289</c:v>
                </c:pt>
                <c:pt idx="3022">
                  <c:v>20.27458659653765</c:v>
                </c:pt>
                <c:pt idx="3023">
                  <c:v>20.28873295643224</c:v>
                </c:pt>
                <c:pt idx="3024">
                  <c:v>20.30288737628653</c:v>
                </c:pt>
                <c:pt idx="3025">
                  <c:v>20.31704986069243</c:v>
                </c:pt>
                <c:pt idx="3026">
                  <c:v>20.33122041424487</c:v>
                </c:pt>
                <c:pt idx="3027">
                  <c:v>20.34539904154118</c:v>
                </c:pt>
                <c:pt idx="3028">
                  <c:v>20.3595857471817</c:v>
                </c:pt>
                <c:pt idx="3029">
                  <c:v>20.37378053576882</c:v>
                </c:pt>
                <c:pt idx="3030">
                  <c:v>20.38798341190796</c:v>
                </c:pt>
                <c:pt idx="3031">
                  <c:v>20.40219438020702</c:v>
                </c:pt>
                <c:pt idx="3032">
                  <c:v>20.41641344527655</c:v>
                </c:pt>
                <c:pt idx="3033">
                  <c:v>20.43064061172968</c:v>
                </c:pt>
                <c:pt idx="3034">
                  <c:v>20.44487588418237</c:v>
                </c:pt>
                <c:pt idx="3035">
                  <c:v>20.45911926725288</c:v>
                </c:pt>
                <c:pt idx="3036">
                  <c:v>20.47337076556235</c:v>
                </c:pt>
                <c:pt idx="3037">
                  <c:v>20.48763038373447</c:v>
                </c:pt>
                <c:pt idx="3038">
                  <c:v>20.50189812639558</c:v>
                </c:pt>
                <c:pt idx="3039">
                  <c:v>20.51617399817463</c:v>
                </c:pt>
                <c:pt idx="3040">
                  <c:v>20.53045800370325</c:v>
                </c:pt>
                <c:pt idx="3041">
                  <c:v>20.54475014761567</c:v>
                </c:pt>
                <c:pt idx="3042">
                  <c:v>20.55905043454877</c:v>
                </c:pt>
                <c:pt idx="3043">
                  <c:v>20.57335886914208</c:v>
                </c:pt>
                <c:pt idx="3044">
                  <c:v>20.58767545603777</c:v>
                </c:pt>
                <c:pt idx="3045">
                  <c:v>20.60200019988067</c:v>
                </c:pt>
                <c:pt idx="3046">
                  <c:v>20.61633310531822</c:v>
                </c:pt>
                <c:pt idx="3047">
                  <c:v>20.63067417700055</c:v>
                </c:pt>
                <c:pt idx="3048">
                  <c:v>20.64502341958039</c:v>
                </c:pt>
                <c:pt idx="3049">
                  <c:v>20.65938083771319</c:v>
                </c:pt>
                <c:pt idx="3050">
                  <c:v>20.67374643605698</c:v>
                </c:pt>
                <c:pt idx="3051">
                  <c:v>20.68812021927248</c:v>
                </c:pt>
                <c:pt idx="3052">
                  <c:v>20.70250219202308</c:v>
                </c:pt>
                <c:pt idx="3053">
                  <c:v>20.7168923589748</c:v>
                </c:pt>
                <c:pt idx="3054">
                  <c:v>20.73129072479632</c:v>
                </c:pt>
                <c:pt idx="3055">
                  <c:v>20.74569729415898</c:v>
                </c:pt>
                <c:pt idx="3056">
                  <c:v>20.76011207173673</c:v>
                </c:pt>
                <c:pt idx="3057">
                  <c:v>20.7745350622065</c:v>
                </c:pt>
                <c:pt idx="3058">
                  <c:v>20.78896627024728</c:v>
                </c:pt>
                <c:pt idx="3059">
                  <c:v>20.80340570054133</c:v>
                </c:pt>
                <c:pt idx="3060">
                  <c:v>20.81785335777317</c:v>
                </c:pt>
                <c:pt idx="3061">
                  <c:v>20.83230924663019</c:v>
                </c:pt>
                <c:pt idx="3062">
                  <c:v>20.84677337180241</c:v>
                </c:pt>
                <c:pt idx="3063">
                  <c:v>20.8612457379825</c:v>
                </c:pt>
                <c:pt idx="3064">
                  <c:v>20.87572634986578</c:v>
                </c:pt>
                <c:pt idx="3065">
                  <c:v>20.89021521215038</c:v>
                </c:pt>
                <c:pt idx="3066">
                  <c:v>20.90471232953691</c:v>
                </c:pt>
                <c:pt idx="3067">
                  <c:v>20.91921770672881</c:v>
                </c:pt>
                <c:pt idx="3068">
                  <c:v>20.93373134843211</c:v>
                </c:pt>
                <c:pt idx="3069">
                  <c:v>20.94825325935558</c:v>
                </c:pt>
                <c:pt idx="3070">
                  <c:v>20.96278344421064</c:v>
                </c:pt>
                <c:pt idx="3071">
                  <c:v>20.97732190771142</c:v>
                </c:pt>
                <c:pt idx="3072">
                  <c:v>20.9918686545747</c:v>
                </c:pt>
                <c:pt idx="3073">
                  <c:v>21.00642368951996</c:v>
                </c:pt>
                <c:pt idx="3074">
                  <c:v>21.02098701726941</c:v>
                </c:pt>
                <c:pt idx="3075">
                  <c:v>21.03555864254789</c:v>
                </c:pt>
                <c:pt idx="3076">
                  <c:v>21.05013857008296</c:v>
                </c:pt>
                <c:pt idx="3077">
                  <c:v>21.06472680460488</c:v>
                </c:pt>
                <c:pt idx="3078">
                  <c:v>21.07932335084662</c:v>
                </c:pt>
                <c:pt idx="3079">
                  <c:v>21.09392821354378</c:v>
                </c:pt>
                <c:pt idx="3080">
                  <c:v>21.10854139743472</c:v>
                </c:pt>
                <c:pt idx="3081">
                  <c:v>21.1231629072605</c:v>
                </c:pt>
                <c:pt idx="3082">
                  <c:v>21.13779274776483</c:v>
                </c:pt>
                <c:pt idx="3083">
                  <c:v>21.1524309236942</c:v>
                </c:pt>
                <c:pt idx="3084">
                  <c:v>21.1670774397977</c:v>
                </c:pt>
                <c:pt idx="3085">
                  <c:v>21.18173230082714</c:v>
                </c:pt>
                <c:pt idx="3086">
                  <c:v>21.19639551153735</c:v>
                </c:pt>
                <c:pt idx="3087">
                  <c:v>21.21106707668532</c:v>
                </c:pt>
                <c:pt idx="3088">
                  <c:v>21.22574700103104</c:v>
                </c:pt>
                <c:pt idx="3089">
                  <c:v>21.24043528933748</c:v>
                </c:pt>
                <c:pt idx="3090">
                  <c:v>21.25513194636972</c:v>
                </c:pt>
                <c:pt idx="3091">
                  <c:v>21.26983697689612</c:v>
                </c:pt>
                <c:pt idx="3092">
                  <c:v>21.28455038568737</c:v>
                </c:pt>
                <c:pt idx="3093">
                  <c:v>21.2992721775171</c:v>
                </c:pt>
                <c:pt idx="3094">
                  <c:v>21.31400235716156</c:v>
                </c:pt>
                <c:pt idx="3095">
                  <c:v>21.32874092939977</c:v>
                </c:pt>
                <c:pt idx="3096">
                  <c:v>21.34348789901344</c:v>
                </c:pt>
                <c:pt idx="3097">
                  <c:v>21.35824327078693</c:v>
                </c:pt>
                <c:pt idx="3098">
                  <c:v>21.37300704950768</c:v>
                </c:pt>
                <c:pt idx="3099">
                  <c:v>21.38777923996525</c:v>
                </c:pt>
                <c:pt idx="3100">
                  <c:v>21.40255984695258</c:v>
                </c:pt>
                <c:pt idx="3101">
                  <c:v>21.41734887526482</c:v>
                </c:pt>
                <c:pt idx="3102">
                  <c:v>21.43214632970012</c:v>
                </c:pt>
                <c:pt idx="3103">
                  <c:v>21.44695221505933</c:v>
                </c:pt>
                <c:pt idx="3104">
                  <c:v>21.46176653614589</c:v>
                </c:pt>
                <c:pt idx="3105">
                  <c:v>21.47658929776628</c:v>
                </c:pt>
                <c:pt idx="3106">
                  <c:v>21.49142050472948</c:v>
                </c:pt>
                <c:pt idx="3107">
                  <c:v>21.5062601618473</c:v>
                </c:pt>
                <c:pt idx="3108">
                  <c:v>21.52110827393412</c:v>
                </c:pt>
                <c:pt idx="3109">
                  <c:v>21.5359648458073</c:v>
                </c:pt>
                <c:pt idx="3110">
                  <c:v>21.55082988228682</c:v>
                </c:pt>
                <c:pt idx="3111">
                  <c:v>21.56570338819542</c:v>
                </c:pt>
                <c:pt idx="3112">
                  <c:v>21.58058536835865</c:v>
                </c:pt>
                <c:pt idx="3113">
                  <c:v>21.59547582760472</c:v>
                </c:pt>
                <c:pt idx="3114">
                  <c:v>21.61037477076464</c:v>
                </c:pt>
                <c:pt idx="3115">
                  <c:v>21.62528220267215</c:v>
                </c:pt>
                <c:pt idx="3116">
                  <c:v>21.64019812816379</c:v>
                </c:pt>
                <c:pt idx="3117">
                  <c:v>21.65512255207877</c:v>
                </c:pt>
                <c:pt idx="3118">
                  <c:v>21.67005547925917</c:v>
                </c:pt>
                <c:pt idx="3119">
                  <c:v>21.68499691454971</c:v>
                </c:pt>
                <c:pt idx="3120">
                  <c:v>21.69994686279797</c:v>
                </c:pt>
                <c:pt idx="3121">
                  <c:v>21.71490532885424</c:v>
                </c:pt>
                <c:pt idx="3122">
                  <c:v>21.72987231757157</c:v>
                </c:pt>
                <c:pt idx="3123">
                  <c:v>21.7448478338058</c:v>
                </c:pt>
                <c:pt idx="3124">
                  <c:v>21.75983188241554</c:v>
                </c:pt>
                <c:pt idx="3125">
                  <c:v>21.77482446826212</c:v>
                </c:pt>
                <c:pt idx="3126">
                  <c:v>21.7898255962097</c:v>
                </c:pt>
                <c:pt idx="3127">
                  <c:v>21.80483527112517</c:v>
                </c:pt>
                <c:pt idx="3128">
                  <c:v>21.81985349787823</c:v>
                </c:pt>
                <c:pt idx="3129">
                  <c:v>21.8348802813413</c:v>
                </c:pt>
                <c:pt idx="3130">
                  <c:v>21.84991562638964</c:v>
                </c:pt>
                <c:pt idx="3131">
                  <c:v>21.86495953790122</c:v>
                </c:pt>
                <c:pt idx="3132">
                  <c:v>21.88001202075687</c:v>
                </c:pt>
                <c:pt idx="3133">
                  <c:v>21.89507307984012</c:v>
                </c:pt>
                <c:pt idx="3134">
                  <c:v>21.91014272003734</c:v>
                </c:pt>
                <c:pt idx="3135">
                  <c:v>21.92522094623762</c:v>
                </c:pt>
                <c:pt idx="3136">
                  <c:v>21.94030776333297</c:v>
                </c:pt>
                <c:pt idx="3137">
                  <c:v>21.95540317621801</c:v>
                </c:pt>
                <c:pt idx="3138">
                  <c:v>21.97050718979026</c:v>
                </c:pt>
                <c:pt idx="3139">
                  <c:v>21.98561980894993</c:v>
                </c:pt>
                <c:pt idx="3140">
                  <c:v>22.00074103860034</c:v>
                </c:pt>
                <c:pt idx="3141">
                  <c:v>22.01587088364711</c:v>
                </c:pt>
                <c:pt idx="3142">
                  <c:v>22.03100934899899</c:v>
                </c:pt>
                <c:pt idx="3143">
                  <c:v>22.04615643956744</c:v>
                </c:pt>
                <c:pt idx="3144">
                  <c:v>22.06131216026673</c:v>
                </c:pt>
                <c:pt idx="3145">
                  <c:v>22.0764765160139</c:v>
                </c:pt>
                <c:pt idx="3146">
                  <c:v>22.09164951172878</c:v>
                </c:pt>
                <c:pt idx="3147">
                  <c:v>22.1068311523342</c:v>
                </c:pt>
                <c:pt idx="3148">
                  <c:v>22.12202144275543</c:v>
                </c:pt>
                <c:pt idx="3149">
                  <c:v>22.13722038792082</c:v>
                </c:pt>
                <c:pt idx="3150">
                  <c:v>22.15242799276148</c:v>
                </c:pt>
                <c:pt idx="3151">
                  <c:v>22.16764426221127</c:v>
                </c:pt>
                <c:pt idx="3152">
                  <c:v>22.18286920120692</c:v>
                </c:pt>
                <c:pt idx="3153">
                  <c:v>22.19810281468791</c:v>
                </c:pt>
                <c:pt idx="3154">
                  <c:v>22.21334510759663</c:v>
                </c:pt>
                <c:pt idx="3155">
                  <c:v>22.22859608487816</c:v>
                </c:pt>
                <c:pt idx="3156">
                  <c:v>22.24385575148052</c:v>
                </c:pt>
                <c:pt idx="3157">
                  <c:v>22.25912411235446</c:v>
                </c:pt>
                <c:pt idx="3158">
                  <c:v>22.2744011724536</c:v>
                </c:pt>
                <c:pt idx="3159">
                  <c:v>22.28968693673428</c:v>
                </c:pt>
                <c:pt idx="3160">
                  <c:v>22.30498141015601</c:v>
                </c:pt>
                <c:pt idx="3161">
                  <c:v>22.3202845976806</c:v>
                </c:pt>
                <c:pt idx="3162">
                  <c:v>22.33559650427305</c:v>
                </c:pt>
                <c:pt idx="3163">
                  <c:v>22.35091713490108</c:v>
                </c:pt>
                <c:pt idx="3164">
                  <c:v>22.36624649453519</c:v>
                </c:pt>
                <c:pt idx="3165">
                  <c:v>22.38158458814901</c:v>
                </c:pt>
                <c:pt idx="3166">
                  <c:v>22.39693142071852</c:v>
                </c:pt>
                <c:pt idx="3167">
                  <c:v>22.41228699722286</c:v>
                </c:pt>
                <c:pt idx="3168">
                  <c:v>22.42765132264396</c:v>
                </c:pt>
                <c:pt idx="3169">
                  <c:v>22.44302440196652</c:v>
                </c:pt>
                <c:pt idx="3170">
                  <c:v>22.45840624017806</c:v>
                </c:pt>
                <c:pt idx="3171">
                  <c:v>22.47379684226917</c:v>
                </c:pt>
                <c:pt idx="3172">
                  <c:v>22.48919621323308</c:v>
                </c:pt>
                <c:pt idx="3173">
                  <c:v>22.50460435806581</c:v>
                </c:pt>
                <c:pt idx="3174">
                  <c:v>22.52002128176632</c:v>
                </c:pt>
                <c:pt idx="3175">
                  <c:v>22.53544698933645</c:v>
                </c:pt>
                <c:pt idx="3176">
                  <c:v>22.55088148578083</c:v>
                </c:pt>
                <c:pt idx="3177">
                  <c:v>22.566324776107</c:v>
                </c:pt>
                <c:pt idx="3178">
                  <c:v>22.5817768653252</c:v>
                </c:pt>
                <c:pt idx="3179">
                  <c:v>22.59723775844893</c:v>
                </c:pt>
                <c:pt idx="3180">
                  <c:v>22.61270746049398</c:v>
                </c:pt>
                <c:pt idx="3181">
                  <c:v>22.62818597647936</c:v>
                </c:pt>
                <c:pt idx="3182">
                  <c:v>22.64367331142687</c:v>
                </c:pt>
                <c:pt idx="3183">
                  <c:v>22.65916947036115</c:v>
                </c:pt>
                <c:pt idx="3184">
                  <c:v>22.67467445830973</c:v>
                </c:pt>
                <c:pt idx="3185">
                  <c:v>22.69018828030296</c:v>
                </c:pt>
                <c:pt idx="3186">
                  <c:v>22.70571094137408</c:v>
                </c:pt>
                <c:pt idx="3187">
                  <c:v>22.72124244655922</c:v>
                </c:pt>
                <c:pt idx="3188">
                  <c:v>22.73678280089732</c:v>
                </c:pt>
                <c:pt idx="3189">
                  <c:v>22.75233200943032</c:v>
                </c:pt>
                <c:pt idx="3190">
                  <c:v>22.76789007720285</c:v>
                </c:pt>
                <c:pt idx="3191">
                  <c:v>22.78345700926253</c:v>
                </c:pt>
                <c:pt idx="3192">
                  <c:v>22.79903281065982</c:v>
                </c:pt>
                <c:pt idx="3193">
                  <c:v>22.81461748644814</c:v>
                </c:pt>
                <c:pt idx="3194">
                  <c:v>22.83021104168363</c:v>
                </c:pt>
                <c:pt idx="3195">
                  <c:v>22.84581348142543</c:v>
                </c:pt>
                <c:pt idx="3196">
                  <c:v>22.86142481073555</c:v>
                </c:pt>
                <c:pt idx="3197">
                  <c:v>22.87704503467885</c:v>
                </c:pt>
                <c:pt idx="3198">
                  <c:v>22.89267415832309</c:v>
                </c:pt>
                <c:pt idx="3199">
                  <c:v>22.90831218673888</c:v>
                </c:pt>
                <c:pt idx="3200">
                  <c:v>22.92395912499991</c:v>
                </c:pt>
                <c:pt idx="3201">
                  <c:v>22.93961497818245</c:v>
                </c:pt>
                <c:pt idx="3202">
                  <c:v>22.95527975136578</c:v>
                </c:pt>
                <c:pt idx="3203">
                  <c:v>22.97095344963239</c:v>
                </c:pt>
                <c:pt idx="3204">
                  <c:v>22.98663607806703</c:v>
                </c:pt>
                <c:pt idx="3205">
                  <c:v>23.00232764175806</c:v>
                </c:pt>
                <c:pt idx="3206">
                  <c:v>23.01802814579614</c:v>
                </c:pt>
                <c:pt idx="3207">
                  <c:v>23.03373759527512</c:v>
                </c:pt>
                <c:pt idx="3208">
                  <c:v>23.0494559952918</c:v>
                </c:pt>
                <c:pt idx="3209">
                  <c:v>23.06518335094568</c:v>
                </c:pt>
                <c:pt idx="3210">
                  <c:v>23.08091966733936</c:v>
                </c:pt>
                <c:pt idx="3211">
                  <c:v>23.09666494957824</c:v>
                </c:pt>
                <c:pt idx="3212">
                  <c:v>23.11241920277066</c:v>
                </c:pt>
                <c:pt idx="3213">
                  <c:v>23.12818243202786</c:v>
                </c:pt>
                <c:pt idx="3214">
                  <c:v>23.143954642464</c:v>
                </c:pt>
                <c:pt idx="3215">
                  <c:v>23.15973583919616</c:v>
                </c:pt>
                <c:pt idx="3216">
                  <c:v>23.1755260273443</c:v>
                </c:pt>
                <c:pt idx="3217">
                  <c:v>23.19132521203136</c:v>
                </c:pt>
                <c:pt idx="3218">
                  <c:v>23.20713339838314</c:v>
                </c:pt>
                <c:pt idx="3219">
                  <c:v>23.22295059152838</c:v>
                </c:pt>
                <c:pt idx="3220">
                  <c:v>23.23877679659879</c:v>
                </c:pt>
                <c:pt idx="3221">
                  <c:v>23.2546120187289</c:v>
                </c:pt>
                <c:pt idx="3222">
                  <c:v>23.27045626305626</c:v>
                </c:pt>
                <c:pt idx="3223">
                  <c:v>23.28630953472121</c:v>
                </c:pt>
                <c:pt idx="3224">
                  <c:v>23.3021718388674</c:v>
                </c:pt>
                <c:pt idx="3225">
                  <c:v>23.31804318064085</c:v>
                </c:pt>
                <c:pt idx="3226">
                  <c:v>23.3339235651909</c:v>
                </c:pt>
                <c:pt idx="3227">
                  <c:v>23.34981299766968</c:v>
                </c:pt>
                <c:pt idx="3228">
                  <c:v>23.36571148323234</c:v>
                </c:pt>
                <c:pt idx="3229">
                  <c:v>23.38161902703689</c:v>
                </c:pt>
                <c:pt idx="3230">
                  <c:v>23.39753563424433</c:v>
                </c:pt>
                <c:pt idx="3231">
                  <c:v>23.41346131001857</c:v>
                </c:pt>
                <c:pt idx="3232">
                  <c:v>23.42939605952645</c:v>
                </c:pt>
                <c:pt idx="3233">
                  <c:v>23.44533988793771</c:v>
                </c:pt>
                <c:pt idx="3234">
                  <c:v>23.46129280042529</c:v>
                </c:pt>
                <c:pt idx="3235">
                  <c:v>23.47725480216485</c:v>
                </c:pt>
                <c:pt idx="3236">
                  <c:v>23.49322589833488</c:v>
                </c:pt>
                <c:pt idx="3237">
                  <c:v>23.50920609411709</c:v>
                </c:pt>
                <c:pt idx="3238">
                  <c:v>23.52519539469599</c:v>
                </c:pt>
                <c:pt idx="3239">
                  <c:v>23.5411938052591</c:v>
                </c:pt>
                <c:pt idx="3240">
                  <c:v>23.55720133099689</c:v>
                </c:pt>
                <c:pt idx="3241">
                  <c:v>23.57321797710275</c:v>
                </c:pt>
                <c:pt idx="3242">
                  <c:v>23.58924374877308</c:v>
                </c:pt>
                <c:pt idx="3243">
                  <c:v>23.60527865120722</c:v>
                </c:pt>
                <c:pt idx="3244">
                  <c:v>23.62132268960745</c:v>
                </c:pt>
                <c:pt idx="3245">
                  <c:v>23.63737586917903</c:v>
                </c:pt>
                <c:pt idx="3246">
                  <c:v>23.6534381951302</c:v>
                </c:pt>
                <c:pt idx="3247">
                  <c:v>23.66950967267212</c:v>
                </c:pt>
                <c:pt idx="3248">
                  <c:v>23.68559030701904</c:v>
                </c:pt>
                <c:pt idx="3249">
                  <c:v>23.70168010338803</c:v>
                </c:pt>
                <c:pt idx="3250">
                  <c:v>23.7177790669992</c:v>
                </c:pt>
                <c:pt idx="3251">
                  <c:v>23.73388720307564</c:v>
                </c:pt>
                <c:pt idx="3252">
                  <c:v>23.75000451684343</c:v>
                </c:pt>
                <c:pt idx="3253">
                  <c:v>23.76613101353156</c:v>
                </c:pt>
                <c:pt idx="3254">
                  <c:v>23.78226669837208</c:v>
                </c:pt>
                <c:pt idx="3255">
                  <c:v>23.79841157659991</c:v>
                </c:pt>
                <c:pt idx="3256">
                  <c:v>23.81456565345326</c:v>
                </c:pt>
                <c:pt idx="3257">
                  <c:v>23.83072893417282</c:v>
                </c:pt>
                <c:pt idx="3258">
                  <c:v>23.84690142400268</c:v>
                </c:pt>
                <c:pt idx="3259">
                  <c:v>23.86308312818973</c:v>
                </c:pt>
                <c:pt idx="3260">
                  <c:v>23.87927405198391</c:v>
                </c:pt>
                <c:pt idx="3261">
                  <c:v>23.89547420063814</c:v>
                </c:pt>
                <c:pt idx="3262">
                  <c:v>23.91168357940833</c:v>
                </c:pt>
                <c:pt idx="3263">
                  <c:v>23.92790219355339</c:v>
                </c:pt>
                <c:pt idx="3264">
                  <c:v>23.94413004833518</c:v>
                </c:pt>
                <c:pt idx="3265">
                  <c:v>23.9603671490187</c:v>
                </c:pt>
                <c:pt idx="3266">
                  <c:v>23.97661350087168</c:v>
                </c:pt>
                <c:pt idx="3267">
                  <c:v>23.99286910916522</c:v>
                </c:pt>
                <c:pt idx="3268">
                  <c:v>24.00913397917308</c:v>
                </c:pt>
                <c:pt idx="3269">
                  <c:v>24.02540811617226</c:v>
                </c:pt>
                <c:pt idx="3270">
                  <c:v>24.04169152544261</c:v>
                </c:pt>
                <c:pt idx="3271">
                  <c:v>24.05798421226705</c:v>
                </c:pt>
                <c:pt idx="3272">
                  <c:v>24.07428618193155</c:v>
                </c:pt>
                <c:pt idx="3273">
                  <c:v>24.09059743972502</c:v>
                </c:pt>
                <c:pt idx="3274">
                  <c:v>24.10691799093947</c:v>
                </c:pt>
                <c:pt idx="3275">
                  <c:v>24.12324784086982</c:v>
                </c:pt>
                <c:pt idx="3276">
                  <c:v>24.1395869948141</c:v>
                </c:pt>
                <c:pt idx="3277">
                  <c:v>24.1559354580733</c:v>
                </c:pt>
                <c:pt idx="3278">
                  <c:v>24.17229323595141</c:v>
                </c:pt>
                <c:pt idx="3279">
                  <c:v>24.18866033375555</c:v>
                </c:pt>
                <c:pt idx="3280">
                  <c:v>24.20503675679576</c:v>
                </c:pt>
                <c:pt idx="3281">
                  <c:v>24.22142251038508</c:v>
                </c:pt>
                <c:pt idx="3282">
                  <c:v>24.23781759983984</c:v>
                </c:pt>
                <c:pt idx="3283">
                  <c:v>24.25422203047899</c:v>
                </c:pt>
                <c:pt idx="3284">
                  <c:v>24.27063580762477</c:v>
                </c:pt>
                <c:pt idx="3285">
                  <c:v>24.28705893660243</c:v>
                </c:pt>
                <c:pt idx="3286">
                  <c:v>24.3034914227402</c:v>
                </c:pt>
                <c:pt idx="3287">
                  <c:v>24.31993327136938</c:v>
                </c:pt>
                <c:pt idx="3288">
                  <c:v>24.33638448782428</c:v>
                </c:pt>
                <c:pt idx="3289">
                  <c:v>24.35284507744229</c:v>
                </c:pt>
                <c:pt idx="3290">
                  <c:v>24.36931504556378</c:v>
                </c:pt>
                <c:pt idx="3291">
                  <c:v>24.38579439753222</c:v>
                </c:pt>
                <c:pt idx="3292">
                  <c:v>24.40228313869417</c:v>
                </c:pt>
                <c:pt idx="3293">
                  <c:v>24.41878127439907</c:v>
                </c:pt>
                <c:pt idx="3294">
                  <c:v>24.43528880999954</c:v>
                </c:pt>
                <c:pt idx="3295">
                  <c:v>24.45180575085124</c:v>
                </c:pt>
                <c:pt idx="3296">
                  <c:v>24.46833210231278</c:v>
                </c:pt>
                <c:pt idx="3297">
                  <c:v>24.48486786974606</c:v>
                </c:pt>
                <c:pt idx="3298">
                  <c:v>24.50141305851573</c:v>
                </c:pt>
                <c:pt idx="3299">
                  <c:v>24.51796767398971</c:v>
                </c:pt>
                <c:pt idx="3300">
                  <c:v>24.5345317215389</c:v>
                </c:pt>
                <c:pt idx="3301">
                  <c:v>24.55110520653724</c:v>
                </c:pt>
                <c:pt idx="3302">
                  <c:v>24.56768813436182</c:v>
                </c:pt>
                <c:pt idx="3303">
                  <c:v>24.5842805103927</c:v>
                </c:pt>
                <c:pt idx="3304">
                  <c:v>24.60088234001307</c:v>
                </c:pt>
                <c:pt idx="3305">
                  <c:v>24.61749362860914</c:v>
                </c:pt>
                <c:pt idx="3306">
                  <c:v>24.63411438157019</c:v>
                </c:pt>
                <c:pt idx="3307">
                  <c:v>24.65074460428863</c:v>
                </c:pt>
                <c:pt idx="3308">
                  <c:v>24.66738430215988</c:v>
                </c:pt>
                <c:pt idx="3309">
                  <c:v>24.68403348058246</c:v>
                </c:pt>
                <c:pt idx="3310">
                  <c:v>24.70069214495792</c:v>
                </c:pt>
                <c:pt idx="3311">
                  <c:v>24.71736030069107</c:v>
                </c:pt>
                <c:pt idx="3312">
                  <c:v>24.73403795318949</c:v>
                </c:pt>
                <c:pt idx="3313">
                  <c:v>24.7507251078641</c:v>
                </c:pt>
                <c:pt idx="3314">
                  <c:v>24.76742177012878</c:v>
                </c:pt>
                <c:pt idx="3315">
                  <c:v>24.78412794540055</c:v>
                </c:pt>
                <c:pt idx="3316">
                  <c:v>24.80084363909948</c:v>
                </c:pt>
                <c:pt idx="3317">
                  <c:v>24.81756885664874</c:v>
                </c:pt>
                <c:pt idx="3318">
                  <c:v>24.8343036034746</c:v>
                </c:pt>
                <c:pt idx="3319">
                  <c:v>24.85104788500641</c:v>
                </c:pt>
                <c:pt idx="3320">
                  <c:v>24.8678017066766</c:v>
                </c:pt>
                <c:pt idx="3321">
                  <c:v>24.88456507392074</c:v>
                </c:pt>
                <c:pt idx="3322">
                  <c:v>24.90133799217745</c:v>
                </c:pt>
                <c:pt idx="3323">
                  <c:v>24.9181204668885</c:v>
                </c:pt>
                <c:pt idx="3324">
                  <c:v>24.93491250349866</c:v>
                </c:pt>
                <c:pt idx="3325">
                  <c:v>24.95171410745593</c:v>
                </c:pt>
                <c:pt idx="3326">
                  <c:v>24.96852528421124</c:v>
                </c:pt>
                <c:pt idx="3327">
                  <c:v>24.98534603921893</c:v>
                </c:pt>
                <c:pt idx="3328">
                  <c:v>25.00217637793622</c:v>
                </c:pt>
                <c:pt idx="3329">
                  <c:v>25.01901630582337</c:v>
                </c:pt>
                <c:pt idx="3330">
                  <c:v>25.0358658283439</c:v>
                </c:pt>
                <c:pt idx="3331">
                  <c:v>25.0527249509644</c:v>
                </c:pt>
                <c:pt idx="3332">
                  <c:v>25.06959367915459</c:v>
                </c:pt>
                <c:pt idx="3333">
                  <c:v>25.08647201838727</c:v>
                </c:pt>
                <c:pt idx="3334">
                  <c:v>25.1033599741384</c:v>
                </c:pt>
                <c:pt idx="3335">
                  <c:v>25.12025755188703</c:v>
                </c:pt>
                <c:pt idx="3336">
                  <c:v>25.13716475711535</c:v>
                </c:pt>
                <c:pt idx="3337">
                  <c:v>25.15408159530865</c:v>
                </c:pt>
                <c:pt idx="3338">
                  <c:v>25.17100807195537</c:v>
                </c:pt>
                <c:pt idx="3339">
                  <c:v>25.18794419254706</c:v>
                </c:pt>
                <c:pt idx="3340">
                  <c:v>25.20488996257843</c:v>
                </c:pt>
                <c:pt idx="3341">
                  <c:v>25.22184538754725</c:v>
                </c:pt>
                <c:pt idx="3342">
                  <c:v>25.23881047295453</c:v>
                </c:pt>
                <c:pt idx="3343">
                  <c:v>25.2557852243043</c:v>
                </c:pt>
                <c:pt idx="3344">
                  <c:v>25.27276964710378</c:v>
                </c:pt>
                <c:pt idx="3345">
                  <c:v>25.2897637468634</c:v>
                </c:pt>
                <c:pt idx="3346">
                  <c:v>25.3067675290966</c:v>
                </c:pt>
                <c:pt idx="3347">
                  <c:v>25.32378099931998</c:v>
                </c:pt>
                <c:pt idx="3348">
                  <c:v>25.3408041630534</c:v>
                </c:pt>
                <c:pt idx="3349">
                  <c:v>25.35783702581972</c:v>
                </c:pt>
                <c:pt idx="3350">
                  <c:v>25.37487959314505</c:v>
                </c:pt>
                <c:pt idx="3351">
                  <c:v>25.3919318705586</c:v>
                </c:pt>
                <c:pt idx="3352">
                  <c:v>25.40899386359275</c:v>
                </c:pt>
                <c:pt idx="3353">
                  <c:v>25.42606557778301</c:v>
                </c:pt>
                <c:pt idx="3354">
                  <c:v>25.44314701866807</c:v>
                </c:pt>
                <c:pt idx="3355">
                  <c:v>25.46023819178976</c:v>
                </c:pt>
                <c:pt idx="3356">
                  <c:v>25.47733910269308</c:v>
                </c:pt>
                <c:pt idx="3357">
                  <c:v>25.49444975692612</c:v>
                </c:pt>
                <c:pt idx="3358">
                  <c:v>25.51157016004031</c:v>
                </c:pt>
                <c:pt idx="3359">
                  <c:v>25.52870031759001</c:v>
                </c:pt>
                <c:pt idx="3360">
                  <c:v>25.54584023513288</c:v>
                </c:pt>
                <c:pt idx="3361">
                  <c:v>25.56298991822981</c:v>
                </c:pt>
                <c:pt idx="3362">
                  <c:v>25.58014937244468</c:v>
                </c:pt>
                <c:pt idx="3363">
                  <c:v>25.59731860334466</c:v>
                </c:pt>
                <c:pt idx="3364">
                  <c:v>25.61449761650008</c:v>
                </c:pt>
                <c:pt idx="3365">
                  <c:v>25.63168641748441</c:v>
                </c:pt>
                <c:pt idx="3366">
                  <c:v>25.64888501187433</c:v>
                </c:pt>
                <c:pt idx="3367">
                  <c:v>25.66609340524966</c:v>
                </c:pt>
                <c:pt idx="3368">
                  <c:v>25.68331160319345</c:v>
                </c:pt>
                <c:pt idx="3369">
                  <c:v>25.70053961129188</c:v>
                </c:pt>
                <c:pt idx="3370">
                  <c:v>25.71777743513435</c:v>
                </c:pt>
                <c:pt idx="3371">
                  <c:v>25.73502508031342</c:v>
                </c:pt>
                <c:pt idx="3372">
                  <c:v>25.75228255242482</c:v>
                </c:pt>
                <c:pt idx="3373">
                  <c:v>25.76954985706749</c:v>
                </c:pt>
                <c:pt idx="3374">
                  <c:v>25.78682699984374</c:v>
                </c:pt>
                <c:pt idx="3375">
                  <c:v>25.80411398635868</c:v>
                </c:pt>
                <c:pt idx="3376">
                  <c:v>25.82141082222089</c:v>
                </c:pt>
                <c:pt idx="3377">
                  <c:v>25.83871751304209</c:v>
                </c:pt>
                <c:pt idx="3378">
                  <c:v>25.85603406443721</c:v>
                </c:pt>
                <c:pt idx="3379">
                  <c:v>25.87336048202435</c:v>
                </c:pt>
                <c:pt idx="3380">
                  <c:v>25.89069677142481</c:v>
                </c:pt>
                <c:pt idx="3381">
                  <c:v>25.90804293826304</c:v>
                </c:pt>
                <c:pt idx="3382">
                  <c:v>25.92539898816698</c:v>
                </c:pt>
                <c:pt idx="3383">
                  <c:v>25.94276492676731</c:v>
                </c:pt>
                <c:pt idx="3384">
                  <c:v>25.9601407596984</c:v>
                </c:pt>
                <c:pt idx="3385">
                  <c:v>25.97752649259738</c:v>
                </c:pt>
                <c:pt idx="3386">
                  <c:v>25.99492213110489</c:v>
                </c:pt>
                <c:pt idx="3387">
                  <c:v>26.01232768086471</c:v>
                </c:pt>
                <c:pt idx="3388">
                  <c:v>26.02974314752372</c:v>
                </c:pt>
                <c:pt idx="3389">
                  <c:v>26.04716853673239</c:v>
                </c:pt>
                <c:pt idx="3390">
                  <c:v>26.06460385414388</c:v>
                </c:pt>
                <c:pt idx="3391">
                  <c:v>26.08204910541492</c:v>
                </c:pt>
                <c:pt idx="3392">
                  <c:v>26.0995042962054</c:v>
                </c:pt>
                <c:pt idx="3393">
                  <c:v>26.1169694321784</c:v>
                </c:pt>
                <c:pt idx="3394">
                  <c:v>26.1344445190002</c:v>
                </c:pt>
                <c:pt idx="3395">
                  <c:v>26.15192956234038</c:v>
                </c:pt>
                <c:pt idx="3396">
                  <c:v>26.16942456787171</c:v>
                </c:pt>
                <c:pt idx="3397">
                  <c:v>26.18692954127021</c:v>
                </c:pt>
                <c:pt idx="3398">
                  <c:v>26.20444448821511</c:v>
                </c:pt>
                <c:pt idx="3399">
                  <c:v>26.2219694143889</c:v>
                </c:pt>
                <c:pt idx="3400">
                  <c:v>26.23950432547726</c:v>
                </c:pt>
                <c:pt idx="3401">
                  <c:v>26.25704922716918</c:v>
                </c:pt>
                <c:pt idx="3402">
                  <c:v>26.27460412515686</c:v>
                </c:pt>
                <c:pt idx="3403">
                  <c:v>26.29216902513572</c:v>
                </c:pt>
                <c:pt idx="3404">
                  <c:v>26.30974393280445</c:v>
                </c:pt>
                <c:pt idx="3405">
                  <c:v>26.32732885386499</c:v>
                </c:pt>
                <c:pt idx="3406">
                  <c:v>26.34492379402251</c:v>
                </c:pt>
                <c:pt idx="3407">
                  <c:v>26.36252875898544</c:v>
                </c:pt>
                <c:pt idx="3408">
                  <c:v>26.38014375446547</c:v>
                </c:pt>
                <c:pt idx="3409">
                  <c:v>26.39776878617754</c:v>
                </c:pt>
                <c:pt idx="3410">
                  <c:v>26.41540385983982</c:v>
                </c:pt>
                <c:pt idx="3411">
                  <c:v>26.43304898117378</c:v>
                </c:pt>
                <c:pt idx="3412">
                  <c:v>26.45070415590417</c:v>
                </c:pt>
                <c:pt idx="3413">
                  <c:v>26.46836938975891</c:v>
                </c:pt>
                <c:pt idx="3414">
                  <c:v>26.48604468846915</c:v>
                </c:pt>
                <c:pt idx="3415">
                  <c:v>26.50373005776967</c:v>
                </c:pt>
                <c:pt idx="3416">
                  <c:v>26.52142550339797</c:v>
                </c:pt>
                <c:pt idx="3417">
                  <c:v>26.5391310310952</c:v>
                </c:pt>
                <c:pt idx="3418">
                  <c:v>26.55684664660563</c:v>
                </c:pt>
                <c:pt idx="3419">
                  <c:v>26.57457235567688</c:v>
                </c:pt>
                <c:pt idx="3420">
                  <c:v>26.59230816405978</c:v>
                </c:pt>
                <c:pt idx="3421">
                  <c:v>26.61005407750847</c:v>
                </c:pt>
                <c:pt idx="3422">
                  <c:v>26.62781010178035</c:v>
                </c:pt>
                <c:pt idx="3423">
                  <c:v>26.64557624263615</c:v>
                </c:pt>
                <c:pt idx="3424">
                  <c:v>26.6633525058398</c:v>
                </c:pt>
                <c:pt idx="3425">
                  <c:v>26.6811388971586</c:v>
                </c:pt>
                <c:pt idx="3426">
                  <c:v>26.69893542236306</c:v>
                </c:pt>
                <c:pt idx="3427">
                  <c:v>26.71674208722698</c:v>
                </c:pt>
                <c:pt idx="3428">
                  <c:v>26.73455889752763</c:v>
                </c:pt>
                <c:pt idx="3429">
                  <c:v>26.75238585904528</c:v>
                </c:pt>
                <c:pt idx="3430">
                  <c:v>26.77022297756358</c:v>
                </c:pt>
                <c:pt idx="3431">
                  <c:v>26.78807025886978</c:v>
                </c:pt>
                <c:pt idx="3432">
                  <c:v>26.80592770875399</c:v>
                </c:pt>
                <c:pt idx="3433">
                  <c:v>26.82379533300983</c:v>
                </c:pt>
                <c:pt idx="3434">
                  <c:v>26.84167313743422</c:v>
                </c:pt>
                <c:pt idx="3435">
                  <c:v>26.85956112782736</c:v>
                </c:pt>
                <c:pt idx="3436">
                  <c:v>26.87745930999274</c:v>
                </c:pt>
                <c:pt idx="3437">
                  <c:v>26.8953676897372</c:v>
                </c:pt>
                <c:pt idx="3438">
                  <c:v>26.91328627287085</c:v>
                </c:pt>
                <c:pt idx="3439">
                  <c:v>26.93121506520712</c:v>
                </c:pt>
                <c:pt idx="3440">
                  <c:v>26.94915407256276</c:v>
                </c:pt>
                <c:pt idx="3441">
                  <c:v>26.96710330075782</c:v>
                </c:pt>
                <c:pt idx="3442">
                  <c:v>26.9850627556157</c:v>
                </c:pt>
                <c:pt idx="3443">
                  <c:v>27.00303244296298</c:v>
                </c:pt>
                <c:pt idx="3444">
                  <c:v>27.02101236862993</c:v>
                </c:pt>
                <c:pt idx="3445">
                  <c:v>27.03900253844963</c:v>
                </c:pt>
                <c:pt idx="3446">
                  <c:v>27.05700295825885</c:v>
                </c:pt>
                <c:pt idx="3447">
                  <c:v>27.07501363389753</c:v>
                </c:pt>
                <c:pt idx="3448">
                  <c:v>27.093034571209</c:v>
                </c:pt>
                <c:pt idx="3449">
                  <c:v>27.11106577603991</c:v>
                </c:pt>
                <c:pt idx="3450">
                  <c:v>27.12910725424021</c:v>
                </c:pt>
                <c:pt idx="3451">
                  <c:v>27.14715901166322</c:v>
                </c:pt>
                <c:pt idx="3452">
                  <c:v>27.16522105416557</c:v>
                </c:pt>
                <c:pt idx="3453">
                  <c:v>27.18329338760724</c:v>
                </c:pt>
                <c:pt idx="3454">
                  <c:v>27.20137601785155</c:v>
                </c:pt>
                <c:pt idx="3455">
                  <c:v>27.21946895076513</c:v>
                </c:pt>
                <c:pt idx="3456">
                  <c:v>27.23757219221802</c:v>
                </c:pt>
                <c:pt idx="3457">
                  <c:v>27.25568574808351</c:v>
                </c:pt>
                <c:pt idx="3458">
                  <c:v>27.27380962423834</c:v>
                </c:pt>
                <c:pt idx="3459">
                  <c:v>27.2919438265625</c:v>
                </c:pt>
                <c:pt idx="3460">
                  <c:v>27.31008836093942</c:v>
                </c:pt>
                <c:pt idx="3461">
                  <c:v>27.32824323325578</c:v>
                </c:pt>
                <c:pt idx="3462">
                  <c:v>27.34640844940176</c:v>
                </c:pt>
                <c:pt idx="3463">
                  <c:v>27.36458401527074</c:v>
                </c:pt>
                <c:pt idx="3464">
                  <c:v>27.38276993675952</c:v>
                </c:pt>
                <c:pt idx="3465">
                  <c:v>27.40096621976832</c:v>
                </c:pt>
                <c:pt idx="3466">
                  <c:v>27.41917287020065</c:v>
                </c:pt>
                <c:pt idx="3467">
                  <c:v>27.43738989396329</c:v>
                </c:pt>
                <c:pt idx="3468">
                  <c:v>27.45561729696669</c:v>
                </c:pt>
                <c:pt idx="3469">
                  <c:v>27.47385508512447</c:v>
                </c:pt>
                <c:pt idx="3470">
                  <c:v>27.49210326435344</c:v>
                </c:pt>
                <c:pt idx="3471">
                  <c:v>27.51036184057407</c:v>
                </c:pt>
                <c:pt idx="3472">
                  <c:v>27.52863081971008</c:v>
                </c:pt>
                <c:pt idx="3473">
                  <c:v>27.54691020768862</c:v>
                </c:pt>
                <c:pt idx="3474">
                  <c:v>27.56520001044013</c:v>
                </c:pt>
                <c:pt idx="3475">
                  <c:v>27.5835002338985</c:v>
                </c:pt>
                <c:pt idx="3476">
                  <c:v>27.601810884001</c:v>
                </c:pt>
                <c:pt idx="3477">
                  <c:v>27.62013196668824</c:v>
                </c:pt>
                <c:pt idx="3478">
                  <c:v>27.63846348790425</c:v>
                </c:pt>
                <c:pt idx="3479">
                  <c:v>27.65680545359642</c:v>
                </c:pt>
                <c:pt idx="3480">
                  <c:v>27.67515786971554</c:v>
                </c:pt>
                <c:pt idx="3481">
                  <c:v>27.69352074221581</c:v>
                </c:pt>
                <c:pt idx="3482">
                  <c:v>27.7118940770548</c:v>
                </c:pt>
                <c:pt idx="3483">
                  <c:v>27.73027788019348</c:v>
                </c:pt>
                <c:pt idx="3484">
                  <c:v>27.74867215759621</c:v>
                </c:pt>
                <c:pt idx="3485">
                  <c:v>27.76707691523077</c:v>
                </c:pt>
                <c:pt idx="3486">
                  <c:v>27.78549215906828</c:v>
                </c:pt>
                <c:pt idx="3487">
                  <c:v>27.80391789508339</c:v>
                </c:pt>
                <c:pt idx="3488">
                  <c:v>27.82235412925401</c:v>
                </c:pt>
                <c:pt idx="3489">
                  <c:v>27.84080086756151</c:v>
                </c:pt>
                <c:pt idx="3490">
                  <c:v>27.85925811599071</c:v>
                </c:pt>
                <c:pt idx="3491">
                  <c:v>27.87772588052977</c:v>
                </c:pt>
                <c:pt idx="3492">
                  <c:v>27.89620416717032</c:v>
                </c:pt>
                <c:pt idx="3493">
                  <c:v>27.91469298190738</c:v>
                </c:pt>
                <c:pt idx="3494">
                  <c:v>27.93319233073929</c:v>
                </c:pt>
                <c:pt idx="3495">
                  <c:v>27.95170221966817</c:v>
                </c:pt>
                <c:pt idx="3496">
                  <c:v>27.97022265469903</c:v>
                </c:pt>
                <c:pt idx="3497">
                  <c:v>27.98875364184062</c:v>
                </c:pt>
                <c:pt idx="3498">
                  <c:v>28.00729518710514</c:v>
                </c:pt>
                <c:pt idx="3499">
                  <c:v>28.02584729650806</c:v>
                </c:pt>
                <c:pt idx="3500">
                  <c:v>28.04440997606837</c:v>
                </c:pt>
                <c:pt idx="3501">
                  <c:v>28.06298323180848</c:v>
                </c:pt>
                <c:pt idx="3502">
                  <c:v>28.08156706975421</c:v>
                </c:pt>
                <c:pt idx="3503">
                  <c:v>28.10016149593483</c:v>
                </c:pt>
                <c:pt idx="3504">
                  <c:v>28.11876651638304</c:v>
                </c:pt>
                <c:pt idx="3505">
                  <c:v>28.13738213713498</c:v>
                </c:pt>
                <c:pt idx="3506">
                  <c:v>28.15600836423022</c:v>
                </c:pt>
                <c:pt idx="3507">
                  <c:v>28.17464520371178</c:v>
                </c:pt>
                <c:pt idx="3508">
                  <c:v>28.19329266162612</c:v>
                </c:pt>
                <c:pt idx="3509">
                  <c:v>28.21195074402316</c:v>
                </c:pt>
                <c:pt idx="3510">
                  <c:v>28.23061945695621</c:v>
                </c:pt>
                <c:pt idx="3511">
                  <c:v>28.24929880648212</c:v>
                </c:pt>
                <c:pt idx="3512">
                  <c:v>28.26798879866111</c:v>
                </c:pt>
                <c:pt idx="3513">
                  <c:v>28.28668943955691</c:v>
                </c:pt>
                <c:pt idx="3514">
                  <c:v>28.30540073523667</c:v>
                </c:pt>
                <c:pt idx="3515">
                  <c:v>28.32412269177098</c:v>
                </c:pt>
                <c:pt idx="3516">
                  <c:v>28.34285531523395</c:v>
                </c:pt>
                <c:pt idx="3517">
                  <c:v>28.3615986117031</c:v>
                </c:pt>
                <c:pt idx="3518">
                  <c:v>28.38035258725945</c:v>
                </c:pt>
                <c:pt idx="3519">
                  <c:v>28.39911724798744</c:v>
                </c:pt>
                <c:pt idx="3520">
                  <c:v>28.41789259997499</c:v>
                </c:pt>
                <c:pt idx="3521">
                  <c:v>28.43667864931353</c:v>
                </c:pt>
                <c:pt idx="3522">
                  <c:v>28.45547540209792</c:v>
                </c:pt>
                <c:pt idx="3523">
                  <c:v>28.47428286442649</c:v>
                </c:pt>
                <c:pt idx="3524">
                  <c:v>28.49310104240105</c:v>
                </c:pt>
                <c:pt idx="3525">
                  <c:v>28.51192994212693</c:v>
                </c:pt>
                <c:pt idx="3526">
                  <c:v>28.53076956971288</c:v>
                </c:pt>
                <c:pt idx="3527">
                  <c:v>28.54961993127104</c:v>
                </c:pt>
                <c:pt idx="3528">
                  <c:v>28.56848103291744</c:v>
                </c:pt>
                <c:pt idx="3529">
                  <c:v>28.58735288077098</c:v>
                </c:pt>
                <c:pt idx="3530">
                  <c:v>28.60623548095461</c:v>
                </c:pt>
                <c:pt idx="3531">
                  <c:v>28.62512883959434</c:v>
                </c:pt>
                <c:pt idx="3532">
                  <c:v>28.64403296281993</c:v>
                </c:pt>
                <c:pt idx="3533">
                  <c:v>28.66294785676456</c:v>
                </c:pt>
                <c:pt idx="3534">
                  <c:v>28.68187352756492</c:v>
                </c:pt>
                <c:pt idx="3535">
                  <c:v>28.70080998136108</c:v>
                </c:pt>
                <c:pt idx="3536">
                  <c:v>28.71975722429687</c:v>
                </c:pt>
                <c:pt idx="3537">
                  <c:v>28.73871526251932</c:v>
                </c:pt>
                <c:pt idx="3538">
                  <c:v>28.75768410217917</c:v>
                </c:pt>
                <c:pt idx="3539">
                  <c:v>28.77666374943054</c:v>
                </c:pt>
                <c:pt idx="3540">
                  <c:v>28.79565421043112</c:v>
                </c:pt>
                <c:pt idx="3541">
                  <c:v>28.81465549134217</c:v>
                </c:pt>
                <c:pt idx="3542">
                  <c:v>28.83366759832831</c:v>
                </c:pt>
                <c:pt idx="3543">
                  <c:v>28.85269053755776</c:v>
                </c:pt>
                <c:pt idx="3544">
                  <c:v>28.87172431520226</c:v>
                </c:pt>
                <c:pt idx="3545">
                  <c:v>28.89076893743706</c:v>
                </c:pt>
                <c:pt idx="3546">
                  <c:v>28.9098244104409</c:v>
                </c:pt>
                <c:pt idx="3547">
                  <c:v>28.92889074039608</c:v>
                </c:pt>
                <c:pt idx="3548">
                  <c:v>28.94796793348839</c:v>
                </c:pt>
                <c:pt idx="3549">
                  <c:v>28.96705599590716</c:v>
                </c:pt>
                <c:pt idx="3550">
                  <c:v>28.98615493384522</c:v>
                </c:pt>
                <c:pt idx="3551">
                  <c:v>29.00526475349902</c:v>
                </c:pt>
                <c:pt idx="3552">
                  <c:v>29.0243854610684</c:v>
                </c:pt>
                <c:pt idx="3553">
                  <c:v>29.04351706275683</c:v>
                </c:pt>
                <c:pt idx="3554">
                  <c:v>29.0626595647712</c:v>
                </c:pt>
                <c:pt idx="3555">
                  <c:v>29.08181297332228</c:v>
                </c:pt>
                <c:pt idx="3556">
                  <c:v>29.1009772946239</c:v>
                </c:pt>
                <c:pt idx="3557">
                  <c:v>29.12015253489369</c:v>
                </c:pt>
                <c:pt idx="3558">
                  <c:v>29.13933870035283</c:v>
                </c:pt>
                <c:pt idx="3559">
                  <c:v>29.15853579722598</c:v>
                </c:pt>
                <c:pt idx="3560">
                  <c:v>29.17774383174127</c:v>
                </c:pt>
                <c:pt idx="3561">
                  <c:v>29.19696281013075</c:v>
                </c:pt>
                <c:pt idx="3562">
                  <c:v>29.21619273862949</c:v>
                </c:pt>
                <c:pt idx="3563">
                  <c:v>29.23543362347647</c:v>
                </c:pt>
                <c:pt idx="3564">
                  <c:v>29.2546854709141</c:v>
                </c:pt>
                <c:pt idx="3565">
                  <c:v>29.27394828718835</c:v>
                </c:pt>
                <c:pt idx="3566">
                  <c:v>29.29322207854878</c:v>
                </c:pt>
                <c:pt idx="3567">
                  <c:v>29.31250685124861</c:v>
                </c:pt>
                <c:pt idx="3568">
                  <c:v>29.33180261154437</c:v>
                </c:pt>
                <c:pt idx="3569">
                  <c:v>29.35110936569634</c:v>
                </c:pt>
                <c:pt idx="3570">
                  <c:v>29.37042711996834</c:v>
                </c:pt>
                <c:pt idx="3571">
                  <c:v>29.38975588062775</c:v>
                </c:pt>
                <c:pt idx="3572">
                  <c:v>29.40909565394549</c:v>
                </c:pt>
                <c:pt idx="3573">
                  <c:v>29.42844644619608</c:v>
                </c:pt>
                <c:pt idx="3574">
                  <c:v>29.44780826365765</c:v>
                </c:pt>
                <c:pt idx="3575">
                  <c:v>29.46718111261183</c:v>
                </c:pt>
                <c:pt idx="3576">
                  <c:v>29.48656499934387</c:v>
                </c:pt>
                <c:pt idx="3577">
                  <c:v>29.50595993014262</c:v>
                </c:pt>
                <c:pt idx="3578">
                  <c:v>29.52536591130048</c:v>
                </c:pt>
                <c:pt idx="3579">
                  <c:v>29.54478294911345</c:v>
                </c:pt>
                <c:pt idx="3580">
                  <c:v>29.56421104988111</c:v>
                </c:pt>
                <c:pt idx="3581">
                  <c:v>29.58365021990663</c:v>
                </c:pt>
                <c:pt idx="3582">
                  <c:v>29.6031004654968</c:v>
                </c:pt>
                <c:pt idx="3583">
                  <c:v>29.62256179296195</c:v>
                </c:pt>
                <c:pt idx="3584">
                  <c:v>29.64203420861605</c:v>
                </c:pt>
                <c:pt idx="3585">
                  <c:v>29.66151771877664</c:v>
                </c:pt>
                <c:pt idx="3586">
                  <c:v>29.68101232976487</c:v>
                </c:pt>
                <c:pt idx="3587">
                  <c:v>29.70051804790551</c:v>
                </c:pt>
                <c:pt idx="3588">
                  <c:v>29.72003487952682</c:v>
                </c:pt>
                <c:pt idx="3589">
                  <c:v>29.73956283096093</c:v>
                </c:pt>
                <c:pt idx="3590">
                  <c:v>29.75910190854341</c:v>
                </c:pt>
                <c:pt idx="3591">
                  <c:v>29.77865211861328</c:v>
                </c:pt>
                <c:pt idx="3592">
                  <c:v>29.7982134675134</c:v>
                </c:pt>
                <c:pt idx="3593">
                  <c:v>29.81778596159017</c:v>
                </c:pt>
                <c:pt idx="3594">
                  <c:v>29.83736960719362</c:v>
                </c:pt>
                <c:pt idx="3595">
                  <c:v>29.8569644106774</c:v>
                </c:pt>
                <c:pt idx="3596">
                  <c:v>29.87657037839875</c:v>
                </c:pt>
                <c:pt idx="3597">
                  <c:v>29.89618751671855</c:v>
                </c:pt>
                <c:pt idx="3598">
                  <c:v>29.9158158320013</c:v>
                </c:pt>
                <c:pt idx="3599">
                  <c:v>29.93545533061518</c:v>
                </c:pt>
                <c:pt idx="3600">
                  <c:v>29.95510601893188</c:v>
                </c:pt>
                <c:pt idx="3601">
                  <c:v>29.97476790332682</c:v>
                </c:pt>
                <c:pt idx="3602">
                  <c:v>29.99444099017902</c:v>
                </c:pt>
                <c:pt idx="3603">
                  <c:v>30.01412528587116</c:v>
                </c:pt>
                <c:pt idx="3604">
                  <c:v>30.03382079678952</c:v>
                </c:pt>
                <c:pt idx="3605">
                  <c:v>30.05352752932398</c:v>
                </c:pt>
                <c:pt idx="3606">
                  <c:v>30.07324548986819</c:v>
                </c:pt>
                <c:pt idx="3607">
                  <c:v>30.0929746848193</c:v>
                </c:pt>
                <c:pt idx="3608">
                  <c:v>30.11271512057823</c:v>
                </c:pt>
                <c:pt idx="3609">
                  <c:v>30.13246680354943</c:v>
                </c:pt>
                <c:pt idx="3610">
                  <c:v>30.15222974014108</c:v>
                </c:pt>
                <c:pt idx="3611">
                  <c:v>30.17200393676501</c:v>
                </c:pt>
                <c:pt idx="3612">
                  <c:v>30.19178939983666</c:v>
                </c:pt>
                <c:pt idx="3613">
                  <c:v>30.21158613577512</c:v>
                </c:pt>
                <c:pt idx="3614">
                  <c:v>30.2313941510032</c:v>
                </c:pt>
                <c:pt idx="3615">
                  <c:v>30.2512134519473</c:v>
                </c:pt>
                <c:pt idx="3616">
                  <c:v>30.27104404503756</c:v>
                </c:pt>
                <c:pt idx="3617">
                  <c:v>30.29088593670768</c:v>
                </c:pt>
                <c:pt idx="3618">
                  <c:v>30.31073913339511</c:v>
                </c:pt>
                <c:pt idx="3619">
                  <c:v>30.33060364154095</c:v>
                </c:pt>
                <c:pt idx="3620">
                  <c:v>30.35047946758996</c:v>
                </c:pt>
                <c:pt idx="3621">
                  <c:v>30.37036661799055</c:v>
                </c:pt>
                <c:pt idx="3622">
                  <c:v>30.39026509919483</c:v>
                </c:pt>
                <c:pt idx="3623">
                  <c:v>30.4101749176586</c:v>
                </c:pt>
                <c:pt idx="3624">
                  <c:v>30.43009607984132</c:v>
                </c:pt>
                <c:pt idx="3625">
                  <c:v>30.45002859220612</c:v>
                </c:pt>
                <c:pt idx="3626">
                  <c:v>30.46997246121981</c:v>
                </c:pt>
                <c:pt idx="3627">
                  <c:v>30.48992769335292</c:v>
                </c:pt>
                <c:pt idx="3628">
                  <c:v>30.50989429507965</c:v>
                </c:pt>
                <c:pt idx="3629">
                  <c:v>30.52987227287786</c:v>
                </c:pt>
                <c:pt idx="3630">
                  <c:v>30.54986163322913</c:v>
                </c:pt>
                <c:pt idx="3631">
                  <c:v>30.56986238261873</c:v>
                </c:pt>
                <c:pt idx="3632">
                  <c:v>30.58987452753563</c:v>
                </c:pt>
                <c:pt idx="3633">
                  <c:v>30.6098980744725</c:v>
                </c:pt>
                <c:pt idx="3634">
                  <c:v>30.62993302992563</c:v>
                </c:pt>
                <c:pt idx="3635">
                  <c:v>30.64997940039515</c:v>
                </c:pt>
                <c:pt idx="3636">
                  <c:v>30.67003719238483</c:v>
                </c:pt>
                <c:pt idx="3637">
                  <c:v>30.69010641240208</c:v>
                </c:pt>
                <c:pt idx="3638">
                  <c:v>30.71018706695811</c:v>
                </c:pt>
                <c:pt idx="3639">
                  <c:v>30.73027916256779</c:v>
                </c:pt>
                <c:pt idx="3640">
                  <c:v>30.75038270574976</c:v>
                </c:pt>
                <c:pt idx="3641">
                  <c:v>30.77049770302629</c:v>
                </c:pt>
                <c:pt idx="3642">
                  <c:v>30.7906241609234</c:v>
                </c:pt>
                <c:pt idx="3643">
                  <c:v>30.81076208597087</c:v>
                </c:pt>
                <c:pt idx="3644">
                  <c:v>30.83091148470217</c:v>
                </c:pt>
                <c:pt idx="3645">
                  <c:v>30.85107236365445</c:v>
                </c:pt>
                <c:pt idx="3646">
                  <c:v>30.87124472936863</c:v>
                </c:pt>
                <c:pt idx="3647">
                  <c:v>30.89142858838938</c:v>
                </c:pt>
                <c:pt idx="3648">
                  <c:v>30.91162394726506</c:v>
                </c:pt>
                <c:pt idx="3649">
                  <c:v>30.93183081254776</c:v>
                </c:pt>
                <c:pt idx="3650">
                  <c:v>30.95204919079328</c:v>
                </c:pt>
                <c:pt idx="3651">
                  <c:v>30.97227908856119</c:v>
                </c:pt>
                <c:pt idx="3652">
                  <c:v>30.99252051241498</c:v>
                </c:pt>
                <c:pt idx="3653">
                  <c:v>31.01277346892147</c:v>
                </c:pt>
                <c:pt idx="3654">
                  <c:v>31.03303796465152</c:v>
                </c:pt>
                <c:pt idx="3655">
                  <c:v>31.05331400617964</c:v>
                </c:pt>
                <c:pt idx="3656">
                  <c:v>31.07360160008415</c:v>
                </c:pt>
                <c:pt idx="3657">
                  <c:v>31.09390075294707</c:v>
                </c:pt>
                <c:pt idx="3658">
                  <c:v>31.11421147135414</c:v>
                </c:pt>
                <c:pt idx="3659">
                  <c:v>31.1345337618949</c:v>
                </c:pt>
                <c:pt idx="3660">
                  <c:v>31.15486763116263</c:v>
                </c:pt>
                <c:pt idx="3661">
                  <c:v>31.17521308575439</c:v>
                </c:pt>
                <c:pt idx="3662">
                  <c:v>31.19557013227096</c:v>
                </c:pt>
                <c:pt idx="3663">
                  <c:v>31.21593877731689</c:v>
                </c:pt>
                <c:pt idx="3664">
                  <c:v>31.2363190275005</c:v>
                </c:pt>
                <c:pt idx="3665">
                  <c:v>31.25671088943388</c:v>
                </c:pt>
                <c:pt idx="3666">
                  <c:v>31.27711436973292</c:v>
                </c:pt>
                <c:pt idx="3667">
                  <c:v>31.29752947501719</c:v>
                </c:pt>
                <c:pt idx="3668">
                  <c:v>31.3179562119101</c:v>
                </c:pt>
                <c:pt idx="3669">
                  <c:v>31.33839458703882</c:v>
                </c:pt>
                <c:pt idx="3670">
                  <c:v>31.35884460703429</c:v>
                </c:pt>
                <c:pt idx="3671">
                  <c:v>31.37930627853114</c:v>
                </c:pt>
                <c:pt idx="3672">
                  <c:v>31.39977960816812</c:v>
                </c:pt>
                <c:pt idx="3673">
                  <c:v>31.42026460258732</c:v>
                </c:pt>
                <c:pt idx="3674">
                  <c:v>31.44076126843484</c:v>
                </c:pt>
                <c:pt idx="3675">
                  <c:v>31.46126961236052</c:v>
                </c:pt>
                <c:pt idx="3676">
                  <c:v>31.48178964101803</c:v>
                </c:pt>
                <c:pt idx="3677">
                  <c:v>31.50232136106482</c:v>
                </c:pt>
                <c:pt idx="3678">
                  <c:v>31.52286477916208</c:v>
                </c:pt>
                <c:pt idx="3679">
                  <c:v>31.54341990197478</c:v>
                </c:pt>
                <c:pt idx="3680">
                  <c:v>31.56398673617192</c:v>
                </c:pt>
                <c:pt idx="3681">
                  <c:v>31.58456528842601</c:v>
                </c:pt>
                <c:pt idx="3682">
                  <c:v>31.60515556541344</c:v>
                </c:pt>
                <c:pt idx="3683">
                  <c:v>31.62575757381445</c:v>
                </c:pt>
                <c:pt idx="3684">
                  <c:v>31.64637132031311</c:v>
                </c:pt>
                <c:pt idx="3685">
                  <c:v>31.66699681159723</c:v>
                </c:pt>
                <c:pt idx="3686">
                  <c:v>31.6876340543585</c:v>
                </c:pt>
                <c:pt idx="3687">
                  <c:v>31.70828305529231</c:v>
                </c:pt>
                <c:pt idx="3688">
                  <c:v>31.728943821098</c:v>
                </c:pt>
                <c:pt idx="3689">
                  <c:v>31.74961635847865</c:v>
                </c:pt>
                <c:pt idx="3690">
                  <c:v>31.77030067414112</c:v>
                </c:pt>
                <c:pt idx="3691">
                  <c:v>31.79099677479629</c:v>
                </c:pt>
                <c:pt idx="3692">
                  <c:v>31.81170466715857</c:v>
                </c:pt>
                <c:pt idx="3693">
                  <c:v>31.83242435794642</c:v>
                </c:pt>
                <c:pt idx="3694">
                  <c:v>31.85315585388201</c:v>
                </c:pt>
                <c:pt idx="3695">
                  <c:v>31.8738991616914</c:v>
                </c:pt>
                <c:pt idx="3696">
                  <c:v>31.89465428810447</c:v>
                </c:pt>
                <c:pt idx="3697">
                  <c:v>31.91542123985494</c:v>
                </c:pt>
                <c:pt idx="3698">
                  <c:v>31.93620002368033</c:v>
                </c:pt>
                <c:pt idx="3699">
                  <c:v>31.95699064632203</c:v>
                </c:pt>
                <c:pt idx="3700">
                  <c:v>31.97779311452527</c:v>
                </c:pt>
                <c:pt idx="3701">
                  <c:v>31.99860743503912</c:v>
                </c:pt>
                <c:pt idx="3702">
                  <c:v>32.01943361461642</c:v>
                </c:pt>
                <c:pt idx="3703">
                  <c:v>32.04027166001407</c:v>
                </c:pt>
                <c:pt idx="3704">
                  <c:v>32.06112157799261</c:v>
                </c:pt>
                <c:pt idx="3705">
                  <c:v>32.08198337531648</c:v>
                </c:pt>
                <c:pt idx="3706">
                  <c:v>32.1028570587542</c:v>
                </c:pt>
                <c:pt idx="3707">
                  <c:v>32.12374263507762</c:v>
                </c:pt>
                <c:pt idx="3708">
                  <c:v>32.14464011106282</c:v>
                </c:pt>
                <c:pt idx="3709">
                  <c:v>32.16554949349</c:v>
                </c:pt>
                <c:pt idx="3710">
                  <c:v>32.18647078914249</c:v>
                </c:pt>
                <c:pt idx="3711">
                  <c:v>32.2074040048083</c:v>
                </c:pt>
                <c:pt idx="3712">
                  <c:v>32.22834914727867</c:v>
                </c:pt>
                <c:pt idx="3713">
                  <c:v>32.24930622334903</c:v>
                </c:pt>
                <c:pt idx="3714">
                  <c:v>32.2702752398186</c:v>
                </c:pt>
                <c:pt idx="3715">
                  <c:v>32.29125620349048</c:v>
                </c:pt>
                <c:pt idx="3716">
                  <c:v>32.31224912117165</c:v>
                </c:pt>
                <c:pt idx="3717">
                  <c:v>32.333253999673</c:v>
                </c:pt>
                <c:pt idx="3718">
                  <c:v>32.35427084580922</c:v>
                </c:pt>
                <c:pt idx="3719">
                  <c:v>32.37529966639897</c:v>
                </c:pt>
                <c:pt idx="3720">
                  <c:v>32.3963404682647</c:v>
                </c:pt>
                <c:pt idx="3721">
                  <c:v>32.41739325823279</c:v>
                </c:pt>
                <c:pt idx="3722">
                  <c:v>32.43845804313374</c:v>
                </c:pt>
                <c:pt idx="3723">
                  <c:v>32.45953482980144</c:v>
                </c:pt>
                <c:pt idx="3724">
                  <c:v>32.48062362507407</c:v>
                </c:pt>
                <c:pt idx="3725">
                  <c:v>32.50172443579346</c:v>
                </c:pt>
                <c:pt idx="3726">
                  <c:v>32.52283726880591</c:v>
                </c:pt>
                <c:pt idx="3727">
                  <c:v>32.54396213096072</c:v>
                </c:pt>
                <c:pt idx="3728">
                  <c:v>32.5650990291117</c:v>
                </c:pt>
                <c:pt idx="3729">
                  <c:v>32.58624797011632</c:v>
                </c:pt>
                <c:pt idx="3730">
                  <c:v>32.60740896083637</c:v>
                </c:pt>
                <c:pt idx="3731">
                  <c:v>32.62858200813695</c:v>
                </c:pt>
                <c:pt idx="3732">
                  <c:v>32.6497671188874</c:v>
                </c:pt>
                <c:pt idx="3733">
                  <c:v>32.670964299961</c:v>
                </c:pt>
                <c:pt idx="3734">
                  <c:v>32.69217355823485</c:v>
                </c:pt>
                <c:pt idx="3735">
                  <c:v>32.71339490058998</c:v>
                </c:pt>
                <c:pt idx="3736">
                  <c:v>32.73462833391135</c:v>
                </c:pt>
                <c:pt idx="3737">
                  <c:v>32.75587386508788</c:v>
                </c:pt>
                <c:pt idx="3738">
                  <c:v>32.77713150101229</c:v>
                </c:pt>
                <c:pt idx="3739">
                  <c:v>32.79840124858156</c:v>
                </c:pt>
                <c:pt idx="3740">
                  <c:v>32.81968311469597</c:v>
                </c:pt>
                <c:pt idx="3741">
                  <c:v>32.84097710626056</c:v>
                </c:pt>
                <c:pt idx="3742">
                  <c:v>32.86228323018371</c:v>
                </c:pt>
                <c:pt idx="3743">
                  <c:v>32.88360149337761</c:v>
                </c:pt>
                <c:pt idx="3744">
                  <c:v>32.90493190275914</c:v>
                </c:pt>
                <c:pt idx="3745">
                  <c:v>32.92627446524814</c:v>
                </c:pt>
                <c:pt idx="3746">
                  <c:v>32.94762918776937</c:v>
                </c:pt>
                <c:pt idx="3747">
                  <c:v>32.96899607725096</c:v>
                </c:pt>
                <c:pt idx="3748">
                  <c:v>32.9903751406249</c:v>
                </c:pt>
                <c:pt idx="3749">
                  <c:v>33.0117663848274</c:v>
                </c:pt>
                <c:pt idx="3750">
                  <c:v>33.03316981679865</c:v>
                </c:pt>
                <c:pt idx="3751">
                  <c:v>33.05458544348249</c:v>
                </c:pt>
                <c:pt idx="3752">
                  <c:v>33.07601327182726</c:v>
                </c:pt>
                <c:pt idx="3753">
                  <c:v>33.09745330878462</c:v>
                </c:pt>
                <c:pt idx="3754">
                  <c:v>33.11890556131051</c:v>
                </c:pt>
                <c:pt idx="3755">
                  <c:v>33.14037003636505</c:v>
                </c:pt>
                <c:pt idx="3756">
                  <c:v>33.16184674091183</c:v>
                </c:pt>
                <c:pt idx="3757">
                  <c:v>33.18333568191875</c:v>
                </c:pt>
                <c:pt idx="3758">
                  <c:v>33.20483686635762</c:v>
                </c:pt>
                <c:pt idx="3759">
                  <c:v>33.22635030120417</c:v>
                </c:pt>
                <c:pt idx="3760">
                  <c:v>33.24787599343813</c:v>
                </c:pt>
                <c:pt idx="3761">
                  <c:v>33.26941395004322</c:v>
                </c:pt>
                <c:pt idx="3762">
                  <c:v>33.29096417800715</c:v>
                </c:pt>
                <c:pt idx="3763">
                  <c:v>33.31252668432153</c:v>
                </c:pt>
                <c:pt idx="3764">
                  <c:v>33.33410147598199</c:v>
                </c:pt>
                <c:pt idx="3765">
                  <c:v>33.35568855998824</c:v>
                </c:pt>
                <c:pt idx="3766">
                  <c:v>33.37728794334394</c:v>
                </c:pt>
                <c:pt idx="3767">
                  <c:v>33.39889963305676</c:v>
                </c:pt>
                <c:pt idx="3768">
                  <c:v>33.4205236361381</c:v>
                </c:pt>
                <c:pt idx="3769">
                  <c:v>33.44215995960364</c:v>
                </c:pt>
                <c:pt idx="3770">
                  <c:v>33.46380861047303</c:v>
                </c:pt>
                <c:pt idx="3771">
                  <c:v>33.48546959576984</c:v>
                </c:pt>
                <c:pt idx="3772">
                  <c:v>33.5071429225217</c:v>
                </c:pt>
                <c:pt idx="3773">
                  <c:v>33.52882859776015</c:v>
                </c:pt>
                <c:pt idx="3774">
                  <c:v>33.5505266285209</c:v>
                </c:pt>
                <c:pt idx="3775">
                  <c:v>33.5722370218434</c:v>
                </c:pt>
                <c:pt idx="3776">
                  <c:v>33.59395978477156</c:v>
                </c:pt>
                <c:pt idx="3777">
                  <c:v>33.6156949243528</c:v>
                </c:pt>
                <c:pt idx="3778">
                  <c:v>33.6374424476388</c:v>
                </c:pt>
                <c:pt idx="3779">
                  <c:v>33.65920236168535</c:v>
                </c:pt>
                <c:pt idx="3780">
                  <c:v>33.68097467355204</c:v>
                </c:pt>
                <c:pt idx="3781">
                  <c:v>33.70275939030264</c:v>
                </c:pt>
                <c:pt idx="3782">
                  <c:v>33.72455651900488</c:v>
                </c:pt>
                <c:pt idx="3783">
                  <c:v>33.74636606673054</c:v>
                </c:pt>
                <c:pt idx="3784">
                  <c:v>33.7681880405555</c:v>
                </c:pt>
                <c:pt idx="3785">
                  <c:v>33.79002244755935</c:v>
                </c:pt>
                <c:pt idx="3786">
                  <c:v>33.81186929482609</c:v>
                </c:pt>
                <c:pt idx="3787">
                  <c:v>33.83372858944384</c:v>
                </c:pt>
                <c:pt idx="3788">
                  <c:v>33.85560033850428</c:v>
                </c:pt>
                <c:pt idx="3789">
                  <c:v>33.87748454910328</c:v>
                </c:pt>
                <c:pt idx="3790">
                  <c:v>33.89938122834135</c:v>
                </c:pt>
                <c:pt idx="3791">
                  <c:v>33.92129038332212</c:v>
                </c:pt>
                <c:pt idx="3792">
                  <c:v>33.94321202115383</c:v>
                </c:pt>
                <c:pt idx="3793">
                  <c:v>33.96514614894865</c:v>
                </c:pt>
                <c:pt idx="3794">
                  <c:v>33.98709277382279</c:v>
                </c:pt>
                <c:pt idx="3795">
                  <c:v>34.00905190289659</c:v>
                </c:pt>
                <c:pt idx="3796">
                  <c:v>34.03102354329421</c:v>
                </c:pt>
                <c:pt idx="3797">
                  <c:v>34.05300770214426</c:v>
                </c:pt>
                <c:pt idx="3798">
                  <c:v>34.07500438657918</c:v>
                </c:pt>
                <c:pt idx="3799">
                  <c:v>34.09701360373531</c:v>
                </c:pt>
                <c:pt idx="3800">
                  <c:v>34.1190353607533</c:v>
                </c:pt>
                <c:pt idx="3801">
                  <c:v>34.14106966477782</c:v>
                </c:pt>
                <c:pt idx="3802">
                  <c:v>34.1631165229576</c:v>
                </c:pt>
                <c:pt idx="3803">
                  <c:v>34.18517594244543</c:v>
                </c:pt>
                <c:pt idx="3804">
                  <c:v>34.20724793039815</c:v>
                </c:pt>
                <c:pt idx="3805">
                  <c:v>34.2293324939768</c:v>
                </c:pt>
                <c:pt idx="3806">
                  <c:v>34.25142964034607</c:v>
                </c:pt>
                <c:pt idx="3807">
                  <c:v>34.27353937667562</c:v>
                </c:pt>
                <c:pt idx="3808">
                  <c:v>34.29566171013824</c:v>
                </c:pt>
                <c:pt idx="3809">
                  <c:v>34.31779664791129</c:v>
                </c:pt>
                <c:pt idx="3810">
                  <c:v>34.33994419717619</c:v>
                </c:pt>
                <c:pt idx="3811">
                  <c:v>34.36210436511843</c:v>
                </c:pt>
                <c:pt idx="3812">
                  <c:v>34.38427715892739</c:v>
                </c:pt>
                <c:pt idx="3813">
                  <c:v>34.40646258579689</c:v>
                </c:pt>
                <c:pt idx="3814">
                  <c:v>34.4286606529248</c:v>
                </c:pt>
                <c:pt idx="3815">
                  <c:v>34.45087136751254</c:v>
                </c:pt>
                <c:pt idx="3816">
                  <c:v>34.47309473676652</c:v>
                </c:pt>
                <c:pt idx="3817">
                  <c:v>34.49533076789665</c:v>
                </c:pt>
                <c:pt idx="3818">
                  <c:v>34.51757946811694</c:v>
                </c:pt>
                <c:pt idx="3819">
                  <c:v>34.53984084464584</c:v>
                </c:pt>
                <c:pt idx="3820">
                  <c:v>34.56211490470568</c:v>
                </c:pt>
                <c:pt idx="3821">
                  <c:v>34.58440165552284</c:v>
                </c:pt>
                <c:pt idx="3822">
                  <c:v>34.60670110432827</c:v>
                </c:pt>
                <c:pt idx="3823">
                  <c:v>34.62901325835642</c:v>
                </c:pt>
                <c:pt idx="3824">
                  <c:v>34.65133812484625</c:v>
                </c:pt>
                <c:pt idx="3825">
                  <c:v>34.67367571104077</c:v>
                </c:pt>
                <c:pt idx="3826">
                  <c:v>34.69602602418704</c:v>
                </c:pt>
                <c:pt idx="3827">
                  <c:v>34.71838907153634</c:v>
                </c:pt>
                <c:pt idx="3828">
                  <c:v>34.74076486034409</c:v>
                </c:pt>
                <c:pt idx="3829">
                  <c:v>34.7631533978698</c:v>
                </c:pt>
                <c:pt idx="3830">
                  <c:v>34.78555469137692</c:v>
                </c:pt>
                <c:pt idx="3831">
                  <c:v>34.80796874813345</c:v>
                </c:pt>
                <c:pt idx="3832">
                  <c:v>34.83039557541127</c:v>
                </c:pt>
                <c:pt idx="3833">
                  <c:v>34.85283518048639</c:v>
                </c:pt>
                <c:pt idx="3834">
                  <c:v>34.87528757063902</c:v>
                </c:pt>
                <c:pt idx="3835">
                  <c:v>34.89775275315373</c:v>
                </c:pt>
                <c:pt idx="3836">
                  <c:v>34.9202307353188</c:v>
                </c:pt>
                <c:pt idx="3837">
                  <c:v>34.94272152442692</c:v>
                </c:pt>
                <c:pt idx="3838">
                  <c:v>34.96522512777497</c:v>
                </c:pt>
                <c:pt idx="3839">
                  <c:v>34.98774155266374</c:v>
                </c:pt>
                <c:pt idx="3840">
                  <c:v>35.0102708063989</c:v>
                </c:pt>
                <c:pt idx="3841">
                  <c:v>35.03281289628918</c:v>
                </c:pt>
                <c:pt idx="3842">
                  <c:v>35.05536782964817</c:v>
                </c:pt>
                <c:pt idx="3843">
                  <c:v>35.07793561379376</c:v>
                </c:pt>
                <c:pt idx="3844">
                  <c:v>35.1005162560475</c:v>
                </c:pt>
                <c:pt idx="3845">
                  <c:v>35.12310976373541</c:v>
                </c:pt>
                <c:pt idx="3846">
                  <c:v>35.14571614418766</c:v>
                </c:pt>
                <c:pt idx="3847">
                  <c:v>35.1683354047386</c:v>
                </c:pt>
                <c:pt idx="3848">
                  <c:v>35.19096755272659</c:v>
                </c:pt>
                <c:pt idx="3849">
                  <c:v>35.2136125954946</c:v>
                </c:pt>
                <c:pt idx="3850">
                  <c:v>35.23627054038923</c:v>
                </c:pt>
                <c:pt idx="3851">
                  <c:v>35.25894139476161</c:v>
                </c:pt>
                <c:pt idx="3852">
                  <c:v>35.28162516596699</c:v>
                </c:pt>
                <c:pt idx="3853">
                  <c:v>35.30432186136475</c:v>
                </c:pt>
                <c:pt idx="3854">
                  <c:v>35.3270314883187</c:v>
                </c:pt>
                <c:pt idx="3855">
                  <c:v>35.34975405419637</c:v>
                </c:pt>
                <c:pt idx="3856">
                  <c:v>35.37248956637004</c:v>
                </c:pt>
                <c:pt idx="3857">
                  <c:v>35.39523803221586</c:v>
                </c:pt>
                <c:pt idx="3858">
                  <c:v>35.41799945911398</c:v>
                </c:pt>
                <c:pt idx="3859">
                  <c:v>35.44077385444952</c:v>
                </c:pt>
                <c:pt idx="3860">
                  <c:v>35.46356122561095</c:v>
                </c:pt>
                <c:pt idx="3861">
                  <c:v>35.48636157999129</c:v>
                </c:pt>
                <c:pt idx="3862">
                  <c:v>35.5091749249881</c:v>
                </c:pt>
                <c:pt idx="3863">
                  <c:v>35.53200126800255</c:v>
                </c:pt>
                <c:pt idx="3864">
                  <c:v>35.55484061644036</c:v>
                </c:pt>
                <c:pt idx="3865">
                  <c:v>35.57769297771164</c:v>
                </c:pt>
                <c:pt idx="3866">
                  <c:v>35.60055835923038</c:v>
                </c:pt>
                <c:pt idx="3867">
                  <c:v>35.6234367684149</c:v>
                </c:pt>
                <c:pt idx="3868">
                  <c:v>35.64632821268782</c:v>
                </c:pt>
                <c:pt idx="3869">
                  <c:v>35.66923269947596</c:v>
                </c:pt>
                <c:pt idx="3870">
                  <c:v>35.69215023621028</c:v>
                </c:pt>
                <c:pt idx="3871">
                  <c:v>35.71508083032615</c:v>
                </c:pt>
                <c:pt idx="3872">
                  <c:v>35.73802448926296</c:v>
                </c:pt>
                <c:pt idx="3873">
                  <c:v>35.7609812204647</c:v>
                </c:pt>
                <c:pt idx="3874">
                  <c:v>35.78395103137911</c:v>
                </c:pt>
                <c:pt idx="3875">
                  <c:v>35.80693392945852</c:v>
                </c:pt>
                <c:pt idx="3876">
                  <c:v>35.8299299221594</c:v>
                </c:pt>
                <c:pt idx="3877">
                  <c:v>35.85293901694244</c:v>
                </c:pt>
                <c:pt idx="3878">
                  <c:v>35.8759612212727</c:v>
                </c:pt>
                <c:pt idx="3879">
                  <c:v>35.89899654261934</c:v>
                </c:pt>
                <c:pt idx="3880">
                  <c:v>35.92204498845586</c:v>
                </c:pt>
                <c:pt idx="3881">
                  <c:v>35.94510656626002</c:v>
                </c:pt>
                <c:pt idx="3882">
                  <c:v>35.96818128351381</c:v>
                </c:pt>
                <c:pt idx="3883">
                  <c:v>35.99126914770342</c:v>
                </c:pt>
                <c:pt idx="3884">
                  <c:v>36.01437016631962</c:v>
                </c:pt>
                <c:pt idx="3885">
                  <c:v>36.03748434685701</c:v>
                </c:pt>
                <c:pt idx="3886">
                  <c:v>36.06061169681468</c:v>
                </c:pt>
                <c:pt idx="3887">
                  <c:v>36.083752223696</c:v>
                </c:pt>
                <c:pt idx="3888">
                  <c:v>36.10690593500858</c:v>
                </c:pt>
                <c:pt idx="3889">
                  <c:v>36.13007283826435</c:v>
                </c:pt>
                <c:pt idx="3890">
                  <c:v>36.1532529409795</c:v>
                </c:pt>
                <c:pt idx="3891">
                  <c:v>36.17644625067432</c:v>
                </c:pt>
                <c:pt idx="3892">
                  <c:v>36.19965277487376</c:v>
                </c:pt>
                <c:pt idx="3893">
                  <c:v>36.22287252110677</c:v>
                </c:pt>
                <c:pt idx="3894">
                  <c:v>36.24610549690665</c:v>
                </c:pt>
                <c:pt idx="3895">
                  <c:v>36.26935170981105</c:v>
                </c:pt>
                <c:pt idx="3896">
                  <c:v>36.29261116736185</c:v>
                </c:pt>
                <c:pt idx="3897">
                  <c:v>36.31588387710524</c:v>
                </c:pt>
                <c:pt idx="3898">
                  <c:v>36.33916984659182</c:v>
                </c:pt>
                <c:pt idx="3899">
                  <c:v>36.36246908337617</c:v>
                </c:pt>
                <c:pt idx="3900">
                  <c:v>36.38578159501766</c:v>
                </c:pt>
                <c:pt idx="3901">
                  <c:v>36.4091073890797</c:v>
                </c:pt>
                <c:pt idx="3902">
                  <c:v>36.43244647312981</c:v>
                </c:pt>
                <c:pt idx="3903">
                  <c:v>36.45579885474012</c:v>
                </c:pt>
                <c:pt idx="3904">
                  <c:v>36.47916454148699</c:v>
                </c:pt>
                <c:pt idx="3905">
                  <c:v>36.50254354095115</c:v>
                </c:pt>
                <c:pt idx="3906">
                  <c:v>36.52593586071747</c:v>
                </c:pt>
                <c:pt idx="3907">
                  <c:v>36.54934150837532</c:v>
                </c:pt>
                <c:pt idx="3908">
                  <c:v>36.57276049151834</c:v>
                </c:pt>
                <c:pt idx="3909">
                  <c:v>36.5961928177445</c:v>
                </c:pt>
                <c:pt idx="3910">
                  <c:v>36.61963849465604</c:v>
                </c:pt>
                <c:pt idx="3911">
                  <c:v>36.6430975298596</c:v>
                </c:pt>
                <c:pt idx="3912">
                  <c:v>36.66656993096618</c:v>
                </c:pt>
                <c:pt idx="3913">
                  <c:v>36.69005570559102</c:v>
                </c:pt>
                <c:pt idx="3914">
                  <c:v>36.71355486135375</c:v>
                </c:pt>
                <c:pt idx="3915">
                  <c:v>36.73706740587834</c:v>
                </c:pt>
                <c:pt idx="3916">
                  <c:v>36.76059334679315</c:v>
                </c:pt>
                <c:pt idx="3917">
                  <c:v>36.7841326917308</c:v>
                </c:pt>
                <c:pt idx="3918">
                  <c:v>36.80768544832824</c:v>
                </c:pt>
                <c:pt idx="3919">
                  <c:v>36.83125162422699</c:v>
                </c:pt>
                <c:pt idx="3920">
                  <c:v>36.85483122707252</c:v>
                </c:pt>
                <c:pt idx="3921">
                  <c:v>36.8784242645153</c:v>
                </c:pt>
                <c:pt idx="3922">
                  <c:v>36.90203074420937</c:v>
                </c:pt>
                <c:pt idx="3923">
                  <c:v>36.92565067381364</c:v>
                </c:pt>
                <c:pt idx="3924">
                  <c:v>36.94928406099124</c:v>
                </c:pt>
                <c:pt idx="3925">
                  <c:v>36.97293091340991</c:v>
                </c:pt>
                <c:pt idx="3926">
                  <c:v>36.99659123874124</c:v>
                </c:pt>
                <c:pt idx="3927">
                  <c:v>37.02026504466162</c:v>
                </c:pt>
                <c:pt idx="3928">
                  <c:v>37.04395233885168</c:v>
                </c:pt>
                <c:pt idx="3929">
                  <c:v>37.06765312899643</c:v>
                </c:pt>
                <c:pt idx="3930">
                  <c:v>37.09136742278525</c:v>
                </c:pt>
                <c:pt idx="3931">
                  <c:v>37.11509522791192</c:v>
                </c:pt>
                <c:pt idx="3932">
                  <c:v>37.13883655207457</c:v>
                </c:pt>
                <c:pt idx="3933">
                  <c:v>37.1625914029758</c:v>
                </c:pt>
                <c:pt idx="3934">
                  <c:v>37.18635978832243</c:v>
                </c:pt>
                <c:pt idx="3935">
                  <c:v>37.21014171582586</c:v>
                </c:pt>
                <c:pt idx="3936">
                  <c:v>37.23393719320177</c:v>
                </c:pt>
                <c:pt idx="3937">
                  <c:v>37.2577462281703</c:v>
                </c:pt>
                <c:pt idx="3938">
                  <c:v>37.28156882845593</c:v>
                </c:pt>
                <c:pt idx="3939">
                  <c:v>37.30540500178745</c:v>
                </c:pt>
                <c:pt idx="3940">
                  <c:v>37.32925475589839</c:v>
                </c:pt>
                <c:pt idx="3941">
                  <c:v>37.35311809852648</c:v>
                </c:pt>
                <c:pt idx="3942">
                  <c:v>37.37699503741364</c:v>
                </c:pt>
                <c:pt idx="3943">
                  <c:v>37.40088558030638</c:v>
                </c:pt>
                <c:pt idx="3944">
                  <c:v>37.42478973495602</c:v>
                </c:pt>
                <c:pt idx="3945">
                  <c:v>37.44870750911746</c:v>
                </c:pt>
                <c:pt idx="3946">
                  <c:v>37.4726389105509</c:v>
                </c:pt>
                <c:pt idx="3947">
                  <c:v>37.49658394702024</c:v>
                </c:pt>
                <c:pt idx="3948">
                  <c:v>37.52054262629423</c:v>
                </c:pt>
                <c:pt idx="3949">
                  <c:v>37.54451495614592</c:v>
                </c:pt>
                <c:pt idx="3950">
                  <c:v>37.56850094435286</c:v>
                </c:pt>
                <c:pt idx="3951">
                  <c:v>37.59250059869677</c:v>
                </c:pt>
                <c:pt idx="3952">
                  <c:v>37.61651392696418</c:v>
                </c:pt>
                <c:pt idx="3953">
                  <c:v>37.64054093694583</c:v>
                </c:pt>
                <c:pt idx="3954">
                  <c:v>37.66458163643696</c:v>
                </c:pt>
                <c:pt idx="3955">
                  <c:v>37.68863603323719</c:v>
                </c:pt>
                <c:pt idx="3956">
                  <c:v>37.7127041351507</c:v>
                </c:pt>
                <c:pt idx="3957">
                  <c:v>37.736785949986</c:v>
                </c:pt>
                <c:pt idx="3958">
                  <c:v>37.760881485556</c:v>
                </c:pt>
                <c:pt idx="3959">
                  <c:v>37.7849907496784</c:v>
                </c:pt>
                <c:pt idx="3960">
                  <c:v>37.8091137501749</c:v>
                </c:pt>
                <c:pt idx="3961">
                  <c:v>37.83325049487194</c:v>
                </c:pt>
                <c:pt idx="3962">
                  <c:v>37.85740099160024</c:v>
                </c:pt>
                <c:pt idx="3963">
                  <c:v>37.88156524819543</c:v>
                </c:pt>
                <c:pt idx="3964">
                  <c:v>37.9057432724969</c:v>
                </c:pt>
                <c:pt idx="3965">
                  <c:v>37.929935072349</c:v>
                </c:pt>
                <c:pt idx="3966">
                  <c:v>37.95414065560028</c:v>
                </c:pt>
                <c:pt idx="3967">
                  <c:v>37.97836003010433</c:v>
                </c:pt>
                <c:pt idx="3968">
                  <c:v>38.00259320371833</c:v>
                </c:pt>
                <c:pt idx="3969">
                  <c:v>38.02684018430455</c:v>
                </c:pt>
                <c:pt idx="3970">
                  <c:v>38.05110097972963</c:v>
                </c:pt>
                <c:pt idx="3971">
                  <c:v>38.07537559786457</c:v>
                </c:pt>
                <c:pt idx="3972">
                  <c:v>38.09966404658496</c:v>
                </c:pt>
                <c:pt idx="3973">
                  <c:v>38.12396633377085</c:v>
                </c:pt>
                <c:pt idx="3974">
                  <c:v>38.14828246730674</c:v>
                </c:pt>
                <c:pt idx="3975">
                  <c:v>38.17261245508173</c:v>
                </c:pt>
                <c:pt idx="3976">
                  <c:v>38.1969563049893</c:v>
                </c:pt>
                <c:pt idx="3977">
                  <c:v>38.22131402492743</c:v>
                </c:pt>
                <c:pt idx="3978">
                  <c:v>38.2456856227987</c:v>
                </c:pt>
                <c:pt idx="3979">
                  <c:v>38.2700711065101</c:v>
                </c:pt>
                <c:pt idx="3980">
                  <c:v>38.29447048397316</c:v>
                </c:pt>
                <c:pt idx="3981">
                  <c:v>38.31888376310384</c:v>
                </c:pt>
                <c:pt idx="3982">
                  <c:v>38.34331095182296</c:v>
                </c:pt>
                <c:pt idx="3983">
                  <c:v>38.3677520580553</c:v>
                </c:pt>
                <c:pt idx="3984">
                  <c:v>38.39220708973039</c:v>
                </c:pt>
                <c:pt idx="3985">
                  <c:v>38.41667605478249</c:v>
                </c:pt>
                <c:pt idx="3986">
                  <c:v>38.4411589611504</c:v>
                </c:pt>
                <c:pt idx="3987">
                  <c:v>38.46565581677688</c:v>
                </c:pt>
                <c:pt idx="3988">
                  <c:v>38.4901666296097</c:v>
                </c:pt>
                <c:pt idx="3989">
                  <c:v>38.51469140760094</c:v>
                </c:pt>
                <c:pt idx="3990">
                  <c:v>38.53923015870778</c:v>
                </c:pt>
                <c:pt idx="3991">
                  <c:v>38.56378289089101</c:v>
                </c:pt>
                <c:pt idx="3992">
                  <c:v>38.58834961211652</c:v>
                </c:pt>
                <c:pt idx="3993">
                  <c:v>38.6129303303548</c:v>
                </c:pt>
                <c:pt idx="3994">
                  <c:v>38.6375250535804</c:v>
                </c:pt>
                <c:pt idx="3995">
                  <c:v>38.66213378977307</c:v>
                </c:pt>
                <c:pt idx="3996">
                  <c:v>38.6867565469166</c:v>
                </c:pt>
                <c:pt idx="3997">
                  <c:v>38.7113933329995</c:v>
                </c:pt>
                <c:pt idx="3998">
                  <c:v>38.73604415601487</c:v>
                </c:pt>
                <c:pt idx="3999">
                  <c:v>38.76070902396033</c:v>
                </c:pt>
                <c:pt idx="4000">
                  <c:v>38.785387944838</c:v>
                </c:pt>
                <c:pt idx="4001">
                  <c:v>38.81008092665459</c:v>
                </c:pt>
                <c:pt idx="4002">
                  <c:v>38.83478797742142</c:v>
                </c:pt>
                <c:pt idx="4003">
                  <c:v>38.85950910515452</c:v>
                </c:pt>
                <c:pt idx="4004">
                  <c:v>38.88424431787404</c:v>
                </c:pt>
                <c:pt idx="4005">
                  <c:v>38.90899362360511</c:v>
                </c:pt>
                <c:pt idx="4006">
                  <c:v>38.93375703037725</c:v>
                </c:pt>
                <c:pt idx="4007">
                  <c:v>38.95853454622464</c:v>
                </c:pt>
                <c:pt idx="4008">
                  <c:v>38.98332617918595</c:v>
                </c:pt>
                <c:pt idx="4009">
                  <c:v>39.00813193730451</c:v>
                </c:pt>
                <c:pt idx="4010">
                  <c:v>39.03295182862817</c:v>
                </c:pt>
                <c:pt idx="4011">
                  <c:v>39.05778586120934</c:v>
                </c:pt>
                <c:pt idx="4012">
                  <c:v>39.08263404310532</c:v>
                </c:pt>
                <c:pt idx="4013">
                  <c:v>39.1074963823775</c:v>
                </c:pt>
                <c:pt idx="4014">
                  <c:v>39.13237288709217</c:v>
                </c:pt>
                <c:pt idx="4015">
                  <c:v>39.15726356532008</c:v>
                </c:pt>
                <c:pt idx="4016">
                  <c:v>39.18216842513701</c:v>
                </c:pt>
                <c:pt idx="4017">
                  <c:v>39.20708747462248</c:v>
                </c:pt>
                <c:pt idx="4018">
                  <c:v>39.2320207218617</c:v>
                </c:pt>
                <c:pt idx="4019">
                  <c:v>39.25696817494342</c:v>
                </c:pt>
                <c:pt idx="4020">
                  <c:v>39.28192984196172</c:v>
                </c:pt>
                <c:pt idx="4021">
                  <c:v>39.306905731015</c:v>
                </c:pt>
                <c:pt idx="4022">
                  <c:v>39.33189585020622</c:v>
                </c:pt>
                <c:pt idx="4023">
                  <c:v>39.35690020764331</c:v>
                </c:pt>
                <c:pt idx="4024">
                  <c:v>39.38191881143862</c:v>
                </c:pt>
                <c:pt idx="4025">
                  <c:v>39.40695166970882</c:v>
                </c:pt>
                <c:pt idx="4026">
                  <c:v>39.4319987905756</c:v>
                </c:pt>
                <c:pt idx="4027">
                  <c:v>39.45706018216512</c:v>
                </c:pt>
                <c:pt idx="4028">
                  <c:v>39.48213585260823</c:v>
                </c:pt>
                <c:pt idx="4029">
                  <c:v>39.50722581004032</c:v>
                </c:pt>
                <c:pt idx="4030">
                  <c:v>39.53233006260154</c:v>
                </c:pt>
                <c:pt idx="4031">
                  <c:v>39.55744861843649</c:v>
                </c:pt>
                <c:pt idx="4032">
                  <c:v>39.58258148569472</c:v>
                </c:pt>
                <c:pt idx="4033">
                  <c:v>39.60772867253023</c:v>
                </c:pt>
                <c:pt idx="4034">
                  <c:v>39.63289018710148</c:v>
                </c:pt>
                <c:pt idx="4035">
                  <c:v>39.6580660375719</c:v>
                </c:pt>
                <c:pt idx="4036">
                  <c:v>39.6832562321094</c:v>
                </c:pt>
                <c:pt idx="4037">
                  <c:v>39.70846077888658</c:v>
                </c:pt>
                <c:pt idx="4038">
                  <c:v>39.73367968608073</c:v>
                </c:pt>
                <c:pt idx="4039">
                  <c:v>39.75891296187376</c:v>
                </c:pt>
                <c:pt idx="4040">
                  <c:v>39.78416061445225</c:v>
                </c:pt>
                <c:pt idx="4041">
                  <c:v>39.80942265200734</c:v>
                </c:pt>
                <c:pt idx="4042">
                  <c:v>39.83469908273515</c:v>
                </c:pt>
                <c:pt idx="4043">
                  <c:v>39.85998991483614</c:v>
                </c:pt>
                <c:pt idx="4044">
                  <c:v>39.8852951565157</c:v>
                </c:pt>
                <c:pt idx="4045">
                  <c:v>39.91061481598349</c:v>
                </c:pt>
                <c:pt idx="4046">
                  <c:v>39.93594890145436</c:v>
                </c:pt>
                <c:pt idx="4047">
                  <c:v>39.96129742114731</c:v>
                </c:pt>
                <c:pt idx="4048">
                  <c:v>39.98666038328674</c:v>
                </c:pt>
                <c:pt idx="4049">
                  <c:v>40.01203779610108</c:v>
                </c:pt>
                <c:pt idx="4050">
                  <c:v>40.03742966782349</c:v>
                </c:pt>
                <c:pt idx="4051">
                  <c:v>40.06283600669234</c:v>
                </c:pt>
                <c:pt idx="4052">
                  <c:v>40.0882568209502</c:v>
                </c:pt>
                <c:pt idx="4053">
                  <c:v>40.11369211884443</c:v>
                </c:pt>
                <c:pt idx="4054">
                  <c:v>40.13914190862724</c:v>
                </c:pt>
                <c:pt idx="4055">
                  <c:v>40.16460619855543</c:v>
                </c:pt>
                <c:pt idx="4056">
                  <c:v>40.19008499689055</c:v>
                </c:pt>
                <c:pt idx="4057">
                  <c:v>40.21557831189885</c:v>
                </c:pt>
                <c:pt idx="4058">
                  <c:v>40.24108615185119</c:v>
                </c:pt>
                <c:pt idx="4059">
                  <c:v>40.26660852502336</c:v>
                </c:pt>
                <c:pt idx="4060">
                  <c:v>40.29214543969567</c:v>
                </c:pt>
                <c:pt idx="4061">
                  <c:v>40.31769690415317</c:v>
                </c:pt>
                <c:pt idx="4062">
                  <c:v>40.34326292668575</c:v>
                </c:pt>
                <c:pt idx="4063">
                  <c:v>40.36884351558788</c:v>
                </c:pt>
                <c:pt idx="4064">
                  <c:v>40.3944386791589</c:v>
                </c:pt>
                <c:pt idx="4065">
                  <c:v>40.4200484257027</c:v>
                </c:pt>
                <c:pt idx="4066">
                  <c:v>40.4456727635281</c:v>
                </c:pt>
                <c:pt idx="4067">
                  <c:v>40.4713117009485</c:v>
                </c:pt>
                <c:pt idx="4068">
                  <c:v>40.4969652462821</c:v>
                </c:pt>
                <c:pt idx="4069">
                  <c:v>40.52263340785184</c:v>
                </c:pt>
                <c:pt idx="4070">
                  <c:v>40.5483161939854</c:v>
                </c:pt>
                <c:pt idx="4071">
                  <c:v>40.57401361301515</c:v>
                </c:pt>
                <c:pt idx="4072">
                  <c:v>40.59972567327835</c:v>
                </c:pt>
                <c:pt idx="4073">
                  <c:v>40.62545238311683</c:v>
                </c:pt>
                <c:pt idx="4074">
                  <c:v>40.6511937508773</c:v>
                </c:pt>
                <c:pt idx="4075">
                  <c:v>40.67694978491116</c:v>
                </c:pt>
                <c:pt idx="4076">
                  <c:v>40.70272049357463</c:v>
                </c:pt>
                <c:pt idx="4077">
                  <c:v>40.72850588522863</c:v>
                </c:pt>
                <c:pt idx="4078">
                  <c:v>40.75430596823885</c:v>
                </c:pt>
                <c:pt idx="4079">
                  <c:v>40.7801207509758</c:v>
                </c:pt>
                <c:pt idx="4080">
                  <c:v>40.80595024181471</c:v>
                </c:pt>
                <c:pt idx="4081">
                  <c:v>40.83179444913554</c:v>
                </c:pt>
                <c:pt idx="4082">
                  <c:v>40.85765338132311</c:v>
                </c:pt>
                <c:pt idx="4083">
                  <c:v>40.88352704676709</c:v>
                </c:pt>
                <c:pt idx="4084">
                  <c:v>40.9094154538618</c:v>
                </c:pt>
                <c:pt idx="4085">
                  <c:v>40.93531861100625</c:v>
                </c:pt>
              </c:numCache>
            </c:numRef>
          </c:xVal>
          <c:yVal>
            <c:numRef>
              <c:f>Cz_source_data!$AN$8:$AN$4093</c:f>
              <c:numCache>
                <c:formatCode>General</c:formatCode>
                <c:ptCount val="4086"/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3.38269297285346E-5</c:v>
                </c:pt>
                <c:pt idx="97">
                  <c:v>0.00895903192467901</c:v>
                </c:pt>
                <c:pt idx="98">
                  <c:v>0.657674633363424</c:v>
                </c:pt>
                <c:pt idx="99">
                  <c:v>2.385150695686939</c:v>
                </c:pt>
                <c:pt idx="100">
                  <c:v>3.564838168900981</c:v>
                </c:pt>
                <c:pt idx="101">
                  <c:v>3.775514217535681</c:v>
                </c:pt>
                <c:pt idx="102">
                  <c:v>3.554576549094191</c:v>
                </c:pt>
                <c:pt idx="103">
                  <c:v>3.66863937108562</c:v>
                </c:pt>
                <c:pt idx="104">
                  <c:v>3.689986840934217</c:v>
                </c:pt>
                <c:pt idx="105">
                  <c:v>3.692714993602419</c:v>
                </c:pt>
                <c:pt idx="106">
                  <c:v>3.654992993783439</c:v>
                </c:pt>
                <c:pt idx="107">
                  <c:v>3.603244607619997</c:v>
                </c:pt>
                <c:pt idx="108">
                  <c:v>3.527364485348759</c:v>
                </c:pt>
                <c:pt idx="109">
                  <c:v>3.439062038961479</c:v>
                </c:pt>
                <c:pt idx="110">
                  <c:v>3.3447346312674</c:v>
                </c:pt>
                <c:pt idx="111">
                  <c:v>3.247662706755917</c:v>
                </c:pt>
                <c:pt idx="112">
                  <c:v>3.18473985895293</c:v>
                </c:pt>
                <c:pt idx="113">
                  <c:v>3.103529091468736</c:v>
                </c:pt>
                <c:pt idx="114">
                  <c:v>3.045445316150368</c:v>
                </c:pt>
                <c:pt idx="115">
                  <c:v>2.975982399558835</c:v>
                </c:pt>
                <c:pt idx="116">
                  <c:v>2.91738321826224</c:v>
                </c:pt>
                <c:pt idx="117">
                  <c:v>2.863796667033752</c:v>
                </c:pt>
                <c:pt idx="118">
                  <c:v>2.811623127842719</c:v>
                </c:pt>
                <c:pt idx="119">
                  <c:v>2.726371812791872</c:v>
                </c:pt>
                <c:pt idx="120">
                  <c:v>2.686463214698451</c:v>
                </c:pt>
                <c:pt idx="121">
                  <c:v>2.646098953124738</c:v>
                </c:pt>
                <c:pt idx="122">
                  <c:v>2.582065733824499</c:v>
                </c:pt>
                <c:pt idx="123">
                  <c:v>2.552364621050264</c:v>
                </c:pt>
                <c:pt idx="124">
                  <c:v>2.504402698027231</c:v>
                </c:pt>
                <c:pt idx="125">
                  <c:v>2.456494569367945</c:v>
                </c:pt>
                <c:pt idx="126">
                  <c:v>2.401224589042476</c:v>
                </c:pt>
                <c:pt idx="127">
                  <c:v>2.340267123249722</c:v>
                </c:pt>
                <c:pt idx="128">
                  <c:v>2.284028534279594</c:v>
                </c:pt>
                <c:pt idx="129">
                  <c:v>2.223205649071893</c:v>
                </c:pt>
                <c:pt idx="130">
                  <c:v>2.156462638754415</c:v>
                </c:pt>
                <c:pt idx="131">
                  <c:v>2.099527156156226</c:v>
                </c:pt>
                <c:pt idx="132">
                  <c:v>2.055978240760688</c:v>
                </c:pt>
                <c:pt idx="133">
                  <c:v>2.02413700493677</c:v>
                </c:pt>
                <c:pt idx="134">
                  <c:v>1.97184083800972</c:v>
                </c:pt>
                <c:pt idx="135">
                  <c:v>1.93475594365584</c:v>
                </c:pt>
                <c:pt idx="136">
                  <c:v>1.905697827530742</c:v>
                </c:pt>
                <c:pt idx="137">
                  <c:v>1.87663913110507</c:v>
                </c:pt>
                <c:pt idx="138">
                  <c:v>1.841535888383803</c:v>
                </c:pt>
                <c:pt idx="139">
                  <c:v>1.796883049179081</c:v>
                </c:pt>
                <c:pt idx="140">
                  <c:v>1.772800054498282</c:v>
                </c:pt>
                <c:pt idx="141">
                  <c:v>1.749897886087086</c:v>
                </c:pt>
                <c:pt idx="142">
                  <c:v>1.722407926788306</c:v>
                </c:pt>
                <c:pt idx="143">
                  <c:v>1.704976917825876</c:v>
                </c:pt>
                <c:pt idx="144">
                  <c:v>1.685096605778712</c:v>
                </c:pt>
                <c:pt idx="145">
                  <c:v>1.659942146423692</c:v>
                </c:pt>
                <c:pt idx="146">
                  <c:v>1.639780236254974</c:v>
                </c:pt>
                <c:pt idx="147">
                  <c:v>1.613446937523816</c:v>
                </c:pt>
                <c:pt idx="148">
                  <c:v>1.569836570844326</c:v>
                </c:pt>
                <c:pt idx="149">
                  <c:v>1.542045841625453</c:v>
                </c:pt>
                <c:pt idx="150">
                  <c:v>1.504888388780258</c:v>
                </c:pt>
                <c:pt idx="151">
                  <c:v>1.481656624785832</c:v>
                </c:pt>
                <c:pt idx="152">
                  <c:v>1.452143573410148</c:v>
                </c:pt>
                <c:pt idx="153">
                  <c:v>1.423171220756095</c:v>
                </c:pt>
                <c:pt idx="154">
                  <c:v>1.405064250901107</c:v>
                </c:pt>
                <c:pt idx="155">
                  <c:v>1.39031376217629</c:v>
                </c:pt>
                <c:pt idx="156">
                  <c:v>1.364840818070048</c:v>
                </c:pt>
                <c:pt idx="157">
                  <c:v>1.346420868496351</c:v>
                </c:pt>
                <c:pt idx="158">
                  <c:v>1.336380670086663</c:v>
                </c:pt>
                <c:pt idx="159">
                  <c:v>1.323234865803176</c:v>
                </c:pt>
                <c:pt idx="160">
                  <c:v>1.303449933312972</c:v>
                </c:pt>
                <c:pt idx="161">
                  <c:v>1.296123026607361</c:v>
                </c:pt>
                <c:pt idx="162">
                  <c:v>1.292013060863224</c:v>
                </c:pt>
                <c:pt idx="163">
                  <c:v>1.288298079424753</c:v>
                </c:pt>
                <c:pt idx="164">
                  <c:v>1.284554368113431</c:v>
                </c:pt>
                <c:pt idx="165">
                  <c:v>1.280830764264104</c:v>
                </c:pt>
                <c:pt idx="166">
                  <c:v>1.267912144944838</c:v>
                </c:pt>
                <c:pt idx="167">
                  <c:v>1.249663838907776</c:v>
                </c:pt>
                <c:pt idx="168">
                  <c:v>1.222247537634833</c:v>
                </c:pt>
                <c:pt idx="169">
                  <c:v>1.190805899806713</c:v>
                </c:pt>
                <c:pt idx="170">
                  <c:v>1.163502164475746</c:v>
                </c:pt>
                <c:pt idx="171">
                  <c:v>1.132777228981868</c:v>
                </c:pt>
                <c:pt idx="172">
                  <c:v>1.119482397842777</c:v>
                </c:pt>
                <c:pt idx="173">
                  <c:v>1.082131237578896</c:v>
                </c:pt>
                <c:pt idx="174">
                  <c:v>1.066177842338573</c:v>
                </c:pt>
                <c:pt idx="175">
                  <c:v>1.059798300492184</c:v>
                </c:pt>
                <c:pt idx="176">
                  <c:v>1.038509945132476</c:v>
                </c:pt>
                <c:pt idx="177">
                  <c:v>1.030699153347612</c:v>
                </c:pt>
                <c:pt idx="178">
                  <c:v>1.023542586586506</c:v>
                </c:pt>
                <c:pt idx="179">
                  <c:v>1.013441594442454</c:v>
                </c:pt>
                <c:pt idx="180">
                  <c:v>1.003803225908898</c:v>
                </c:pt>
                <c:pt idx="181">
                  <c:v>0.995996398814346</c:v>
                </c:pt>
                <c:pt idx="182">
                  <c:v>0.980644927767712</c:v>
                </c:pt>
                <c:pt idx="183">
                  <c:v>0.971314332969517</c:v>
                </c:pt>
                <c:pt idx="184">
                  <c:v>0.959886703426124</c:v>
                </c:pt>
                <c:pt idx="185">
                  <c:v>0.942490970288615</c:v>
                </c:pt>
                <c:pt idx="186">
                  <c:v>0.932875712986207</c:v>
                </c:pt>
                <c:pt idx="187">
                  <c:v>0.931236425539071</c:v>
                </c:pt>
                <c:pt idx="188">
                  <c:v>0.914190723203883</c:v>
                </c:pt>
                <c:pt idx="189">
                  <c:v>0.912627500507678</c:v>
                </c:pt>
                <c:pt idx="190">
                  <c:v>0.906240218481658</c:v>
                </c:pt>
                <c:pt idx="191">
                  <c:v>0.893354748896237</c:v>
                </c:pt>
                <c:pt idx="192">
                  <c:v>0.886056341616038</c:v>
                </c:pt>
                <c:pt idx="193">
                  <c:v>0.87926209088271</c:v>
                </c:pt>
                <c:pt idx="194">
                  <c:v>0.87330704201254</c:v>
                </c:pt>
                <c:pt idx="195">
                  <c:v>0.863777600879597</c:v>
                </c:pt>
                <c:pt idx="196">
                  <c:v>0.856511487587816</c:v>
                </c:pt>
                <c:pt idx="197">
                  <c:v>0.853277282988405</c:v>
                </c:pt>
                <c:pt idx="198">
                  <c:v>0.846056779271953</c:v>
                </c:pt>
                <c:pt idx="199">
                  <c:v>0.82842904744459</c:v>
                </c:pt>
                <c:pt idx="200">
                  <c:v>0.825247404263419</c:v>
                </c:pt>
                <c:pt idx="201">
                  <c:v>0.819663448538479</c:v>
                </c:pt>
                <c:pt idx="202">
                  <c:v>0.814356267077923</c:v>
                </c:pt>
                <c:pt idx="203">
                  <c:v>0.806954290784444</c:v>
                </c:pt>
                <c:pt idx="204">
                  <c:v>0.806399360103648</c:v>
                </c:pt>
                <c:pt idx="205">
                  <c:v>0.800933147328608</c:v>
                </c:pt>
                <c:pt idx="206">
                  <c:v>0.785671073434</c:v>
                </c:pt>
                <c:pt idx="207">
                  <c:v>0.792320804698742</c:v>
                </c:pt>
                <c:pt idx="208">
                  <c:v>0.784348117141032</c:v>
                </c:pt>
                <c:pt idx="209">
                  <c:v>0.784012499325825</c:v>
                </c:pt>
                <c:pt idx="210">
                  <c:v>0.772930634542592</c:v>
                </c:pt>
                <c:pt idx="211">
                  <c:v>0.771239058497451</c:v>
                </c:pt>
                <c:pt idx="212">
                  <c:v>0.765274500888291</c:v>
                </c:pt>
                <c:pt idx="213">
                  <c:v>0.764538092249812</c:v>
                </c:pt>
                <c:pt idx="214">
                  <c:v>0.7543138506824</c:v>
                </c:pt>
                <c:pt idx="215">
                  <c:v>0.750533654080002</c:v>
                </c:pt>
                <c:pt idx="216">
                  <c:v>0.761747954490287</c:v>
                </c:pt>
                <c:pt idx="217">
                  <c:v>0.765371461057304</c:v>
                </c:pt>
                <c:pt idx="218">
                  <c:v>0.788334483080609</c:v>
                </c:pt>
                <c:pt idx="219">
                  <c:v>0.822419834442143</c:v>
                </c:pt>
                <c:pt idx="220">
                  <c:v>0.863747271419079</c:v>
                </c:pt>
                <c:pt idx="221">
                  <c:v>0.904917117730613</c:v>
                </c:pt>
                <c:pt idx="222">
                  <c:v>0.956366642728756</c:v>
                </c:pt>
                <c:pt idx="223">
                  <c:v>0.984535109021446</c:v>
                </c:pt>
                <c:pt idx="224">
                  <c:v>0.99427384840539</c:v>
                </c:pt>
                <c:pt idx="225">
                  <c:v>0.977583815900012</c:v>
                </c:pt>
                <c:pt idx="226">
                  <c:v>0.949918046791521</c:v>
                </c:pt>
                <c:pt idx="227">
                  <c:v>0.898188000225314</c:v>
                </c:pt>
                <c:pt idx="228">
                  <c:v>0.837778100865963</c:v>
                </c:pt>
                <c:pt idx="229">
                  <c:v>0.787079602003214</c:v>
                </c:pt>
                <c:pt idx="230">
                  <c:v>0.737801909877404</c:v>
                </c:pt>
                <c:pt idx="231">
                  <c:v>0.69839993724183</c:v>
                </c:pt>
                <c:pt idx="232">
                  <c:v>0.662736643335918</c:v>
                </c:pt>
                <c:pt idx="233">
                  <c:v>0.644055993579496</c:v>
                </c:pt>
                <c:pt idx="234">
                  <c:v>0.626522117122851</c:v>
                </c:pt>
                <c:pt idx="235">
                  <c:v>0.613289526424329</c:v>
                </c:pt>
                <c:pt idx="236">
                  <c:v>0.601383639829359</c:v>
                </c:pt>
                <c:pt idx="237">
                  <c:v>0.603913105395404</c:v>
                </c:pt>
                <c:pt idx="238">
                  <c:v>0.592119311676912</c:v>
                </c:pt>
                <c:pt idx="239">
                  <c:v>0.587494768244835</c:v>
                </c:pt>
                <c:pt idx="240">
                  <c:v>0.579182467890365</c:v>
                </c:pt>
                <c:pt idx="241">
                  <c:v>0.574741472074596</c:v>
                </c:pt>
                <c:pt idx="242">
                  <c:v>0.574118483974682</c:v>
                </c:pt>
                <c:pt idx="243">
                  <c:v>0.573729343491694</c:v>
                </c:pt>
                <c:pt idx="244">
                  <c:v>0.561494325792883</c:v>
                </c:pt>
                <c:pt idx="245">
                  <c:v>0.563272123244371</c:v>
                </c:pt>
                <c:pt idx="246">
                  <c:v>0.558789765501687</c:v>
                </c:pt>
                <c:pt idx="247">
                  <c:v>0.560551195331277</c:v>
                </c:pt>
                <c:pt idx="248">
                  <c:v>0.558649906038947</c:v>
                </c:pt>
                <c:pt idx="249">
                  <c:v>0.563912476313265</c:v>
                </c:pt>
                <c:pt idx="250">
                  <c:v>0.556929347678411</c:v>
                </c:pt>
                <c:pt idx="251">
                  <c:v>0.558315482210649</c:v>
                </c:pt>
                <c:pt idx="252">
                  <c:v>0.557378543122941</c:v>
                </c:pt>
                <c:pt idx="253">
                  <c:v>0.555963024908607</c:v>
                </c:pt>
                <c:pt idx="254">
                  <c:v>0.55603288781367</c:v>
                </c:pt>
                <c:pt idx="255">
                  <c:v>0.568415350234866</c:v>
                </c:pt>
                <c:pt idx="256">
                  <c:v>0.568230639049743</c:v>
                </c:pt>
                <c:pt idx="257">
                  <c:v>0.574789483889075</c:v>
                </c:pt>
                <c:pt idx="258">
                  <c:v>0.576112402759281</c:v>
                </c:pt>
                <c:pt idx="259">
                  <c:v>0.570019567039617</c:v>
                </c:pt>
                <c:pt idx="260">
                  <c:v>0.569510119598759</c:v>
                </c:pt>
                <c:pt idx="261">
                  <c:v>0.562057336115351</c:v>
                </c:pt>
                <c:pt idx="262">
                  <c:v>0.54361076948435</c:v>
                </c:pt>
                <c:pt idx="263">
                  <c:v>0.527907071145631</c:v>
                </c:pt>
                <c:pt idx="264">
                  <c:v>0.508286357332544</c:v>
                </c:pt>
                <c:pt idx="265">
                  <c:v>0.499901538635202</c:v>
                </c:pt>
                <c:pt idx="266">
                  <c:v>0.487902910847677</c:v>
                </c:pt>
                <c:pt idx="267">
                  <c:v>0.482945233455496</c:v>
                </c:pt>
                <c:pt idx="268">
                  <c:v>0.467013158837235</c:v>
                </c:pt>
                <c:pt idx="269">
                  <c:v>0.468770299240529</c:v>
                </c:pt>
                <c:pt idx="270">
                  <c:v>0.458271226600671</c:v>
                </c:pt>
                <c:pt idx="271">
                  <c:v>0.453356381547712</c:v>
                </c:pt>
                <c:pt idx="272">
                  <c:v>0.453603131047197</c:v>
                </c:pt>
                <c:pt idx="273">
                  <c:v>0.447105934723239</c:v>
                </c:pt>
                <c:pt idx="274">
                  <c:v>0.443076508030402</c:v>
                </c:pt>
                <c:pt idx="275">
                  <c:v>0.438684948990349</c:v>
                </c:pt>
                <c:pt idx="276">
                  <c:v>0.439137352913141</c:v>
                </c:pt>
                <c:pt idx="277">
                  <c:v>0.427612649743406</c:v>
                </c:pt>
                <c:pt idx="278">
                  <c:v>0.4268049803871</c:v>
                </c:pt>
                <c:pt idx="279">
                  <c:v>0.423483615373448</c:v>
                </c:pt>
                <c:pt idx="280">
                  <c:v>0.427689798985681</c:v>
                </c:pt>
                <c:pt idx="281">
                  <c:v>0.419926639232225</c:v>
                </c:pt>
                <c:pt idx="282">
                  <c:v>0.413739145189358</c:v>
                </c:pt>
                <c:pt idx="283">
                  <c:v>0.411542159635303</c:v>
                </c:pt>
                <c:pt idx="284">
                  <c:v>0.405882873505517</c:v>
                </c:pt>
                <c:pt idx="285">
                  <c:v>0.404406395952245</c:v>
                </c:pt>
                <c:pt idx="286">
                  <c:v>0.399895745636765</c:v>
                </c:pt>
                <c:pt idx="287">
                  <c:v>0.401791828587142</c:v>
                </c:pt>
                <c:pt idx="288">
                  <c:v>0.39455850070705</c:v>
                </c:pt>
                <c:pt idx="289">
                  <c:v>0.396894633085721</c:v>
                </c:pt>
                <c:pt idx="290">
                  <c:v>0.390747297720152</c:v>
                </c:pt>
                <c:pt idx="291">
                  <c:v>0.394475145833288</c:v>
                </c:pt>
                <c:pt idx="292">
                  <c:v>0.390120895562814</c:v>
                </c:pt>
                <c:pt idx="293">
                  <c:v>0.387993853783286</c:v>
                </c:pt>
                <c:pt idx="294">
                  <c:v>0.386261957657821</c:v>
                </c:pt>
                <c:pt idx="295">
                  <c:v>0.387083977406322</c:v>
                </c:pt>
                <c:pt idx="296">
                  <c:v>0.378472184018126</c:v>
                </c:pt>
                <c:pt idx="297">
                  <c:v>0.38183153304075</c:v>
                </c:pt>
                <c:pt idx="298">
                  <c:v>0.378252332540377</c:v>
                </c:pt>
                <c:pt idx="299">
                  <c:v>0.372854021582356</c:v>
                </c:pt>
                <c:pt idx="300">
                  <c:v>0.379658761107296</c:v>
                </c:pt>
                <c:pt idx="301">
                  <c:v>0.371361000345344</c:v>
                </c:pt>
                <c:pt idx="302">
                  <c:v>0.375165459447566</c:v>
                </c:pt>
                <c:pt idx="303">
                  <c:v>0.363948150830638</c:v>
                </c:pt>
                <c:pt idx="304">
                  <c:v>0.362749337680137</c:v>
                </c:pt>
                <c:pt idx="305">
                  <c:v>0.360515720791756</c:v>
                </c:pt>
                <c:pt idx="306">
                  <c:v>0.357279082374543</c:v>
                </c:pt>
                <c:pt idx="307">
                  <c:v>0.352996143577597</c:v>
                </c:pt>
                <c:pt idx="308">
                  <c:v>0.355568212080433</c:v>
                </c:pt>
                <c:pt idx="309">
                  <c:v>0.354781479300231</c:v>
                </c:pt>
                <c:pt idx="310">
                  <c:v>0.346913520507636</c:v>
                </c:pt>
                <c:pt idx="311">
                  <c:v>0.352447190949408</c:v>
                </c:pt>
                <c:pt idx="312">
                  <c:v>0.358094090687497</c:v>
                </c:pt>
                <c:pt idx="313">
                  <c:v>0.35899625652935</c:v>
                </c:pt>
                <c:pt idx="314">
                  <c:v>0.36490166153348</c:v>
                </c:pt>
                <c:pt idx="315">
                  <c:v>0.372128990197789</c:v>
                </c:pt>
                <c:pt idx="316">
                  <c:v>0.388897696265814</c:v>
                </c:pt>
                <c:pt idx="317">
                  <c:v>0.403126895696764</c:v>
                </c:pt>
                <c:pt idx="318">
                  <c:v>0.428726770825111</c:v>
                </c:pt>
                <c:pt idx="319">
                  <c:v>0.454148400813157</c:v>
                </c:pt>
                <c:pt idx="320">
                  <c:v>0.483277700066746</c:v>
                </c:pt>
                <c:pt idx="321">
                  <c:v>0.50832658640794</c:v>
                </c:pt>
                <c:pt idx="322">
                  <c:v>0.539726250516183</c:v>
                </c:pt>
                <c:pt idx="323">
                  <c:v>0.556168469358488</c:v>
                </c:pt>
                <c:pt idx="324">
                  <c:v>0.574077148727562</c:v>
                </c:pt>
                <c:pt idx="325">
                  <c:v>0.594934282513249</c:v>
                </c:pt>
                <c:pt idx="326">
                  <c:v>0.598868477761772</c:v>
                </c:pt>
                <c:pt idx="327">
                  <c:v>0.605748821254177</c:v>
                </c:pt>
                <c:pt idx="328">
                  <c:v>0.602706684684247</c:v>
                </c:pt>
                <c:pt idx="329">
                  <c:v>0.606051515453271</c:v>
                </c:pt>
                <c:pt idx="330">
                  <c:v>0.596869060205462</c:v>
                </c:pt>
                <c:pt idx="331">
                  <c:v>0.60018342713017</c:v>
                </c:pt>
                <c:pt idx="332">
                  <c:v>0.599220649003444</c:v>
                </c:pt>
                <c:pt idx="333">
                  <c:v>0.592303375902836</c:v>
                </c:pt>
                <c:pt idx="334">
                  <c:v>0.588997482046053</c:v>
                </c:pt>
                <c:pt idx="335">
                  <c:v>0.586388920320254</c:v>
                </c:pt>
                <c:pt idx="336">
                  <c:v>0.585597687224025</c:v>
                </c:pt>
                <c:pt idx="337">
                  <c:v>0.5780986319135</c:v>
                </c:pt>
                <c:pt idx="338">
                  <c:v>0.580746042794406</c:v>
                </c:pt>
                <c:pt idx="339">
                  <c:v>0.582167890077881</c:v>
                </c:pt>
                <c:pt idx="340">
                  <c:v>0.579496087741457</c:v>
                </c:pt>
                <c:pt idx="341">
                  <c:v>0.574267516825933</c:v>
                </c:pt>
                <c:pt idx="342">
                  <c:v>0.576807420498845</c:v>
                </c:pt>
                <c:pt idx="343">
                  <c:v>0.570190053806102</c:v>
                </c:pt>
                <c:pt idx="344">
                  <c:v>0.564975145484166</c:v>
                </c:pt>
                <c:pt idx="345">
                  <c:v>0.563552656579087</c:v>
                </c:pt>
                <c:pt idx="346">
                  <c:v>0.559461912100558</c:v>
                </c:pt>
                <c:pt idx="347">
                  <c:v>0.552751452348147</c:v>
                </c:pt>
                <c:pt idx="348">
                  <c:v>0.549755393975803</c:v>
                </c:pt>
                <c:pt idx="349">
                  <c:v>0.539294334767179</c:v>
                </c:pt>
                <c:pt idx="350">
                  <c:v>0.540670298633793</c:v>
                </c:pt>
                <c:pt idx="351">
                  <c:v>0.537290770556205</c:v>
                </c:pt>
                <c:pt idx="352">
                  <c:v>0.53007022570444</c:v>
                </c:pt>
                <c:pt idx="353">
                  <c:v>0.523982720617447</c:v>
                </c:pt>
                <c:pt idx="354">
                  <c:v>0.524005591741402</c:v>
                </c:pt>
                <c:pt idx="355">
                  <c:v>0.518643215382136</c:v>
                </c:pt>
                <c:pt idx="356">
                  <c:v>0.51362223860259</c:v>
                </c:pt>
                <c:pt idx="357">
                  <c:v>0.513796231039739</c:v>
                </c:pt>
                <c:pt idx="358">
                  <c:v>0.503902873537338</c:v>
                </c:pt>
                <c:pt idx="359">
                  <c:v>0.505232142864998</c:v>
                </c:pt>
                <c:pt idx="360">
                  <c:v>0.506297796562293</c:v>
                </c:pt>
                <c:pt idx="361">
                  <c:v>0.502140832039522</c:v>
                </c:pt>
                <c:pt idx="362">
                  <c:v>0.499834454237341</c:v>
                </c:pt>
                <c:pt idx="363">
                  <c:v>0.492315244068817</c:v>
                </c:pt>
                <c:pt idx="364">
                  <c:v>0.491367030016496</c:v>
                </c:pt>
                <c:pt idx="365">
                  <c:v>0.494279595072635</c:v>
                </c:pt>
                <c:pt idx="366">
                  <c:v>0.4920403017182</c:v>
                </c:pt>
                <c:pt idx="367">
                  <c:v>0.484527499867454</c:v>
                </c:pt>
                <c:pt idx="368">
                  <c:v>0.479746457454853</c:v>
                </c:pt>
                <c:pt idx="369">
                  <c:v>0.479458797426952</c:v>
                </c:pt>
                <c:pt idx="370">
                  <c:v>0.467364213524593</c:v>
                </c:pt>
                <c:pt idx="371">
                  <c:v>0.466375020002835</c:v>
                </c:pt>
                <c:pt idx="372">
                  <c:v>0.464201654978599</c:v>
                </c:pt>
                <c:pt idx="373">
                  <c:v>0.461467267618007</c:v>
                </c:pt>
                <c:pt idx="374">
                  <c:v>0.454505934391087</c:v>
                </c:pt>
                <c:pt idx="375">
                  <c:v>0.451101748793879</c:v>
                </c:pt>
                <c:pt idx="376">
                  <c:v>0.445394074408877</c:v>
                </c:pt>
                <c:pt idx="377">
                  <c:v>0.438165092265159</c:v>
                </c:pt>
                <c:pt idx="378">
                  <c:v>0.434213837636876</c:v>
                </c:pt>
                <c:pt idx="379">
                  <c:v>0.43039650031542</c:v>
                </c:pt>
                <c:pt idx="380">
                  <c:v>0.425432385820738</c:v>
                </c:pt>
                <c:pt idx="381">
                  <c:v>0.417209728396097</c:v>
                </c:pt>
                <c:pt idx="382">
                  <c:v>0.418768521041868</c:v>
                </c:pt>
                <c:pt idx="383">
                  <c:v>0.409826244788166</c:v>
                </c:pt>
                <c:pt idx="384">
                  <c:v>0.402487372383089</c:v>
                </c:pt>
                <c:pt idx="385">
                  <c:v>0.399331521991012</c:v>
                </c:pt>
                <c:pt idx="386">
                  <c:v>0.39114642276281</c:v>
                </c:pt>
                <c:pt idx="387">
                  <c:v>0.385621574504322</c:v>
                </c:pt>
                <c:pt idx="388">
                  <c:v>0.380990848470107</c:v>
                </c:pt>
                <c:pt idx="389">
                  <c:v>0.365114677741217</c:v>
                </c:pt>
                <c:pt idx="390">
                  <c:v>0.358268980510029</c:v>
                </c:pt>
                <c:pt idx="391">
                  <c:v>0.35138806888286</c:v>
                </c:pt>
                <c:pt idx="392">
                  <c:v>0.347186975460643</c:v>
                </c:pt>
                <c:pt idx="393">
                  <c:v>0.337820773655027</c:v>
                </c:pt>
                <c:pt idx="394">
                  <c:v>0.330192162111122</c:v>
                </c:pt>
                <c:pt idx="395">
                  <c:v>0.323841704842507</c:v>
                </c:pt>
                <c:pt idx="396">
                  <c:v>0.317954589588557</c:v>
                </c:pt>
                <c:pt idx="397">
                  <c:v>0.312202311843486</c:v>
                </c:pt>
                <c:pt idx="398">
                  <c:v>0.307353636246395</c:v>
                </c:pt>
                <c:pt idx="399">
                  <c:v>0.305299938419458</c:v>
                </c:pt>
                <c:pt idx="400">
                  <c:v>0.295254406651317</c:v>
                </c:pt>
                <c:pt idx="401">
                  <c:v>0.286542325717063</c:v>
                </c:pt>
                <c:pt idx="402">
                  <c:v>0.280553824593521</c:v>
                </c:pt>
                <c:pt idx="403">
                  <c:v>0.272967445658592</c:v>
                </c:pt>
                <c:pt idx="404">
                  <c:v>0.268369926777096</c:v>
                </c:pt>
                <c:pt idx="405">
                  <c:v>0.262642845183801</c:v>
                </c:pt>
                <c:pt idx="406">
                  <c:v>0.260933950317818</c:v>
                </c:pt>
                <c:pt idx="407">
                  <c:v>0.254409889014308</c:v>
                </c:pt>
                <c:pt idx="408">
                  <c:v>0.251758760368148</c:v>
                </c:pt>
                <c:pt idx="409">
                  <c:v>0.250398363857366</c:v>
                </c:pt>
                <c:pt idx="410">
                  <c:v>0.249817329662066</c:v>
                </c:pt>
                <c:pt idx="411">
                  <c:v>0.243215159274248</c:v>
                </c:pt>
                <c:pt idx="412">
                  <c:v>0.242610459734538</c:v>
                </c:pt>
                <c:pt idx="413">
                  <c:v>0.235342017221153</c:v>
                </c:pt>
                <c:pt idx="414">
                  <c:v>0.233740425727131</c:v>
                </c:pt>
                <c:pt idx="415">
                  <c:v>0.234524042322951</c:v>
                </c:pt>
                <c:pt idx="416">
                  <c:v>0.235208023701577</c:v>
                </c:pt>
                <c:pt idx="417">
                  <c:v>0.233411792511476</c:v>
                </c:pt>
                <c:pt idx="418">
                  <c:v>0.23156121376399</c:v>
                </c:pt>
                <c:pt idx="419">
                  <c:v>0.233005332370223</c:v>
                </c:pt>
                <c:pt idx="420">
                  <c:v>0.233688318040304</c:v>
                </c:pt>
                <c:pt idx="421">
                  <c:v>0.230575546488664</c:v>
                </c:pt>
                <c:pt idx="422">
                  <c:v>0.230191400194147</c:v>
                </c:pt>
                <c:pt idx="423">
                  <c:v>0.232053888153561</c:v>
                </c:pt>
                <c:pt idx="424">
                  <c:v>0.235513737466873</c:v>
                </c:pt>
                <c:pt idx="425">
                  <c:v>0.239614639042401</c:v>
                </c:pt>
                <c:pt idx="426">
                  <c:v>0.23633878414206</c:v>
                </c:pt>
                <c:pt idx="427">
                  <c:v>0.238669481077381</c:v>
                </c:pt>
                <c:pt idx="428">
                  <c:v>0.241123440476644</c:v>
                </c:pt>
                <c:pt idx="429">
                  <c:v>0.239461085803193</c:v>
                </c:pt>
                <c:pt idx="430">
                  <c:v>0.240289579254877</c:v>
                </c:pt>
                <c:pt idx="431">
                  <c:v>0.247923056511938</c:v>
                </c:pt>
                <c:pt idx="432">
                  <c:v>0.245505193453479</c:v>
                </c:pt>
                <c:pt idx="433">
                  <c:v>0.24546311149536</c:v>
                </c:pt>
                <c:pt idx="434">
                  <c:v>0.253205939976053</c:v>
                </c:pt>
                <c:pt idx="435">
                  <c:v>0.252810772605169</c:v>
                </c:pt>
                <c:pt idx="436">
                  <c:v>0.251747063179029</c:v>
                </c:pt>
                <c:pt idx="437">
                  <c:v>0.253247178063038</c:v>
                </c:pt>
                <c:pt idx="438">
                  <c:v>0.253005533065007</c:v>
                </c:pt>
                <c:pt idx="439">
                  <c:v>0.252875375809805</c:v>
                </c:pt>
                <c:pt idx="440">
                  <c:v>0.255275796456097</c:v>
                </c:pt>
                <c:pt idx="441">
                  <c:v>0.257993009204384</c:v>
                </c:pt>
                <c:pt idx="442">
                  <c:v>0.261373672508669</c:v>
                </c:pt>
                <c:pt idx="443">
                  <c:v>0.266207820119522</c:v>
                </c:pt>
                <c:pt idx="444">
                  <c:v>0.273339174090428</c:v>
                </c:pt>
                <c:pt idx="445">
                  <c:v>0.28154374090172</c:v>
                </c:pt>
                <c:pt idx="446">
                  <c:v>0.288186950110977</c:v>
                </c:pt>
                <c:pt idx="447">
                  <c:v>0.28769048163541</c:v>
                </c:pt>
                <c:pt idx="448">
                  <c:v>0.292689242260809</c:v>
                </c:pt>
                <c:pt idx="449">
                  <c:v>0.288303566943459</c:v>
                </c:pt>
                <c:pt idx="450">
                  <c:v>0.283563342958421</c:v>
                </c:pt>
                <c:pt idx="451">
                  <c:v>0.274793840211361</c:v>
                </c:pt>
                <c:pt idx="452">
                  <c:v>0.265992805165738</c:v>
                </c:pt>
                <c:pt idx="453">
                  <c:v>0.25804358569181</c:v>
                </c:pt>
                <c:pt idx="454">
                  <c:v>0.255124158816721</c:v>
                </c:pt>
                <c:pt idx="455">
                  <c:v>0.242406395127627</c:v>
                </c:pt>
                <c:pt idx="456">
                  <c:v>0.236481696827568</c:v>
                </c:pt>
                <c:pt idx="457">
                  <c:v>0.227410353920752</c:v>
                </c:pt>
                <c:pt idx="458">
                  <c:v>0.220262195366234</c:v>
                </c:pt>
                <c:pt idx="459">
                  <c:v>0.222860112837519</c:v>
                </c:pt>
                <c:pt idx="460">
                  <c:v>0.218279370069764</c:v>
                </c:pt>
                <c:pt idx="461">
                  <c:v>0.211958970903292</c:v>
                </c:pt>
                <c:pt idx="462">
                  <c:v>0.209105852328539</c:v>
                </c:pt>
                <c:pt idx="463">
                  <c:v>0.206626433938185</c:v>
                </c:pt>
                <c:pt idx="464">
                  <c:v>0.206591065332806</c:v>
                </c:pt>
                <c:pt idx="465">
                  <c:v>0.204252839524547</c:v>
                </c:pt>
                <c:pt idx="466">
                  <c:v>0.200766450052673</c:v>
                </c:pt>
                <c:pt idx="467">
                  <c:v>0.199104963360888</c:v>
                </c:pt>
                <c:pt idx="468">
                  <c:v>0.196993734362477</c:v>
                </c:pt>
                <c:pt idx="469">
                  <c:v>0.19491219745981</c:v>
                </c:pt>
                <c:pt idx="470">
                  <c:v>0.190126635570622</c:v>
                </c:pt>
                <c:pt idx="471">
                  <c:v>0.191944510428311</c:v>
                </c:pt>
                <c:pt idx="472">
                  <c:v>0.184544626850568</c:v>
                </c:pt>
                <c:pt idx="473">
                  <c:v>0.179786594566671</c:v>
                </c:pt>
                <c:pt idx="474">
                  <c:v>0.181034304923684</c:v>
                </c:pt>
                <c:pt idx="475">
                  <c:v>0.175901943907504</c:v>
                </c:pt>
                <c:pt idx="476">
                  <c:v>0.171769754014786</c:v>
                </c:pt>
                <c:pt idx="477">
                  <c:v>0.166852603821903</c:v>
                </c:pt>
                <c:pt idx="478">
                  <c:v>0.166444650236231</c:v>
                </c:pt>
                <c:pt idx="479">
                  <c:v>0.161875980632695</c:v>
                </c:pt>
                <c:pt idx="480">
                  <c:v>0.159011298802007</c:v>
                </c:pt>
                <c:pt idx="481">
                  <c:v>0.156339988542509</c:v>
                </c:pt>
                <c:pt idx="482">
                  <c:v>0.153848147039804</c:v>
                </c:pt>
                <c:pt idx="483">
                  <c:v>0.153502758593492</c:v>
                </c:pt>
                <c:pt idx="484">
                  <c:v>0.14751684518586</c:v>
                </c:pt>
                <c:pt idx="485">
                  <c:v>0.147270219880929</c:v>
                </c:pt>
                <c:pt idx="486">
                  <c:v>0.14384090734927</c:v>
                </c:pt>
                <c:pt idx="487">
                  <c:v>0.143203998149132</c:v>
                </c:pt>
                <c:pt idx="488">
                  <c:v>0.137981463499621</c:v>
                </c:pt>
                <c:pt idx="489">
                  <c:v>0.136564292147413</c:v>
                </c:pt>
                <c:pt idx="490">
                  <c:v>0.136513555298634</c:v>
                </c:pt>
                <c:pt idx="491">
                  <c:v>0.133437527679574</c:v>
                </c:pt>
                <c:pt idx="492">
                  <c:v>0.13248416569008</c:v>
                </c:pt>
                <c:pt idx="493">
                  <c:v>0.132584100949621</c:v>
                </c:pt>
                <c:pt idx="494">
                  <c:v>0.130337878521832</c:v>
                </c:pt>
                <c:pt idx="495">
                  <c:v>0.130344510666382</c:v>
                </c:pt>
                <c:pt idx="496">
                  <c:v>0.12711891381195</c:v>
                </c:pt>
                <c:pt idx="497">
                  <c:v>0.126467759401209</c:v>
                </c:pt>
                <c:pt idx="498">
                  <c:v>0.1261536073495</c:v>
                </c:pt>
                <c:pt idx="499">
                  <c:v>0.123648331590906</c:v>
                </c:pt>
                <c:pt idx="500">
                  <c:v>0.121925200424945</c:v>
                </c:pt>
                <c:pt idx="501">
                  <c:v>0.12063372319307</c:v>
                </c:pt>
                <c:pt idx="502">
                  <c:v>0.116900970395935</c:v>
                </c:pt>
                <c:pt idx="503">
                  <c:v>0.118900132240292</c:v>
                </c:pt>
                <c:pt idx="504">
                  <c:v>0.11625843928343</c:v>
                </c:pt>
                <c:pt idx="505">
                  <c:v>0.11264162203867</c:v>
                </c:pt>
                <c:pt idx="506">
                  <c:v>0.117746376309755</c:v>
                </c:pt>
                <c:pt idx="507">
                  <c:v>0.113396672976902</c:v>
                </c:pt>
                <c:pt idx="508">
                  <c:v>0.115458833903179</c:v>
                </c:pt>
                <c:pt idx="509">
                  <c:v>0.116275380028015</c:v>
                </c:pt>
                <c:pt idx="510">
                  <c:v>0.116863831180957</c:v>
                </c:pt>
                <c:pt idx="511">
                  <c:v>0.118039099396497</c:v>
                </c:pt>
                <c:pt idx="512">
                  <c:v>0.117091098762003</c:v>
                </c:pt>
                <c:pt idx="513">
                  <c:v>0.120358832659057</c:v>
                </c:pt>
                <c:pt idx="514">
                  <c:v>0.122316463003637</c:v>
                </c:pt>
                <c:pt idx="515">
                  <c:v>0.121927073440182</c:v>
                </c:pt>
                <c:pt idx="516">
                  <c:v>0.122030737680947</c:v>
                </c:pt>
                <c:pt idx="517">
                  <c:v>0.124063800377594</c:v>
                </c:pt>
                <c:pt idx="518">
                  <c:v>0.129047042757097</c:v>
                </c:pt>
                <c:pt idx="519">
                  <c:v>0.137414063416757</c:v>
                </c:pt>
                <c:pt idx="520">
                  <c:v>0.141281330954139</c:v>
                </c:pt>
                <c:pt idx="521">
                  <c:v>0.150415118133193</c:v>
                </c:pt>
                <c:pt idx="522">
                  <c:v>0.168535136593264</c:v>
                </c:pt>
                <c:pt idx="523">
                  <c:v>0.193000173616433</c:v>
                </c:pt>
                <c:pt idx="524">
                  <c:v>0.217993975597195</c:v>
                </c:pt>
                <c:pt idx="525">
                  <c:v>0.254311743722761</c:v>
                </c:pt>
                <c:pt idx="526">
                  <c:v>0.297247418022542</c:v>
                </c:pt>
                <c:pt idx="527">
                  <c:v>0.350150509928669</c:v>
                </c:pt>
                <c:pt idx="528">
                  <c:v>0.409195390360073</c:v>
                </c:pt>
                <c:pt idx="529">
                  <c:v>0.463666040300661</c:v>
                </c:pt>
                <c:pt idx="530">
                  <c:v>0.52659439932635</c:v>
                </c:pt>
                <c:pt idx="531">
                  <c:v>0.588738055546947</c:v>
                </c:pt>
                <c:pt idx="532">
                  <c:v>0.647090039874881</c:v>
                </c:pt>
                <c:pt idx="533">
                  <c:v>0.701076560477756</c:v>
                </c:pt>
                <c:pt idx="534">
                  <c:v>0.763304189298786</c:v>
                </c:pt>
                <c:pt idx="535">
                  <c:v>0.817412908198949</c:v>
                </c:pt>
                <c:pt idx="536">
                  <c:v>0.877199280755504</c:v>
                </c:pt>
                <c:pt idx="537">
                  <c:v>0.923918629808837</c:v>
                </c:pt>
                <c:pt idx="538">
                  <c:v>0.972990764994109</c:v>
                </c:pt>
                <c:pt idx="539">
                  <c:v>1.023097464512615</c:v>
                </c:pt>
                <c:pt idx="540">
                  <c:v>1.054220565700042</c:v>
                </c:pt>
                <c:pt idx="541">
                  <c:v>1.050299228628382</c:v>
                </c:pt>
                <c:pt idx="542">
                  <c:v>1.051380405101228</c:v>
                </c:pt>
                <c:pt idx="543">
                  <c:v>1.01176141036667</c:v>
                </c:pt>
                <c:pt idx="544">
                  <c:v>0.957117369883474</c:v>
                </c:pt>
                <c:pt idx="545">
                  <c:v>0.887840697710828</c:v>
                </c:pt>
                <c:pt idx="546">
                  <c:v>0.803171087039421</c:v>
                </c:pt>
                <c:pt idx="547">
                  <c:v>0.706182965454411</c:v>
                </c:pt>
                <c:pt idx="548">
                  <c:v>0.610651699940187</c:v>
                </c:pt>
                <c:pt idx="549">
                  <c:v>0.519671758082611</c:v>
                </c:pt>
                <c:pt idx="550">
                  <c:v>0.441227864398715</c:v>
                </c:pt>
                <c:pt idx="551">
                  <c:v>0.378261507764491</c:v>
                </c:pt>
                <c:pt idx="552">
                  <c:v>0.320141048690951</c:v>
                </c:pt>
                <c:pt idx="553">
                  <c:v>0.276466680179548</c:v>
                </c:pt>
                <c:pt idx="554">
                  <c:v>0.246145339617351</c:v>
                </c:pt>
                <c:pt idx="555">
                  <c:v>0.213787887868413</c:v>
                </c:pt>
                <c:pt idx="556">
                  <c:v>0.191163331829952</c:v>
                </c:pt>
                <c:pt idx="557">
                  <c:v>0.174495902558293</c:v>
                </c:pt>
                <c:pt idx="558">
                  <c:v>0.159823410630176</c:v>
                </c:pt>
                <c:pt idx="559">
                  <c:v>0.152469476240828</c:v>
                </c:pt>
                <c:pt idx="560">
                  <c:v>0.140228401899986</c:v>
                </c:pt>
                <c:pt idx="561">
                  <c:v>0.128766916249282</c:v>
                </c:pt>
                <c:pt idx="562">
                  <c:v>0.124231730325407</c:v>
                </c:pt>
                <c:pt idx="563">
                  <c:v>0.115436793365972</c:v>
                </c:pt>
                <c:pt idx="564">
                  <c:v>0.10898386948655</c:v>
                </c:pt>
                <c:pt idx="565">
                  <c:v>0.1078082496682</c:v>
                </c:pt>
                <c:pt idx="566">
                  <c:v>0.10005989962256</c:v>
                </c:pt>
                <c:pt idx="567">
                  <c:v>0.0988130273619454</c:v>
                </c:pt>
                <c:pt idx="568">
                  <c:v>0.0998554937911109</c:v>
                </c:pt>
                <c:pt idx="569">
                  <c:v>0.0938300934134844</c:v>
                </c:pt>
                <c:pt idx="570">
                  <c:v>0.0919819567837217</c:v>
                </c:pt>
                <c:pt idx="571">
                  <c:v>0.0916973036965126</c:v>
                </c:pt>
                <c:pt idx="572">
                  <c:v>0.0909357611377082</c:v>
                </c:pt>
                <c:pt idx="573">
                  <c:v>0.0901234980719152</c:v>
                </c:pt>
                <c:pt idx="574">
                  <c:v>0.0923136777296975</c:v>
                </c:pt>
                <c:pt idx="575">
                  <c:v>0.0919907398350294</c:v>
                </c:pt>
                <c:pt idx="576">
                  <c:v>0.0907674141031865</c:v>
                </c:pt>
                <c:pt idx="577">
                  <c:v>0.0937893120135151</c:v>
                </c:pt>
                <c:pt idx="578">
                  <c:v>0.0900342819286424</c:v>
                </c:pt>
                <c:pt idx="579">
                  <c:v>0.0926805772337637</c:v>
                </c:pt>
                <c:pt idx="580">
                  <c:v>0.0932311987106142</c:v>
                </c:pt>
                <c:pt idx="581">
                  <c:v>0.0908300524368337</c:v>
                </c:pt>
                <c:pt idx="582">
                  <c:v>0.0904577407920813</c:v>
                </c:pt>
                <c:pt idx="583">
                  <c:v>0.0888041929811618</c:v>
                </c:pt>
                <c:pt idx="584">
                  <c:v>0.0873062071117259</c:v>
                </c:pt>
                <c:pt idx="585">
                  <c:v>0.0853746401211344</c:v>
                </c:pt>
                <c:pt idx="586">
                  <c:v>0.0865287012088732</c:v>
                </c:pt>
                <c:pt idx="587">
                  <c:v>0.084139382465124</c:v>
                </c:pt>
                <c:pt idx="588">
                  <c:v>0.0835291571403887</c:v>
                </c:pt>
                <c:pt idx="589">
                  <c:v>0.0807993509561112</c:v>
                </c:pt>
                <c:pt idx="590">
                  <c:v>0.0809575862702275</c:v>
                </c:pt>
                <c:pt idx="591">
                  <c:v>0.0800056657399922</c:v>
                </c:pt>
                <c:pt idx="592">
                  <c:v>0.0806486499004484</c:v>
                </c:pt>
                <c:pt idx="593">
                  <c:v>0.0808703398871057</c:v>
                </c:pt>
                <c:pt idx="594">
                  <c:v>0.0804549383761845</c:v>
                </c:pt>
                <c:pt idx="595">
                  <c:v>0.0780160719253355</c:v>
                </c:pt>
                <c:pt idx="596">
                  <c:v>0.0785059609721891</c:v>
                </c:pt>
                <c:pt idx="597">
                  <c:v>0.0785629733781179</c:v>
                </c:pt>
                <c:pt idx="598">
                  <c:v>0.0789248699408655</c:v>
                </c:pt>
                <c:pt idx="599">
                  <c:v>0.0791466284763134</c:v>
                </c:pt>
                <c:pt idx="600">
                  <c:v>0.0757887378939712</c:v>
                </c:pt>
                <c:pt idx="601">
                  <c:v>0.0770014536119105</c:v>
                </c:pt>
                <c:pt idx="602">
                  <c:v>0.0766406477883515</c:v>
                </c:pt>
                <c:pt idx="603">
                  <c:v>0.0770658382253403</c:v>
                </c:pt>
                <c:pt idx="604">
                  <c:v>0.0767053566085581</c:v>
                </c:pt>
                <c:pt idx="605">
                  <c:v>0.0768135587246241</c:v>
                </c:pt>
                <c:pt idx="606">
                  <c:v>0.078743140818484</c:v>
                </c:pt>
                <c:pt idx="607">
                  <c:v>0.079987816413213</c:v>
                </c:pt>
                <c:pt idx="608">
                  <c:v>0.0799043636086757</c:v>
                </c:pt>
                <c:pt idx="609">
                  <c:v>0.0806923052712037</c:v>
                </c:pt>
                <c:pt idx="610">
                  <c:v>0.0800027002377426</c:v>
                </c:pt>
                <c:pt idx="611">
                  <c:v>0.0825303036523268</c:v>
                </c:pt>
                <c:pt idx="612">
                  <c:v>0.0837439427672452</c:v>
                </c:pt>
                <c:pt idx="613">
                  <c:v>0.084061632204739</c:v>
                </c:pt>
                <c:pt idx="614">
                  <c:v>0.0830315896312151</c:v>
                </c:pt>
                <c:pt idx="615">
                  <c:v>0.081524469682451</c:v>
                </c:pt>
                <c:pt idx="616">
                  <c:v>0.0841570876078312</c:v>
                </c:pt>
                <c:pt idx="617">
                  <c:v>0.0818213363353032</c:v>
                </c:pt>
                <c:pt idx="618">
                  <c:v>0.0809330013476169</c:v>
                </c:pt>
                <c:pt idx="619">
                  <c:v>0.0833102584833969</c:v>
                </c:pt>
                <c:pt idx="620">
                  <c:v>0.0817820334451702</c:v>
                </c:pt>
                <c:pt idx="621">
                  <c:v>0.0817103804845064</c:v>
                </c:pt>
                <c:pt idx="622">
                  <c:v>0.0808992327585678</c:v>
                </c:pt>
                <c:pt idx="623">
                  <c:v>0.0827573623061075</c:v>
                </c:pt>
                <c:pt idx="624">
                  <c:v>0.082985688116275</c:v>
                </c:pt>
                <c:pt idx="625">
                  <c:v>0.0817496659982792</c:v>
                </c:pt>
                <c:pt idx="626">
                  <c:v>0.081803164974016</c:v>
                </c:pt>
                <c:pt idx="627">
                  <c:v>0.0803191877663475</c:v>
                </c:pt>
                <c:pt idx="628">
                  <c:v>0.0803858793679395</c:v>
                </c:pt>
                <c:pt idx="629">
                  <c:v>0.0791790127606787</c:v>
                </c:pt>
                <c:pt idx="630">
                  <c:v>0.0788843706981637</c:v>
                </c:pt>
                <c:pt idx="631">
                  <c:v>0.0756344943847282</c:v>
                </c:pt>
                <c:pt idx="632">
                  <c:v>0.0748685399381419</c:v>
                </c:pt>
                <c:pt idx="633">
                  <c:v>0.0720730315975503</c:v>
                </c:pt>
                <c:pt idx="634">
                  <c:v>0.0715340166504793</c:v>
                </c:pt>
                <c:pt idx="635">
                  <c:v>0.0698633456336007</c:v>
                </c:pt>
                <c:pt idx="636">
                  <c:v>0.0692018040623022</c:v>
                </c:pt>
                <c:pt idx="637">
                  <c:v>0.0673727514711713</c:v>
                </c:pt>
                <c:pt idx="638">
                  <c:v>0.0667381780702122</c:v>
                </c:pt>
                <c:pt idx="639">
                  <c:v>0.0645898031159016</c:v>
                </c:pt>
                <c:pt idx="640">
                  <c:v>0.0668358905840475</c:v>
                </c:pt>
                <c:pt idx="641">
                  <c:v>0.0648758600310481</c:v>
                </c:pt>
                <c:pt idx="642">
                  <c:v>0.0654337701886704</c:v>
                </c:pt>
                <c:pt idx="643">
                  <c:v>0.0662635093871855</c:v>
                </c:pt>
                <c:pt idx="644">
                  <c:v>0.0644308726843492</c:v>
                </c:pt>
                <c:pt idx="645">
                  <c:v>0.0650869934372451</c:v>
                </c:pt>
                <c:pt idx="646">
                  <c:v>0.0661380118708859</c:v>
                </c:pt>
                <c:pt idx="647">
                  <c:v>0.0650376045240678</c:v>
                </c:pt>
                <c:pt idx="648">
                  <c:v>0.0653340330518234</c:v>
                </c:pt>
                <c:pt idx="649">
                  <c:v>0.0649635568108215</c:v>
                </c:pt>
                <c:pt idx="650">
                  <c:v>0.0648772189055472</c:v>
                </c:pt>
                <c:pt idx="651">
                  <c:v>0.064667664336322</c:v>
                </c:pt>
                <c:pt idx="652">
                  <c:v>0.0642488470619572</c:v>
                </c:pt>
                <c:pt idx="653">
                  <c:v>0.0653083284129197</c:v>
                </c:pt>
                <c:pt idx="654">
                  <c:v>0.0633756551208751</c:v>
                </c:pt>
                <c:pt idx="655">
                  <c:v>0.0649387404623764</c:v>
                </c:pt>
                <c:pt idx="656">
                  <c:v>0.0636600351369829</c:v>
                </c:pt>
                <c:pt idx="657">
                  <c:v>0.0633534639469336</c:v>
                </c:pt>
                <c:pt idx="658">
                  <c:v>0.0642998150568469</c:v>
                </c:pt>
                <c:pt idx="659">
                  <c:v>0.0666687751364277</c:v>
                </c:pt>
                <c:pt idx="660">
                  <c:v>0.0666430782468923</c:v>
                </c:pt>
                <c:pt idx="661">
                  <c:v>0.065048190294619</c:v>
                </c:pt>
                <c:pt idx="662">
                  <c:v>0.0649498879455467</c:v>
                </c:pt>
                <c:pt idx="663">
                  <c:v>0.0641536882476274</c:v>
                </c:pt>
                <c:pt idx="664">
                  <c:v>0.0677519721558998</c:v>
                </c:pt>
                <c:pt idx="665">
                  <c:v>0.0679090955564655</c:v>
                </c:pt>
                <c:pt idx="666">
                  <c:v>0.0701197341084186</c:v>
                </c:pt>
                <c:pt idx="667">
                  <c:v>0.0736351097422538</c:v>
                </c:pt>
                <c:pt idx="668">
                  <c:v>0.0768778263037976</c:v>
                </c:pt>
                <c:pt idx="669">
                  <c:v>0.0793968118597192</c:v>
                </c:pt>
                <c:pt idx="670">
                  <c:v>0.0859500048341919</c:v>
                </c:pt>
                <c:pt idx="671">
                  <c:v>0.0913742532707251</c:v>
                </c:pt>
                <c:pt idx="672">
                  <c:v>0.0965608232907156</c:v>
                </c:pt>
                <c:pt idx="673">
                  <c:v>0.104225331624958</c:v>
                </c:pt>
                <c:pt idx="674">
                  <c:v>0.109240423505464</c:v>
                </c:pt>
                <c:pt idx="675">
                  <c:v>0.116001097209822</c:v>
                </c:pt>
                <c:pt idx="676">
                  <c:v>0.117004688659165</c:v>
                </c:pt>
                <c:pt idx="677">
                  <c:v>0.120728284462046</c:v>
                </c:pt>
                <c:pt idx="678">
                  <c:v>0.120768809149887</c:v>
                </c:pt>
                <c:pt idx="679">
                  <c:v>0.12015399548383</c:v>
                </c:pt>
                <c:pt idx="680">
                  <c:v>0.116423099454146</c:v>
                </c:pt>
                <c:pt idx="681">
                  <c:v>0.11543564654481</c:v>
                </c:pt>
                <c:pt idx="682">
                  <c:v>0.108186549932308</c:v>
                </c:pt>
                <c:pt idx="683">
                  <c:v>0.105122483394047</c:v>
                </c:pt>
                <c:pt idx="684">
                  <c:v>0.0979963361993823</c:v>
                </c:pt>
                <c:pt idx="685">
                  <c:v>0.0913136156197802</c:v>
                </c:pt>
                <c:pt idx="686">
                  <c:v>0.087889616250932</c:v>
                </c:pt>
                <c:pt idx="687">
                  <c:v>0.0843486952466581</c:v>
                </c:pt>
                <c:pt idx="688">
                  <c:v>0.0804858270594308</c:v>
                </c:pt>
                <c:pt idx="689">
                  <c:v>0.0771099466376079</c:v>
                </c:pt>
                <c:pt idx="690">
                  <c:v>0.0746663912576869</c:v>
                </c:pt>
                <c:pt idx="691">
                  <c:v>0.0737923094445678</c:v>
                </c:pt>
                <c:pt idx="692">
                  <c:v>0.0728951092852822</c:v>
                </c:pt>
                <c:pt idx="693">
                  <c:v>0.0709997581338704</c:v>
                </c:pt>
                <c:pt idx="694">
                  <c:v>0.0737505400022813</c:v>
                </c:pt>
                <c:pt idx="695">
                  <c:v>0.0698968625405598</c:v>
                </c:pt>
                <c:pt idx="696">
                  <c:v>0.0720322078807058</c:v>
                </c:pt>
                <c:pt idx="697">
                  <c:v>0.0695410399098161</c:v>
                </c:pt>
                <c:pt idx="698">
                  <c:v>0.0695374522245031</c:v>
                </c:pt>
                <c:pt idx="699">
                  <c:v>0.0684061404981123</c:v>
                </c:pt>
                <c:pt idx="700">
                  <c:v>0.0695062414144408</c:v>
                </c:pt>
                <c:pt idx="701">
                  <c:v>0.0692030318375841</c:v>
                </c:pt>
                <c:pt idx="702">
                  <c:v>0.066612655431088</c:v>
                </c:pt>
                <c:pt idx="703">
                  <c:v>0.0658086719463998</c:v>
                </c:pt>
                <c:pt idx="704">
                  <c:v>0.0666205537129493</c:v>
                </c:pt>
                <c:pt idx="705">
                  <c:v>0.0636892809706856</c:v>
                </c:pt>
                <c:pt idx="706">
                  <c:v>0.0630675069871667</c:v>
                </c:pt>
                <c:pt idx="707">
                  <c:v>0.0613477265130683</c:v>
                </c:pt>
                <c:pt idx="708">
                  <c:v>0.0614798905951525</c:v>
                </c:pt>
                <c:pt idx="709">
                  <c:v>0.0607291583371589</c:v>
                </c:pt>
                <c:pt idx="710">
                  <c:v>0.0587632236296354</c:v>
                </c:pt>
                <c:pt idx="711">
                  <c:v>0.058360392480414</c:v>
                </c:pt>
                <c:pt idx="712">
                  <c:v>0.0571005989347355</c:v>
                </c:pt>
                <c:pt idx="713">
                  <c:v>0.0557946148688518</c:v>
                </c:pt>
                <c:pt idx="714">
                  <c:v>0.0567739020952881</c:v>
                </c:pt>
                <c:pt idx="715">
                  <c:v>0.0563849323608762</c:v>
                </c:pt>
                <c:pt idx="716">
                  <c:v>0.0557231181769483</c:v>
                </c:pt>
                <c:pt idx="717">
                  <c:v>0.0568550883685547</c:v>
                </c:pt>
                <c:pt idx="718">
                  <c:v>0.0539863247692945</c:v>
                </c:pt>
                <c:pt idx="719">
                  <c:v>0.0554619273542514</c:v>
                </c:pt>
                <c:pt idx="720">
                  <c:v>0.0537114833362364</c:v>
                </c:pt>
                <c:pt idx="721">
                  <c:v>0.0547945608000095</c:v>
                </c:pt>
                <c:pt idx="722">
                  <c:v>0.0528451614421306</c:v>
                </c:pt>
                <c:pt idx="723">
                  <c:v>0.0536434486586397</c:v>
                </c:pt>
                <c:pt idx="724">
                  <c:v>0.0535064572318136</c:v>
                </c:pt>
                <c:pt idx="725">
                  <c:v>0.0526603738017148</c:v>
                </c:pt>
                <c:pt idx="726">
                  <c:v>0.0520160708439824</c:v>
                </c:pt>
                <c:pt idx="727">
                  <c:v>0.0534741398931078</c:v>
                </c:pt>
                <c:pt idx="728">
                  <c:v>0.052629467380975</c:v>
                </c:pt>
                <c:pt idx="729">
                  <c:v>0.0543449527648816</c:v>
                </c:pt>
                <c:pt idx="730">
                  <c:v>0.052993874970201</c:v>
                </c:pt>
                <c:pt idx="731">
                  <c:v>0.0538589924753904</c:v>
                </c:pt>
                <c:pt idx="732">
                  <c:v>0.0545935993336083</c:v>
                </c:pt>
                <c:pt idx="733">
                  <c:v>0.0564922623337639</c:v>
                </c:pt>
                <c:pt idx="734">
                  <c:v>0.0573773793369744</c:v>
                </c:pt>
                <c:pt idx="735">
                  <c:v>0.0589196588855574</c:v>
                </c:pt>
                <c:pt idx="736">
                  <c:v>0.0625863125173293</c:v>
                </c:pt>
                <c:pt idx="737">
                  <c:v>0.0670353506559561</c:v>
                </c:pt>
                <c:pt idx="738">
                  <c:v>0.0697193057269304</c:v>
                </c:pt>
                <c:pt idx="739">
                  <c:v>0.0754021983953039</c:v>
                </c:pt>
                <c:pt idx="740">
                  <c:v>0.0791682449976402</c:v>
                </c:pt>
                <c:pt idx="741">
                  <c:v>0.0881658115125827</c:v>
                </c:pt>
                <c:pt idx="742">
                  <c:v>0.094530826114976</c:v>
                </c:pt>
                <c:pt idx="743">
                  <c:v>0.102819052991126</c:v>
                </c:pt>
                <c:pt idx="744">
                  <c:v>0.109589377542475</c:v>
                </c:pt>
                <c:pt idx="745">
                  <c:v>0.114797638241383</c:v>
                </c:pt>
                <c:pt idx="746">
                  <c:v>0.121845365951888</c:v>
                </c:pt>
                <c:pt idx="747">
                  <c:v>0.124659291365357</c:v>
                </c:pt>
                <c:pt idx="748">
                  <c:v>0.12475163985099</c:v>
                </c:pt>
                <c:pt idx="749">
                  <c:v>0.1237128207256</c:v>
                </c:pt>
                <c:pt idx="750">
                  <c:v>0.122150742064719</c:v>
                </c:pt>
                <c:pt idx="751">
                  <c:v>0.115267839614705</c:v>
                </c:pt>
                <c:pt idx="752">
                  <c:v>0.110965201294657</c:v>
                </c:pt>
                <c:pt idx="753">
                  <c:v>0.104934036413264</c:v>
                </c:pt>
                <c:pt idx="754">
                  <c:v>0.0968982573047776</c:v>
                </c:pt>
                <c:pt idx="755">
                  <c:v>0.0886043302872135</c:v>
                </c:pt>
                <c:pt idx="756">
                  <c:v>0.082944496306185</c:v>
                </c:pt>
                <c:pt idx="757">
                  <c:v>0.0751786035464546</c:v>
                </c:pt>
                <c:pt idx="758">
                  <c:v>0.0725489052215013</c:v>
                </c:pt>
                <c:pt idx="759">
                  <c:v>0.0671628541814833</c:v>
                </c:pt>
                <c:pt idx="760">
                  <c:v>0.0649462172966202</c:v>
                </c:pt>
                <c:pt idx="761">
                  <c:v>0.0621762145161006</c:v>
                </c:pt>
                <c:pt idx="762">
                  <c:v>0.0578700032391629</c:v>
                </c:pt>
                <c:pt idx="763">
                  <c:v>0.0584154207925337</c:v>
                </c:pt>
                <c:pt idx="764">
                  <c:v>0.0570064193022922</c:v>
                </c:pt>
                <c:pt idx="765">
                  <c:v>0.0563615833767277</c:v>
                </c:pt>
                <c:pt idx="766">
                  <c:v>0.0559599642220938</c:v>
                </c:pt>
                <c:pt idx="767">
                  <c:v>0.0530082043501394</c:v>
                </c:pt>
                <c:pt idx="768">
                  <c:v>0.0548927490751516</c:v>
                </c:pt>
                <c:pt idx="769">
                  <c:v>0.0537317528302802</c:v>
                </c:pt>
                <c:pt idx="770">
                  <c:v>0.0526296679043407</c:v>
                </c:pt>
                <c:pt idx="771">
                  <c:v>0.0518972949259634</c:v>
                </c:pt>
                <c:pt idx="772">
                  <c:v>0.050291110937179</c:v>
                </c:pt>
                <c:pt idx="773">
                  <c:v>0.0496758864197095</c:v>
                </c:pt>
                <c:pt idx="774">
                  <c:v>0.048130238226647</c:v>
                </c:pt>
                <c:pt idx="775">
                  <c:v>0.0487461938424127</c:v>
                </c:pt>
                <c:pt idx="776">
                  <c:v>0.0481328505395872</c:v>
                </c:pt>
                <c:pt idx="777">
                  <c:v>0.0472333015716052</c:v>
                </c:pt>
                <c:pt idx="778">
                  <c:v>0.0463232924574864</c:v>
                </c:pt>
                <c:pt idx="779">
                  <c:v>0.0453111421759176</c:v>
                </c:pt>
                <c:pt idx="780">
                  <c:v>0.0470610117104277</c:v>
                </c:pt>
                <c:pt idx="781">
                  <c:v>0.0460724625254127</c:v>
                </c:pt>
                <c:pt idx="782">
                  <c:v>0.0469387736148039</c:v>
                </c:pt>
                <c:pt idx="783">
                  <c:v>0.0466947539546244</c:v>
                </c:pt>
                <c:pt idx="784">
                  <c:v>0.0440278642625879</c:v>
                </c:pt>
                <c:pt idx="785">
                  <c:v>0.0460133053005751</c:v>
                </c:pt>
                <c:pt idx="786">
                  <c:v>0.0460784387812155</c:v>
                </c:pt>
                <c:pt idx="787">
                  <c:v>0.0461320728071407</c:v>
                </c:pt>
                <c:pt idx="788">
                  <c:v>0.0461970346698316</c:v>
                </c:pt>
                <c:pt idx="789">
                  <c:v>0.0450651841875232</c:v>
                </c:pt>
                <c:pt idx="790">
                  <c:v>0.0443446792731307</c:v>
                </c:pt>
                <c:pt idx="791">
                  <c:v>0.0429988388826435</c:v>
                </c:pt>
                <c:pt idx="792">
                  <c:v>0.0426557726381116</c:v>
                </c:pt>
                <c:pt idx="793">
                  <c:v>0.0439733116270673</c:v>
                </c:pt>
                <c:pt idx="794">
                  <c:v>0.0419253103078736</c:v>
                </c:pt>
                <c:pt idx="795">
                  <c:v>0.0417424180187833</c:v>
                </c:pt>
                <c:pt idx="796">
                  <c:v>0.0397661023344116</c:v>
                </c:pt>
                <c:pt idx="797">
                  <c:v>0.040798594360743</c:v>
                </c:pt>
                <c:pt idx="798">
                  <c:v>0.0396074362737526</c:v>
                </c:pt>
                <c:pt idx="799">
                  <c:v>0.0389729204756084</c:v>
                </c:pt>
                <c:pt idx="800">
                  <c:v>0.0387695092457663</c:v>
                </c:pt>
                <c:pt idx="801">
                  <c:v>0.0386002762233331</c:v>
                </c:pt>
                <c:pt idx="802">
                  <c:v>0.0375940403987492</c:v>
                </c:pt>
                <c:pt idx="803">
                  <c:v>0.0376291674083464</c:v>
                </c:pt>
                <c:pt idx="804">
                  <c:v>0.0377094438340834</c:v>
                </c:pt>
                <c:pt idx="805">
                  <c:v>0.0362875189024572</c:v>
                </c:pt>
                <c:pt idx="806">
                  <c:v>0.0370005455703248</c:v>
                </c:pt>
                <c:pt idx="807">
                  <c:v>0.0370358818747576</c:v>
                </c:pt>
                <c:pt idx="808">
                  <c:v>0.036958419083527</c:v>
                </c:pt>
                <c:pt idx="809">
                  <c:v>0.0377486889349671</c:v>
                </c:pt>
                <c:pt idx="810">
                  <c:v>0.0375132185488142</c:v>
                </c:pt>
                <c:pt idx="811">
                  <c:v>0.0372329823465921</c:v>
                </c:pt>
                <c:pt idx="812">
                  <c:v>0.0369643021576233</c:v>
                </c:pt>
                <c:pt idx="813">
                  <c:v>0.0387308303384574</c:v>
                </c:pt>
                <c:pt idx="814">
                  <c:v>0.0374840279051016</c:v>
                </c:pt>
                <c:pt idx="815">
                  <c:v>0.0380466340530918</c:v>
                </c:pt>
                <c:pt idx="816">
                  <c:v>0.0374189041027191</c:v>
                </c:pt>
                <c:pt idx="817">
                  <c:v>0.0374424647767841</c:v>
                </c:pt>
                <c:pt idx="818">
                  <c:v>0.0364233961971848</c:v>
                </c:pt>
                <c:pt idx="819">
                  <c:v>0.0374446522069478</c:v>
                </c:pt>
                <c:pt idx="820">
                  <c:v>0.0370090083495642</c:v>
                </c:pt>
                <c:pt idx="821">
                  <c:v>0.0370550833370875</c:v>
                </c:pt>
                <c:pt idx="822">
                  <c:v>0.0375149438581796</c:v>
                </c:pt>
                <c:pt idx="823">
                  <c:v>0.0370911461201567</c:v>
                </c:pt>
                <c:pt idx="824">
                  <c:v>0.0372711284986153</c:v>
                </c:pt>
                <c:pt idx="825">
                  <c:v>0.0376183844561388</c:v>
                </c:pt>
                <c:pt idx="826">
                  <c:v>0.0384785781522938</c:v>
                </c:pt>
                <c:pt idx="827">
                  <c:v>0.0377317010978113</c:v>
                </c:pt>
                <c:pt idx="828">
                  <c:v>0.03876917811277</c:v>
                </c:pt>
                <c:pt idx="829">
                  <c:v>0.0372653983259788</c:v>
                </c:pt>
                <c:pt idx="830">
                  <c:v>0.0374891325053229</c:v>
                </c:pt>
                <c:pt idx="831">
                  <c:v>0.0356205464612404</c:v>
                </c:pt>
                <c:pt idx="832">
                  <c:v>0.0376132738447154</c:v>
                </c:pt>
                <c:pt idx="833">
                  <c:v>0.0369916309158673</c:v>
                </c:pt>
                <c:pt idx="834">
                  <c:v>0.0366372984199341</c:v>
                </c:pt>
                <c:pt idx="835">
                  <c:v>0.0374935428883433</c:v>
                </c:pt>
                <c:pt idx="836">
                  <c:v>0.0374610966220609</c:v>
                </c:pt>
                <c:pt idx="837">
                  <c:v>0.0381384337308905</c:v>
                </c:pt>
                <c:pt idx="838">
                  <c:v>0.0391585808483109</c:v>
                </c:pt>
                <c:pt idx="839">
                  <c:v>0.0396901503285467</c:v>
                </c:pt>
                <c:pt idx="840">
                  <c:v>0.0401657465093141</c:v>
                </c:pt>
                <c:pt idx="841">
                  <c:v>0.0419906864014036</c:v>
                </c:pt>
                <c:pt idx="842">
                  <c:v>0.0429509766824666</c:v>
                </c:pt>
                <c:pt idx="843">
                  <c:v>0.0440096289876777</c:v>
                </c:pt>
                <c:pt idx="844">
                  <c:v>0.0438851559229685</c:v>
                </c:pt>
                <c:pt idx="845">
                  <c:v>0.0461895132407085</c:v>
                </c:pt>
                <c:pt idx="846">
                  <c:v>0.0439565570490495</c:v>
                </c:pt>
                <c:pt idx="847">
                  <c:v>0.0437109870478795</c:v>
                </c:pt>
                <c:pt idx="848">
                  <c:v>0.0449865405217079</c:v>
                </c:pt>
                <c:pt idx="849">
                  <c:v>0.0437383215210328</c:v>
                </c:pt>
                <c:pt idx="850">
                  <c:v>0.0431409911031481</c:v>
                </c:pt>
                <c:pt idx="851">
                  <c:v>0.0437105276170186</c:v>
                </c:pt>
                <c:pt idx="852">
                  <c:v>0.0429819171936902</c:v>
                </c:pt>
                <c:pt idx="853">
                  <c:v>0.0422541223833274</c:v>
                </c:pt>
                <c:pt idx="854">
                  <c:v>0.0417138553793493</c:v>
                </c:pt>
                <c:pt idx="855">
                  <c:v>0.0402850645604334</c:v>
                </c:pt>
                <c:pt idx="856">
                  <c:v>0.0396806828803988</c:v>
                </c:pt>
                <c:pt idx="857">
                  <c:v>0.0402063054497216</c:v>
                </c:pt>
                <c:pt idx="858">
                  <c:v>0.0385616096069905</c:v>
                </c:pt>
                <c:pt idx="859">
                  <c:v>0.0356593080739586</c:v>
                </c:pt>
                <c:pt idx="860">
                  <c:v>0.0348071339630263</c:v>
                </c:pt>
                <c:pt idx="861">
                  <c:v>0.0329276145555948</c:v>
                </c:pt>
                <c:pt idx="862">
                  <c:v>0.0330728622288778</c:v>
                </c:pt>
                <c:pt idx="863">
                  <c:v>0.0329884678182763</c:v>
                </c:pt>
                <c:pt idx="864">
                  <c:v>0.0312660493317802</c:v>
                </c:pt>
                <c:pt idx="865">
                  <c:v>0.0291854028755399</c:v>
                </c:pt>
                <c:pt idx="866">
                  <c:v>0.0296269322515237</c:v>
                </c:pt>
                <c:pt idx="867">
                  <c:v>0.0281600845186602</c:v>
                </c:pt>
                <c:pt idx="868">
                  <c:v>0.0282530080715787</c:v>
                </c:pt>
                <c:pt idx="869">
                  <c:v>0.0262985582979965</c:v>
                </c:pt>
                <c:pt idx="870">
                  <c:v>0.0260985640832452</c:v>
                </c:pt>
                <c:pt idx="871">
                  <c:v>0.0255398390687838</c:v>
                </c:pt>
                <c:pt idx="872">
                  <c:v>0.0253404875429444</c:v>
                </c:pt>
                <c:pt idx="873">
                  <c:v>0.0258475726000998</c:v>
                </c:pt>
                <c:pt idx="874">
                  <c:v>0.0256048214409074</c:v>
                </c:pt>
                <c:pt idx="875">
                  <c:v>0.0252755182034955</c:v>
                </c:pt>
                <c:pt idx="876">
                  <c:v>0.0250550450930191</c:v>
                </c:pt>
                <c:pt idx="877">
                  <c:v>0.0252033804385995</c:v>
                </c:pt>
                <c:pt idx="878">
                  <c:v>0.0262724279539294</c:v>
                </c:pt>
                <c:pt idx="879">
                  <c:v>0.0248281951652309</c:v>
                </c:pt>
                <c:pt idx="880">
                  <c:v>0.0239591464068323</c:v>
                </c:pt>
                <c:pt idx="881">
                  <c:v>0.0248864512992685</c:v>
                </c:pt>
                <c:pt idx="882">
                  <c:v>0.0244831441272665</c:v>
                </c:pt>
                <c:pt idx="883">
                  <c:v>0.0250201648557666</c:v>
                </c:pt>
                <c:pt idx="884">
                  <c:v>0.0240989672291753</c:v>
                </c:pt>
                <c:pt idx="885">
                  <c:v>0.0256283404046488</c:v>
                </c:pt>
                <c:pt idx="886">
                  <c:v>0.0247293985318214</c:v>
                </c:pt>
                <c:pt idx="887">
                  <c:v>0.0245967523181572</c:v>
                </c:pt>
                <c:pt idx="888">
                  <c:v>0.0242380275610084</c:v>
                </c:pt>
                <c:pt idx="889">
                  <c:v>0.0243857205248264</c:v>
                </c:pt>
                <c:pt idx="890">
                  <c:v>0.0253187314330082</c:v>
                </c:pt>
                <c:pt idx="891">
                  <c:v>0.0240998589298223</c:v>
                </c:pt>
                <c:pt idx="892">
                  <c:v>0.0256230912931109</c:v>
                </c:pt>
                <c:pt idx="893">
                  <c:v>0.0259952062691785</c:v>
                </c:pt>
                <c:pt idx="894">
                  <c:v>0.0254328828971754</c:v>
                </c:pt>
                <c:pt idx="895">
                  <c:v>0.0271887831200577</c:v>
                </c:pt>
                <c:pt idx="896">
                  <c:v>0.0276344106809024</c:v>
                </c:pt>
                <c:pt idx="897">
                  <c:v>0.0267398500706122</c:v>
                </c:pt>
                <c:pt idx="898">
                  <c:v>0.0280206874914677</c:v>
                </c:pt>
                <c:pt idx="899">
                  <c:v>0.0295034558262846</c:v>
                </c:pt>
                <c:pt idx="900">
                  <c:v>0.0295294519635121</c:v>
                </c:pt>
                <c:pt idx="901">
                  <c:v>0.0298013475697906</c:v>
                </c:pt>
                <c:pt idx="902">
                  <c:v>0.031675958275458</c:v>
                </c:pt>
                <c:pt idx="903">
                  <c:v>0.0300237570770685</c:v>
                </c:pt>
                <c:pt idx="904">
                  <c:v>0.0297931660700544</c:v>
                </c:pt>
                <c:pt idx="905">
                  <c:v>0.0301069290666602</c:v>
                </c:pt>
                <c:pt idx="906">
                  <c:v>0.030303036750732</c:v>
                </c:pt>
                <c:pt idx="907">
                  <c:v>0.0291029094517363</c:v>
                </c:pt>
                <c:pt idx="908">
                  <c:v>0.0275633251925786</c:v>
                </c:pt>
                <c:pt idx="909">
                  <c:v>0.0269409006972007</c:v>
                </c:pt>
                <c:pt idx="910">
                  <c:v>0.0259042820739336</c:v>
                </c:pt>
                <c:pt idx="911">
                  <c:v>0.0247412482667526</c:v>
                </c:pt>
                <c:pt idx="912">
                  <c:v>0.0240683356447292</c:v>
                </c:pt>
                <c:pt idx="913">
                  <c:v>0.0234174216461283</c:v>
                </c:pt>
                <c:pt idx="914">
                  <c:v>0.0226929424549527</c:v>
                </c:pt>
                <c:pt idx="915">
                  <c:v>0.0224254270929284</c:v>
                </c:pt>
                <c:pt idx="916">
                  <c:v>0.0211298136879603</c:v>
                </c:pt>
                <c:pt idx="917">
                  <c:v>0.0214780449364649</c:v>
                </c:pt>
                <c:pt idx="918">
                  <c:v>0.0217305632585872</c:v>
                </c:pt>
                <c:pt idx="919">
                  <c:v>0.0207338853143387</c:v>
                </c:pt>
                <c:pt idx="920">
                  <c:v>0.0208701692109384</c:v>
                </c:pt>
                <c:pt idx="921">
                  <c:v>0.020361407551676</c:v>
                </c:pt>
                <c:pt idx="922">
                  <c:v>0.0202547205587812</c:v>
                </c:pt>
                <c:pt idx="923">
                  <c:v>0.0206550201248406</c:v>
                </c:pt>
                <c:pt idx="924">
                  <c:v>0.0204638437011739</c:v>
                </c:pt>
                <c:pt idx="925">
                  <c:v>0.0208108162813627</c:v>
                </c:pt>
                <c:pt idx="926">
                  <c:v>0.02077788237168</c:v>
                </c:pt>
                <c:pt idx="927">
                  <c:v>0.0207660508100672</c:v>
                </c:pt>
                <c:pt idx="928">
                  <c:v>0.0204383321350811</c:v>
                </c:pt>
                <c:pt idx="929">
                  <c:v>0.0216369308125933</c:v>
                </c:pt>
                <c:pt idx="930">
                  <c:v>0.0221294647926188</c:v>
                </c:pt>
                <c:pt idx="931">
                  <c:v>0.022022257242946</c:v>
                </c:pt>
                <c:pt idx="932">
                  <c:v>0.0215789780026994</c:v>
                </c:pt>
                <c:pt idx="933">
                  <c:v>0.0218501862013408</c:v>
                </c:pt>
                <c:pt idx="934">
                  <c:v>0.0213235443937785</c:v>
                </c:pt>
                <c:pt idx="935">
                  <c:v>0.0218357968526129</c:v>
                </c:pt>
                <c:pt idx="936">
                  <c:v>0.0218128809595303</c:v>
                </c:pt>
                <c:pt idx="937">
                  <c:v>0.0224709210868101</c:v>
                </c:pt>
                <c:pt idx="938">
                  <c:v>0.0216728763153172</c:v>
                </c:pt>
                <c:pt idx="939">
                  <c:v>0.0219221357824463</c:v>
                </c:pt>
                <c:pt idx="940">
                  <c:v>0.0214390395839032</c:v>
                </c:pt>
                <c:pt idx="941">
                  <c:v>0.0226183724149951</c:v>
                </c:pt>
                <c:pt idx="942">
                  <c:v>0.0224174619205854</c:v>
                </c:pt>
                <c:pt idx="943">
                  <c:v>0.0220914903473512</c:v>
                </c:pt>
                <c:pt idx="944">
                  <c:v>0.0227362696519324</c:v>
                </c:pt>
                <c:pt idx="945">
                  <c:v>0.0230987426701309</c:v>
                </c:pt>
                <c:pt idx="946">
                  <c:v>0.0228771417786193</c:v>
                </c:pt>
                <c:pt idx="947">
                  <c:v>0.0227182844893069</c:v>
                </c:pt>
                <c:pt idx="948">
                  <c:v>0.0235381897458359</c:v>
                </c:pt>
                <c:pt idx="949">
                  <c:v>0.0227964648210137</c:v>
                </c:pt>
                <c:pt idx="950">
                  <c:v>0.0228458758309268</c:v>
                </c:pt>
                <c:pt idx="951">
                  <c:v>0.0226561899797383</c:v>
                </c:pt>
                <c:pt idx="952">
                  <c:v>0.0215007375799761</c:v>
                </c:pt>
                <c:pt idx="953">
                  <c:v>0.0205230692916557</c:v>
                </c:pt>
                <c:pt idx="954">
                  <c:v>0.0212480081095474</c:v>
                </c:pt>
                <c:pt idx="955">
                  <c:v>0.021526243535186</c:v>
                </c:pt>
                <c:pt idx="956">
                  <c:v>0.0195864321897651</c:v>
                </c:pt>
                <c:pt idx="957">
                  <c:v>0.0206731518710696</c:v>
                </c:pt>
                <c:pt idx="958">
                  <c:v>0.0198332685255149</c:v>
                </c:pt>
                <c:pt idx="959">
                  <c:v>0.0195323009018651</c:v>
                </c:pt>
                <c:pt idx="960">
                  <c:v>0.0198210272245821</c:v>
                </c:pt>
                <c:pt idx="961">
                  <c:v>0.0190140441142482</c:v>
                </c:pt>
                <c:pt idx="962">
                  <c:v>0.0185901035244193</c:v>
                </c:pt>
                <c:pt idx="963">
                  <c:v>0.0191472252378177</c:v>
                </c:pt>
                <c:pt idx="964">
                  <c:v>0.0183626164720169</c:v>
                </c:pt>
                <c:pt idx="965">
                  <c:v>0.0183521602366639</c:v>
                </c:pt>
                <c:pt idx="966">
                  <c:v>0.0180222756809052</c:v>
                </c:pt>
                <c:pt idx="967">
                  <c:v>0.0160759020451806</c:v>
                </c:pt>
                <c:pt idx="968">
                  <c:v>0.0169622040978833</c:v>
                </c:pt>
                <c:pt idx="969">
                  <c:v>0.0174463087555049</c:v>
                </c:pt>
                <c:pt idx="970">
                  <c:v>0.0170457008131492</c:v>
                </c:pt>
                <c:pt idx="971">
                  <c:v>0.0160598669218098</c:v>
                </c:pt>
                <c:pt idx="972">
                  <c:v>0.0158248000725235</c:v>
                </c:pt>
                <c:pt idx="973">
                  <c:v>0.0165239586017932</c:v>
                </c:pt>
                <c:pt idx="974">
                  <c:v>0.0166376391633131</c:v>
                </c:pt>
                <c:pt idx="975">
                  <c:v>0.0160130665940325</c:v>
                </c:pt>
                <c:pt idx="976">
                  <c:v>0.0163625514583705</c:v>
                </c:pt>
                <c:pt idx="977">
                  <c:v>0.0163737140637435</c:v>
                </c:pt>
                <c:pt idx="978">
                  <c:v>0.0157912785123737</c:v>
                </c:pt>
                <c:pt idx="979">
                  <c:v>0.0164471268001153</c:v>
                </c:pt>
                <c:pt idx="980">
                  <c:v>0.0162026440705918</c:v>
                </c:pt>
                <c:pt idx="981">
                  <c:v>0.0162342844590729</c:v>
                </c:pt>
                <c:pt idx="982">
                  <c:v>0.016255672710132</c:v>
                </c:pt>
                <c:pt idx="983">
                  <c:v>0.0164607219747602</c:v>
                </c:pt>
                <c:pt idx="984">
                  <c:v>0.0159821844201856</c:v>
                </c:pt>
                <c:pt idx="985">
                  <c:v>0.0161769520059011</c:v>
                </c:pt>
                <c:pt idx="986">
                  <c:v>0.0159538005012666</c:v>
                </c:pt>
                <c:pt idx="987">
                  <c:v>0.0159039886756594</c:v>
                </c:pt>
                <c:pt idx="988">
                  <c:v>0.0166377814142722</c:v>
                </c:pt>
                <c:pt idx="989">
                  <c:v>0.0158452005232909</c:v>
                </c:pt>
                <c:pt idx="990">
                  <c:v>0.0165781809767207</c:v>
                </c:pt>
                <c:pt idx="991">
                  <c:v>0.0164366785413675</c:v>
                </c:pt>
                <c:pt idx="992">
                  <c:v>0.0161125804965577</c:v>
                </c:pt>
                <c:pt idx="993">
                  <c:v>0.0161642879409497</c:v>
                </c:pt>
                <c:pt idx="994">
                  <c:v>0.0154046276447947</c:v>
                </c:pt>
                <c:pt idx="995">
                  <c:v>0.0167742865791963</c:v>
                </c:pt>
                <c:pt idx="996">
                  <c:v>0.0164304530666224</c:v>
                </c:pt>
                <c:pt idx="997">
                  <c:v>0.0162692373502871</c:v>
                </c:pt>
                <c:pt idx="998">
                  <c:v>0.0159665448843545</c:v>
                </c:pt>
                <c:pt idx="999">
                  <c:v>0.0161394772246621</c:v>
                </c:pt>
                <c:pt idx="1000">
                  <c:v>0.0157866592467226</c:v>
                </c:pt>
                <c:pt idx="1001">
                  <c:v>0.0169998837010391</c:v>
                </c:pt>
                <c:pt idx="1002">
                  <c:v>0.0164955391759104</c:v>
                </c:pt>
                <c:pt idx="1003">
                  <c:v>0.0167383821290819</c:v>
                </c:pt>
                <c:pt idx="1004">
                  <c:v>0.0162246660090032</c:v>
                </c:pt>
                <c:pt idx="1005">
                  <c:v>0.0162255051415282</c:v>
                </c:pt>
                <c:pt idx="1006">
                  <c:v>0.0164882156425663</c:v>
                </c:pt>
                <c:pt idx="1007">
                  <c:v>0.0163680954751628</c:v>
                </c:pt>
                <c:pt idx="1008">
                  <c:v>0.0159865273338858</c:v>
                </c:pt>
                <c:pt idx="1009">
                  <c:v>0.0158869289514444</c:v>
                </c:pt>
                <c:pt idx="1010">
                  <c:v>0.0165310864730375</c:v>
                </c:pt>
                <c:pt idx="1011">
                  <c:v>0.0161199303543051</c:v>
                </c:pt>
                <c:pt idx="1012">
                  <c:v>0.0165122652209367</c:v>
                </c:pt>
                <c:pt idx="1013">
                  <c:v>0.0161216414893007</c:v>
                </c:pt>
                <c:pt idx="1014">
                  <c:v>0.0161425406018368</c:v>
                </c:pt>
                <c:pt idx="1015">
                  <c:v>0.0159028721377746</c:v>
                </c:pt>
                <c:pt idx="1016">
                  <c:v>0.0160240116507333</c:v>
                </c:pt>
                <c:pt idx="1017">
                  <c:v>0.0155744776935439</c:v>
                </c:pt>
                <c:pt idx="1018">
                  <c:v>0.014945385610446</c:v>
                </c:pt>
                <c:pt idx="1019">
                  <c:v>0.0150268564270558</c:v>
                </c:pt>
                <c:pt idx="1020">
                  <c:v>0.0150182996754824</c:v>
                </c:pt>
                <c:pt idx="1021">
                  <c:v>0.0146202733026626</c:v>
                </c:pt>
                <c:pt idx="1022">
                  <c:v>0.0147416989769643</c:v>
                </c:pt>
                <c:pt idx="1023">
                  <c:v>0.0155412921943799</c:v>
                </c:pt>
                <c:pt idx="1024">
                  <c:v>0.0150539076932594</c:v>
                </c:pt>
                <c:pt idx="1025">
                  <c:v>0.0148958785623264</c:v>
                </c:pt>
                <c:pt idx="1026">
                  <c:v>0.0155446326222967</c:v>
                </c:pt>
                <c:pt idx="1027">
                  <c:v>0.0149286813258722</c:v>
                </c:pt>
                <c:pt idx="1028">
                  <c:v>0.0155766684192394</c:v>
                </c:pt>
                <c:pt idx="1029">
                  <c:v>0.0148619788562718</c:v>
                </c:pt>
                <c:pt idx="1030">
                  <c:v>0.0153502891010904</c:v>
                </c:pt>
                <c:pt idx="1031">
                  <c:v>0.0153614077863559</c:v>
                </c:pt>
                <c:pt idx="1032">
                  <c:v>0.0155114469359786</c:v>
                </c:pt>
                <c:pt idx="1033">
                  <c:v>0.0149967707847379</c:v>
                </c:pt>
                <c:pt idx="1034">
                  <c:v>0.0146412813693699</c:v>
                </c:pt>
                <c:pt idx="1035">
                  <c:v>0.0151877477466752</c:v>
                </c:pt>
                <c:pt idx="1036">
                  <c:v>0.0157632917226563</c:v>
                </c:pt>
                <c:pt idx="1037">
                  <c:v>0.0147845147862615</c:v>
                </c:pt>
                <c:pt idx="1038">
                  <c:v>0.0147662057395671</c:v>
                </c:pt>
                <c:pt idx="1039">
                  <c:v>0.0150345678910373</c:v>
                </c:pt>
                <c:pt idx="1040">
                  <c:v>0.0145320551786876</c:v>
                </c:pt>
                <c:pt idx="1041">
                  <c:v>0.0140992237253573</c:v>
                </c:pt>
                <c:pt idx="1042">
                  <c:v>0.0143970964924834</c:v>
                </c:pt>
                <c:pt idx="1043">
                  <c:v>0.0144283470044071</c:v>
                </c:pt>
                <c:pt idx="1044">
                  <c:v>0.0139174470677402</c:v>
                </c:pt>
                <c:pt idx="1045">
                  <c:v>0.0147074478876379</c:v>
                </c:pt>
                <c:pt idx="1046">
                  <c:v>0.0143151052691169</c:v>
                </c:pt>
                <c:pt idx="1047">
                  <c:v>0.0146218248708951</c:v>
                </c:pt>
                <c:pt idx="1048">
                  <c:v>0.0150953705191715</c:v>
                </c:pt>
                <c:pt idx="1049">
                  <c:v>0.0148214047742042</c:v>
                </c:pt>
                <c:pt idx="1050">
                  <c:v>0.0142235897473089</c:v>
                </c:pt>
                <c:pt idx="1051">
                  <c:v>0.0150106939379313</c:v>
                </c:pt>
                <c:pt idx="1052">
                  <c:v>0.0150021463897772</c:v>
                </c:pt>
                <c:pt idx="1053">
                  <c:v>0.0162585970891231</c:v>
                </c:pt>
                <c:pt idx="1054">
                  <c:v>0.0155829004374797</c:v>
                </c:pt>
                <c:pt idx="1055">
                  <c:v>0.0160050064225444</c:v>
                </c:pt>
                <c:pt idx="1056">
                  <c:v>0.0154672646501085</c:v>
                </c:pt>
                <c:pt idx="1057">
                  <c:v>0.0159965679656232</c:v>
                </c:pt>
                <c:pt idx="1058">
                  <c:v>0.015449654598418</c:v>
                </c:pt>
                <c:pt idx="1059">
                  <c:v>0.0166624438879379</c:v>
                </c:pt>
                <c:pt idx="1060">
                  <c:v>0.0164283118045438</c:v>
                </c:pt>
                <c:pt idx="1061">
                  <c:v>0.0165458574026796</c:v>
                </c:pt>
                <c:pt idx="1062">
                  <c:v>0.0163803395374356</c:v>
                </c:pt>
                <c:pt idx="1063">
                  <c:v>0.0156982307531996</c:v>
                </c:pt>
                <c:pt idx="1064">
                  <c:v>0.0163324552112551</c:v>
                </c:pt>
                <c:pt idx="1065">
                  <c:v>0.0161381073117861</c:v>
                </c:pt>
                <c:pt idx="1066">
                  <c:v>0.0160607811327505</c:v>
                </c:pt>
                <c:pt idx="1067">
                  <c:v>0.0157014181281099</c:v>
                </c:pt>
                <c:pt idx="1068">
                  <c:v>0.0158772090250062</c:v>
                </c:pt>
                <c:pt idx="1069">
                  <c:v>0.015304571150788</c:v>
                </c:pt>
                <c:pt idx="1070">
                  <c:v>0.0157620156888311</c:v>
                </c:pt>
                <c:pt idx="1071">
                  <c:v>0.0144912441099416</c:v>
                </c:pt>
                <c:pt idx="1072">
                  <c:v>0.0143859863754854</c:v>
                </c:pt>
                <c:pt idx="1073">
                  <c:v>0.0142711487423076</c:v>
                </c:pt>
                <c:pt idx="1074">
                  <c:v>0.0148928432719427</c:v>
                </c:pt>
                <c:pt idx="1075">
                  <c:v>0.0140999559419358</c:v>
                </c:pt>
                <c:pt idx="1076">
                  <c:v>0.013753178750751</c:v>
                </c:pt>
                <c:pt idx="1077">
                  <c:v>0.0131649666676466</c:v>
                </c:pt>
                <c:pt idx="1078">
                  <c:v>0.013756855252995</c:v>
                </c:pt>
                <c:pt idx="1079">
                  <c:v>0.0141355015574505</c:v>
                </c:pt>
                <c:pt idx="1080">
                  <c:v>0.0132487113140626</c:v>
                </c:pt>
                <c:pt idx="1081">
                  <c:v>0.0136465089424611</c:v>
                </c:pt>
                <c:pt idx="1082">
                  <c:v>0.0133493731774337</c:v>
                </c:pt>
                <c:pt idx="1083">
                  <c:v>0.0127633711316608</c:v>
                </c:pt>
                <c:pt idx="1084">
                  <c:v>0.0132763673088012</c:v>
                </c:pt>
                <c:pt idx="1085">
                  <c:v>0.0130088234509031</c:v>
                </c:pt>
                <c:pt idx="1086">
                  <c:v>0.013434475571654</c:v>
                </c:pt>
                <c:pt idx="1087">
                  <c:v>0.0137153676672235</c:v>
                </c:pt>
                <c:pt idx="1088">
                  <c:v>0.0132173154708941</c:v>
                </c:pt>
                <c:pt idx="1089">
                  <c:v>0.0129215755463156</c:v>
                </c:pt>
                <c:pt idx="1090">
                  <c:v>0.0130102340938361</c:v>
                </c:pt>
                <c:pt idx="1091">
                  <c:v>0.0137417316291918</c:v>
                </c:pt>
                <c:pt idx="1092">
                  <c:v>0.013369459423022</c:v>
                </c:pt>
                <c:pt idx="1093">
                  <c:v>0.0128059016134563</c:v>
                </c:pt>
                <c:pt idx="1094">
                  <c:v>0.0132201206341577</c:v>
                </c:pt>
                <c:pt idx="1095">
                  <c:v>0.0133466334886329</c:v>
                </c:pt>
                <c:pt idx="1096">
                  <c:v>0.0133677401791995</c:v>
                </c:pt>
                <c:pt idx="1097">
                  <c:v>0.013015844274754</c:v>
                </c:pt>
                <c:pt idx="1098">
                  <c:v>0.0131422446000176</c:v>
                </c:pt>
                <c:pt idx="1099">
                  <c:v>0.0130678931298369</c:v>
                </c:pt>
                <c:pt idx="1100">
                  <c:v>0.0134805248853028</c:v>
                </c:pt>
                <c:pt idx="1101">
                  <c:v>0.0131293482713661</c:v>
                </c:pt>
                <c:pt idx="1102">
                  <c:v>0.0134461043217596</c:v>
                </c:pt>
                <c:pt idx="1103">
                  <c:v>0.0136195331642171</c:v>
                </c:pt>
                <c:pt idx="1104">
                  <c:v>0.0129926276413445</c:v>
                </c:pt>
                <c:pt idx="1105">
                  <c:v>0.0133469878277635</c:v>
                </c:pt>
                <c:pt idx="1106">
                  <c:v>0.0135296784813288</c:v>
                </c:pt>
                <c:pt idx="1107">
                  <c:v>0.0138167571113699</c:v>
                </c:pt>
                <c:pt idx="1108">
                  <c:v>0.0134857633154865</c:v>
                </c:pt>
                <c:pt idx="1109">
                  <c:v>0.0135350738942761</c:v>
                </c:pt>
                <c:pt idx="1110">
                  <c:v>0.0136602670531773</c:v>
                </c:pt>
                <c:pt idx="1111">
                  <c:v>0.013586076096232</c:v>
                </c:pt>
                <c:pt idx="1112">
                  <c:v>0.0134645547989017</c:v>
                </c:pt>
                <c:pt idx="1113">
                  <c:v>0.0135232244398505</c:v>
                </c:pt>
                <c:pt idx="1114">
                  <c:v>0.0137144208903654</c:v>
                </c:pt>
                <c:pt idx="1115">
                  <c:v>0.0136119525606602</c:v>
                </c:pt>
                <c:pt idx="1116">
                  <c:v>0.0138407140420549</c:v>
                </c:pt>
                <c:pt idx="1117">
                  <c:v>0.0132182502647197</c:v>
                </c:pt>
                <c:pt idx="1118">
                  <c:v>0.0129650303930185</c:v>
                </c:pt>
                <c:pt idx="1119">
                  <c:v>0.0126270954707762</c:v>
                </c:pt>
                <c:pt idx="1120">
                  <c:v>0.0127331728773587</c:v>
                </c:pt>
                <c:pt idx="1121">
                  <c:v>0.0133108052271973</c:v>
                </c:pt>
                <c:pt idx="1122">
                  <c:v>0.0125301111876198</c:v>
                </c:pt>
                <c:pt idx="1123">
                  <c:v>0.0125983590103526</c:v>
                </c:pt>
                <c:pt idx="1124">
                  <c:v>0.0116682710269513</c:v>
                </c:pt>
                <c:pt idx="1125">
                  <c:v>0.0125557789292261</c:v>
                </c:pt>
                <c:pt idx="1126">
                  <c:v>0.0120406637814611</c:v>
                </c:pt>
                <c:pt idx="1127">
                  <c:v>0.0121654272283881</c:v>
                </c:pt>
                <c:pt idx="1128">
                  <c:v>0.0125437382657677</c:v>
                </c:pt>
                <c:pt idx="1129">
                  <c:v>0.0123863441460407</c:v>
                </c:pt>
                <c:pt idx="1130">
                  <c:v>0.0122197398481777</c:v>
                </c:pt>
                <c:pt idx="1131">
                  <c:v>0.0123441017863976</c:v>
                </c:pt>
                <c:pt idx="1132">
                  <c:v>0.0134526590364737</c:v>
                </c:pt>
                <c:pt idx="1133">
                  <c:v>0.0129765318280363</c:v>
                </c:pt>
                <c:pt idx="1134">
                  <c:v>0.01272567854529</c:v>
                </c:pt>
                <c:pt idx="1135">
                  <c:v>0.0133548216959993</c:v>
                </c:pt>
                <c:pt idx="1136">
                  <c:v>0.0131040301962388</c:v>
                </c:pt>
                <c:pt idx="1137">
                  <c:v>0.0129376521136576</c:v>
                </c:pt>
                <c:pt idx="1138">
                  <c:v>0.013771127252802</c:v>
                </c:pt>
                <c:pt idx="1139">
                  <c:v>0.0134925017790886</c:v>
                </c:pt>
                <c:pt idx="1140">
                  <c:v>0.0139607535148887</c:v>
                </c:pt>
                <c:pt idx="1141">
                  <c:v>0.0135704074731232</c:v>
                </c:pt>
                <c:pt idx="1142">
                  <c:v>0.0131711800249205</c:v>
                </c:pt>
                <c:pt idx="1143">
                  <c:v>0.0138530729575196</c:v>
                </c:pt>
                <c:pt idx="1144">
                  <c:v>0.0136403466243598</c:v>
                </c:pt>
                <c:pt idx="1145">
                  <c:v>0.0133813304903662</c:v>
                </c:pt>
                <c:pt idx="1146">
                  <c:v>0.0138480217726671</c:v>
                </c:pt>
                <c:pt idx="1147">
                  <c:v>0.0132359664678929</c:v>
                </c:pt>
                <c:pt idx="1148">
                  <c:v>0.0130983747193766</c:v>
                </c:pt>
                <c:pt idx="1149">
                  <c:v>0.0133230245458227</c:v>
                </c:pt>
                <c:pt idx="1150">
                  <c:v>0.0134082285169964</c:v>
                </c:pt>
                <c:pt idx="1151">
                  <c:v>0.0131223804486025</c:v>
                </c:pt>
                <c:pt idx="1152">
                  <c:v>0.0131149081638937</c:v>
                </c:pt>
                <c:pt idx="1153">
                  <c:v>0.0135891269800445</c:v>
                </c:pt>
                <c:pt idx="1154">
                  <c:v>0.0129796232172075</c:v>
                </c:pt>
                <c:pt idx="1155">
                  <c:v>0.0126946523607154</c:v>
                </c:pt>
                <c:pt idx="1156">
                  <c:v>0.0129186084705018</c:v>
                </c:pt>
                <c:pt idx="1157">
                  <c:v>0.0141312130594455</c:v>
                </c:pt>
                <c:pt idx="1158">
                  <c:v>0.0132549010212148</c:v>
                </c:pt>
                <c:pt idx="1159">
                  <c:v>0.013339669325939</c:v>
                </c:pt>
                <c:pt idx="1160">
                  <c:v>0.0136088637596412</c:v>
                </c:pt>
                <c:pt idx="1161">
                  <c:v>0.0132230495800339</c:v>
                </c:pt>
                <c:pt idx="1162">
                  <c:v>0.0131602249085994</c:v>
                </c:pt>
                <c:pt idx="1163">
                  <c:v>0.0129040449823571</c:v>
                </c:pt>
                <c:pt idx="1164">
                  <c:v>0.013356964584297</c:v>
                </c:pt>
                <c:pt idx="1165">
                  <c:v>0.013413759485911</c:v>
                </c:pt>
                <c:pt idx="1166">
                  <c:v>0.0132406136109256</c:v>
                </c:pt>
                <c:pt idx="1167">
                  <c:v>0.0129481953242329</c:v>
                </c:pt>
                <c:pt idx="1168">
                  <c:v>0.0122428076842202</c:v>
                </c:pt>
                <c:pt idx="1169">
                  <c:v>0.0123000904590234</c:v>
                </c:pt>
                <c:pt idx="1170">
                  <c:v>0.0127059139401214</c:v>
                </c:pt>
                <c:pt idx="1171">
                  <c:v>0.0135422011507282</c:v>
                </c:pt>
                <c:pt idx="1172">
                  <c:v>0.0126181397864672</c:v>
                </c:pt>
                <c:pt idx="1173">
                  <c:v>0.0129314945098862</c:v>
                </c:pt>
                <c:pt idx="1174">
                  <c:v>0.0128326002492163</c:v>
                </c:pt>
                <c:pt idx="1175">
                  <c:v>0.0128984758157143</c:v>
                </c:pt>
                <c:pt idx="1176">
                  <c:v>0.0121322914011884</c:v>
                </c:pt>
                <c:pt idx="1177">
                  <c:v>0.0118695345829617</c:v>
                </c:pt>
                <c:pt idx="1178">
                  <c:v>0.0116436020218816</c:v>
                </c:pt>
                <c:pt idx="1179">
                  <c:v>0.0117464962392831</c:v>
                </c:pt>
                <c:pt idx="1180">
                  <c:v>0.0116303453512195</c:v>
                </c:pt>
                <c:pt idx="1181">
                  <c:v>0.0115416728697881</c:v>
                </c:pt>
                <c:pt idx="1182">
                  <c:v>0.0111979768925174</c:v>
                </c:pt>
                <c:pt idx="1183">
                  <c:v>0.0117744014204207</c:v>
                </c:pt>
                <c:pt idx="1184">
                  <c:v>0.0109485994969656</c:v>
                </c:pt>
                <c:pt idx="1185">
                  <c:v>0.012033872763222</c:v>
                </c:pt>
                <c:pt idx="1186">
                  <c:v>0.0110088598587171</c:v>
                </c:pt>
                <c:pt idx="1187">
                  <c:v>0.0114841247907938</c:v>
                </c:pt>
                <c:pt idx="1188">
                  <c:v>0.0111688528608475</c:v>
                </c:pt>
                <c:pt idx="1189">
                  <c:v>0.011725155221973</c:v>
                </c:pt>
                <c:pt idx="1190">
                  <c:v>0.0115007978437484</c:v>
                </c:pt>
                <c:pt idx="1191">
                  <c:v>0.0109866164925578</c:v>
                </c:pt>
                <c:pt idx="1192">
                  <c:v>0.0117141963429508</c:v>
                </c:pt>
                <c:pt idx="1193">
                  <c:v>0.0113725077781846</c:v>
                </c:pt>
                <c:pt idx="1194">
                  <c:v>0.0112574392627836</c:v>
                </c:pt>
                <c:pt idx="1195">
                  <c:v>0.0112872058745139</c:v>
                </c:pt>
                <c:pt idx="1196">
                  <c:v>0.0116423420108138</c:v>
                </c:pt>
                <c:pt idx="1197">
                  <c:v>0.0114821355544764</c:v>
                </c:pt>
                <c:pt idx="1198">
                  <c:v>0.0112950213937671</c:v>
                </c:pt>
                <c:pt idx="1199">
                  <c:v>0.0113427315800327</c:v>
                </c:pt>
                <c:pt idx="1200">
                  <c:v>0.0110116061610885</c:v>
                </c:pt>
                <c:pt idx="1201">
                  <c:v>0.0110323759529419</c:v>
                </c:pt>
                <c:pt idx="1202">
                  <c:v>0.0112963411772862</c:v>
                </c:pt>
                <c:pt idx="1203">
                  <c:v>0.0114429616838655</c:v>
                </c:pt>
                <c:pt idx="1204">
                  <c:v>0.0109865461949706</c:v>
                </c:pt>
                <c:pt idx="1205">
                  <c:v>0.0109802901195963</c:v>
                </c:pt>
                <c:pt idx="1206">
                  <c:v>0.0109920130981917</c:v>
                </c:pt>
                <c:pt idx="1207">
                  <c:v>0.0108599971193376</c:v>
                </c:pt>
                <c:pt idx="1208">
                  <c:v>0.0108987006694115</c:v>
                </c:pt>
                <c:pt idx="1209">
                  <c:v>0.0112872802527837</c:v>
                </c:pt>
                <c:pt idx="1210">
                  <c:v>0.011047703346633</c:v>
                </c:pt>
                <c:pt idx="1211">
                  <c:v>0.0107546225128246</c:v>
                </c:pt>
                <c:pt idx="1212">
                  <c:v>0.0109724255540104</c:v>
                </c:pt>
                <c:pt idx="1213">
                  <c:v>0.0108498017579286</c:v>
                </c:pt>
                <c:pt idx="1214">
                  <c:v>0.0109151986219507</c:v>
                </c:pt>
                <c:pt idx="1215">
                  <c:v>0.0111682950691892</c:v>
                </c:pt>
                <c:pt idx="1216">
                  <c:v>0.010938518056483</c:v>
                </c:pt>
                <c:pt idx="1217">
                  <c:v>0.0106286146261893</c:v>
                </c:pt>
                <c:pt idx="1218">
                  <c:v>0.0104975910460184</c:v>
                </c:pt>
                <c:pt idx="1219">
                  <c:v>0.0108038637953754</c:v>
                </c:pt>
                <c:pt idx="1220">
                  <c:v>0.0109492898619215</c:v>
                </c:pt>
                <c:pt idx="1221">
                  <c:v>0.0112014821960985</c:v>
                </c:pt>
                <c:pt idx="1222">
                  <c:v>0.0107586995269302</c:v>
                </c:pt>
                <c:pt idx="1223">
                  <c:v>0.0111976300319291</c:v>
                </c:pt>
                <c:pt idx="1224">
                  <c:v>0.0113691751223835</c:v>
                </c:pt>
                <c:pt idx="1225">
                  <c:v>0.0114071561787875</c:v>
                </c:pt>
                <c:pt idx="1226">
                  <c:v>0.011436204353897</c:v>
                </c:pt>
                <c:pt idx="1227">
                  <c:v>0.0119803067734937</c:v>
                </c:pt>
                <c:pt idx="1228">
                  <c:v>0.0116805826713994</c:v>
                </c:pt>
                <c:pt idx="1229">
                  <c:v>0.0122239190395228</c:v>
                </c:pt>
                <c:pt idx="1230">
                  <c:v>0.0122878841041871</c:v>
                </c:pt>
                <c:pt idx="1231">
                  <c:v>0.0125644284099694</c:v>
                </c:pt>
                <c:pt idx="1232">
                  <c:v>0.0134251249236708</c:v>
                </c:pt>
                <c:pt idx="1233">
                  <c:v>0.0129661006344656</c:v>
                </c:pt>
                <c:pt idx="1234">
                  <c:v>0.013339075596661</c:v>
                </c:pt>
                <c:pt idx="1235">
                  <c:v>0.0142066898076912</c:v>
                </c:pt>
                <c:pt idx="1236">
                  <c:v>0.0133415595064957</c:v>
                </c:pt>
                <c:pt idx="1237">
                  <c:v>0.0139079409290655</c:v>
                </c:pt>
                <c:pt idx="1238">
                  <c:v>0.0137941163978305</c:v>
                </c:pt>
                <c:pt idx="1239">
                  <c:v>0.0139626693042144</c:v>
                </c:pt>
                <c:pt idx="1240">
                  <c:v>0.0144660095471923</c:v>
                </c:pt>
                <c:pt idx="1241">
                  <c:v>0.0138234274938698</c:v>
                </c:pt>
                <c:pt idx="1242">
                  <c:v>0.0134633429838328</c:v>
                </c:pt>
                <c:pt idx="1243">
                  <c:v>0.0140540977382363</c:v>
                </c:pt>
                <c:pt idx="1244">
                  <c:v>0.0139317559986443</c:v>
                </c:pt>
                <c:pt idx="1245">
                  <c:v>0.0126492304630398</c:v>
                </c:pt>
                <c:pt idx="1246">
                  <c:v>0.0131779300949147</c:v>
                </c:pt>
                <c:pt idx="1247">
                  <c:v>0.0131177444738291</c:v>
                </c:pt>
                <c:pt idx="1248">
                  <c:v>0.0126188589049998</c:v>
                </c:pt>
                <c:pt idx="1249">
                  <c:v>0.0132694448989601</c:v>
                </c:pt>
                <c:pt idx="1250">
                  <c:v>0.0123064718937478</c:v>
                </c:pt>
                <c:pt idx="1251">
                  <c:v>0.0119490521264931</c:v>
                </c:pt>
                <c:pt idx="1252">
                  <c:v>0.0127915134056838</c:v>
                </c:pt>
                <c:pt idx="1253">
                  <c:v>0.0122592098336879</c:v>
                </c:pt>
                <c:pt idx="1254">
                  <c:v>0.0115700921146517</c:v>
                </c:pt>
                <c:pt idx="1255">
                  <c:v>0.0119743009357746</c:v>
                </c:pt>
                <c:pt idx="1256">
                  <c:v>0.0113822113654289</c:v>
                </c:pt>
                <c:pt idx="1257">
                  <c:v>0.0123797276442424</c:v>
                </c:pt>
                <c:pt idx="1258">
                  <c:v>0.0120934640710604</c:v>
                </c:pt>
                <c:pt idx="1259">
                  <c:v>0.0118424043962735</c:v>
                </c:pt>
                <c:pt idx="1260">
                  <c:v>0.0119925401277153</c:v>
                </c:pt>
                <c:pt idx="1261">
                  <c:v>0.0114456573605612</c:v>
                </c:pt>
                <c:pt idx="1262">
                  <c:v>0.0118918303192929</c:v>
                </c:pt>
                <c:pt idx="1263">
                  <c:v>0.0111629065687986</c:v>
                </c:pt>
                <c:pt idx="1264">
                  <c:v>0.0115826381069001</c:v>
                </c:pt>
                <c:pt idx="1265">
                  <c:v>0.0113761559771141</c:v>
                </c:pt>
                <c:pt idx="1266">
                  <c:v>0.0116736801328071</c:v>
                </c:pt>
                <c:pt idx="1267">
                  <c:v>0.0116496711264302</c:v>
                </c:pt>
                <c:pt idx="1268">
                  <c:v>0.0119380175318006</c:v>
                </c:pt>
                <c:pt idx="1269">
                  <c:v>0.0121219804389923</c:v>
                </c:pt>
                <c:pt idx="1270">
                  <c:v>0.011395799230059</c:v>
                </c:pt>
                <c:pt idx="1271">
                  <c:v>0.0118050415853078</c:v>
                </c:pt>
                <c:pt idx="1272">
                  <c:v>0.0113395439897685</c:v>
                </c:pt>
                <c:pt idx="1273">
                  <c:v>0.0113676917521748</c:v>
                </c:pt>
                <c:pt idx="1274">
                  <c:v>0.0109807820958107</c:v>
                </c:pt>
                <c:pt idx="1275">
                  <c:v>0.0111300738124861</c:v>
                </c:pt>
                <c:pt idx="1276">
                  <c:v>0.0117628326421099</c:v>
                </c:pt>
                <c:pt idx="1277">
                  <c:v>0.0115835040625608</c:v>
                </c:pt>
                <c:pt idx="1278">
                  <c:v>0.0108695261974753</c:v>
                </c:pt>
                <c:pt idx="1279">
                  <c:v>0.0116134242948397</c:v>
                </c:pt>
                <c:pt idx="1280">
                  <c:v>0.0119428659247879</c:v>
                </c:pt>
                <c:pt idx="1281">
                  <c:v>0.0118930058931076</c:v>
                </c:pt>
                <c:pt idx="1282">
                  <c:v>0.0108533965496092</c:v>
                </c:pt>
                <c:pt idx="1283">
                  <c:v>0.0119138735660422</c:v>
                </c:pt>
                <c:pt idx="1284">
                  <c:v>0.0118125205006929</c:v>
                </c:pt>
                <c:pt idx="1285">
                  <c:v>0.0117628326853008</c:v>
                </c:pt>
                <c:pt idx="1286">
                  <c:v>0.0126320481742169</c:v>
                </c:pt>
                <c:pt idx="1287">
                  <c:v>0.0124017101421184</c:v>
                </c:pt>
                <c:pt idx="1288">
                  <c:v>0.0124461138965005</c:v>
                </c:pt>
                <c:pt idx="1289">
                  <c:v>0.0121046903504398</c:v>
                </c:pt>
                <c:pt idx="1290">
                  <c:v>0.0123719686193268</c:v>
                </c:pt>
                <c:pt idx="1291">
                  <c:v>0.0125276200057644</c:v>
                </c:pt>
                <c:pt idx="1292">
                  <c:v>0.011929978151604</c:v>
                </c:pt>
                <c:pt idx="1293">
                  <c:v>0.0117435672948056</c:v>
                </c:pt>
                <c:pt idx="1294">
                  <c:v>0.0117283318016804</c:v>
                </c:pt>
                <c:pt idx="1295">
                  <c:v>0.0110552619607693</c:v>
                </c:pt>
                <c:pt idx="1296">
                  <c:v>0.0112880479537436</c:v>
                </c:pt>
                <c:pt idx="1297">
                  <c:v>0.0115888352674048</c:v>
                </c:pt>
                <c:pt idx="1298">
                  <c:v>0.0112922538798293</c:v>
                </c:pt>
                <c:pt idx="1299">
                  <c:v>0.0111238670402729</c:v>
                </c:pt>
                <c:pt idx="1300">
                  <c:v>0.0111175327702068</c:v>
                </c:pt>
                <c:pt idx="1301">
                  <c:v>0.0109664584780927</c:v>
                </c:pt>
                <c:pt idx="1302">
                  <c:v>0.0105347397014776</c:v>
                </c:pt>
                <c:pt idx="1303">
                  <c:v>0.0112601397008564</c:v>
                </c:pt>
                <c:pt idx="1304">
                  <c:v>0.0102337525006765</c:v>
                </c:pt>
                <c:pt idx="1305">
                  <c:v>0.0105167535384124</c:v>
                </c:pt>
                <c:pt idx="1306">
                  <c:v>0.0108503696615893</c:v>
                </c:pt>
                <c:pt idx="1307">
                  <c:v>0.010699941325537</c:v>
                </c:pt>
                <c:pt idx="1308">
                  <c:v>0.0102104627564605</c:v>
                </c:pt>
                <c:pt idx="1309">
                  <c:v>0.0101198923890636</c:v>
                </c:pt>
                <c:pt idx="1310">
                  <c:v>0.010173425381289</c:v>
                </c:pt>
                <c:pt idx="1311">
                  <c:v>0.0101083705180567</c:v>
                </c:pt>
                <c:pt idx="1312">
                  <c:v>0.0105764389685679</c:v>
                </c:pt>
                <c:pt idx="1313">
                  <c:v>0.0109932330776152</c:v>
                </c:pt>
                <c:pt idx="1314">
                  <c:v>0.0103700123920596</c:v>
                </c:pt>
                <c:pt idx="1315">
                  <c:v>0.0108624630019585</c:v>
                </c:pt>
                <c:pt idx="1316">
                  <c:v>0.0107043234647581</c:v>
                </c:pt>
                <c:pt idx="1317">
                  <c:v>0.0109007182173179</c:v>
                </c:pt>
                <c:pt idx="1318">
                  <c:v>0.0108270527424862</c:v>
                </c:pt>
                <c:pt idx="1319">
                  <c:v>0.0106017729434147</c:v>
                </c:pt>
                <c:pt idx="1320">
                  <c:v>0.0110842516185392</c:v>
                </c:pt>
                <c:pt idx="1321">
                  <c:v>0.0113388944181859</c:v>
                </c:pt>
                <c:pt idx="1322">
                  <c:v>0.0113829162693493</c:v>
                </c:pt>
                <c:pt idx="1323">
                  <c:v>0.0114773341294321</c:v>
                </c:pt>
                <c:pt idx="1324">
                  <c:v>0.0114287810071591</c:v>
                </c:pt>
                <c:pt idx="1325">
                  <c:v>0.0119681905745702</c:v>
                </c:pt>
                <c:pt idx="1326">
                  <c:v>0.0121040726323431</c:v>
                </c:pt>
                <c:pt idx="1327">
                  <c:v>0.0119461751798935</c:v>
                </c:pt>
                <c:pt idx="1328">
                  <c:v>0.0126604302810962</c:v>
                </c:pt>
                <c:pt idx="1329">
                  <c:v>0.0128710910761642</c:v>
                </c:pt>
                <c:pt idx="1330">
                  <c:v>0.0130982575426378</c:v>
                </c:pt>
                <c:pt idx="1331">
                  <c:v>0.0135260429505753</c:v>
                </c:pt>
                <c:pt idx="1332">
                  <c:v>0.0137023776260195</c:v>
                </c:pt>
                <c:pt idx="1333">
                  <c:v>0.0136527723409668</c:v>
                </c:pt>
                <c:pt idx="1334">
                  <c:v>0.0142883935331619</c:v>
                </c:pt>
                <c:pt idx="1335">
                  <c:v>0.0143136613955585</c:v>
                </c:pt>
                <c:pt idx="1336">
                  <c:v>0.0147729020090416</c:v>
                </c:pt>
                <c:pt idx="1337">
                  <c:v>0.0141805834879676</c:v>
                </c:pt>
                <c:pt idx="1338">
                  <c:v>0.0140474570833374</c:v>
                </c:pt>
                <c:pt idx="1339">
                  <c:v>0.0143144147765426</c:v>
                </c:pt>
                <c:pt idx="1340">
                  <c:v>0.013981499866595</c:v>
                </c:pt>
                <c:pt idx="1341">
                  <c:v>0.0141982468519156</c:v>
                </c:pt>
                <c:pt idx="1342">
                  <c:v>0.0135580093526588</c:v>
                </c:pt>
                <c:pt idx="1343">
                  <c:v>0.0136001673719634</c:v>
                </c:pt>
                <c:pt idx="1344">
                  <c:v>0.0137918228694922</c:v>
                </c:pt>
                <c:pt idx="1345">
                  <c:v>0.0133023608149536</c:v>
                </c:pt>
                <c:pt idx="1346">
                  <c:v>0.0127719573792698</c:v>
                </c:pt>
                <c:pt idx="1347">
                  <c:v>0.0130135088980814</c:v>
                </c:pt>
                <c:pt idx="1348">
                  <c:v>0.0128237313873923</c:v>
                </c:pt>
                <c:pt idx="1349">
                  <c:v>0.0126921586794337</c:v>
                </c:pt>
                <c:pt idx="1350">
                  <c:v>0.0135046495264407</c:v>
                </c:pt>
                <c:pt idx="1351">
                  <c:v>0.0139852002860671</c:v>
                </c:pt>
                <c:pt idx="1352">
                  <c:v>0.0135388973100162</c:v>
                </c:pt>
                <c:pt idx="1353">
                  <c:v>0.0135973146058304</c:v>
                </c:pt>
                <c:pt idx="1354">
                  <c:v>0.0136556609824458</c:v>
                </c:pt>
                <c:pt idx="1355">
                  <c:v>0.0141432710580347</c:v>
                </c:pt>
                <c:pt idx="1356">
                  <c:v>0.0141187139823697</c:v>
                </c:pt>
                <c:pt idx="1357">
                  <c:v>0.013822028181637</c:v>
                </c:pt>
                <c:pt idx="1358">
                  <c:v>0.0139377925572256</c:v>
                </c:pt>
                <c:pt idx="1359">
                  <c:v>0.0139380935958941</c:v>
                </c:pt>
                <c:pt idx="1360">
                  <c:v>0.0137078670826933</c:v>
                </c:pt>
                <c:pt idx="1361">
                  <c:v>0.0135601808971572</c:v>
                </c:pt>
                <c:pt idx="1362">
                  <c:v>0.0137662723872068</c:v>
                </c:pt>
                <c:pt idx="1363">
                  <c:v>0.0129940760368005</c:v>
                </c:pt>
                <c:pt idx="1364">
                  <c:v>0.0132906028353611</c:v>
                </c:pt>
                <c:pt idx="1365">
                  <c:v>0.0136196258753333</c:v>
                </c:pt>
                <c:pt idx="1366">
                  <c:v>0.0129554812723801</c:v>
                </c:pt>
                <c:pt idx="1367">
                  <c:v>0.0132269105716166</c:v>
                </c:pt>
                <c:pt idx="1368">
                  <c:v>0.0130554683022076</c:v>
                </c:pt>
                <c:pt idx="1369">
                  <c:v>0.0138261654698073</c:v>
                </c:pt>
                <c:pt idx="1370">
                  <c:v>0.0137200581220139</c:v>
                </c:pt>
                <c:pt idx="1371">
                  <c:v>0.0131640829425372</c:v>
                </c:pt>
                <c:pt idx="1372">
                  <c:v>0.0148246687817926</c:v>
                </c:pt>
                <c:pt idx="1373">
                  <c:v>0.0149061215353401</c:v>
                </c:pt>
                <c:pt idx="1374">
                  <c:v>0.0150854874655361</c:v>
                </c:pt>
                <c:pt idx="1375">
                  <c:v>0.0144565160624026</c:v>
                </c:pt>
                <c:pt idx="1376">
                  <c:v>0.014603291080377</c:v>
                </c:pt>
                <c:pt idx="1377">
                  <c:v>0.0143014452859367</c:v>
                </c:pt>
                <c:pt idx="1378">
                  <c:v>0.0143340464790956</c:v>
                </c:pt>
                <c:pt idx="1379">
                  <c:v>0.0148796989748636</c:v>
                </c:pt>
                <c:pt idx="1380">
                  <c:v>0.0151235566194639</c:v>
                </c:pt>
                <c:pt idx="1381">
                  <c:v>0.0146105709729266</c:v>
                </c:pt>
                <c:pt idx="1382">
                  <c:v>0.0147404685674297</c:v>
                </c:pt>
                <c:pt idx="1383">
                  <c:v>0.0137407273279214</c:v>
                </c:pt>
                <c:pt idx="1384">
                  <c:v>0.0145125355112133</c:v>
                </c:pt>
                <c:pt idx="1385">
                  <c:v>0.0138874139666571</c:v>
                </c:pt>
                <c:pt idx="1386">
                  <c:v>0.0144473408955613</c:v>
                </c:pt>
                <c:pt idx="1387">
                  <c:v>0.0134013788151949</c:v>
                </c:pt>
                <c:pt idx="1388">
                  <c:v>0.0132884126817166</c:v>
                </c:pt>
                <c:pt idx="1389">
                  <c:v>0.0128759420161773</c:v>
                </c:pt>
                <c:pt idx="1390">
                  <c:v>0.013758891260237</c:v>
                </c:pt>
                <c:pt idx="1391">
                  <c:v>0.011809730899494</c:v>
                </c:pt>
                <c:pt idx="1392">
                  <c:v>0.0121748816115212</c:v>
                </c:pt>
                <c:pt idx="1393">
                  <c:v>0.0127981613524626</c:v>
                </c:pt>
                <c:pt idx="1394">
                  <c:v>0.0119672189429567</c:v>
                </c:pt>
                <c:pt idx="1395">
                  <c:v>0.0123558564112813</c:v>
                </c:pt>
                <c:pt idx="1396">
                  <c:v>0.0125585327811148</c:v>
                </c:pt>
                <c:pt idx="1397">
                  <c:v>0.0117936231436851</c:v>
                </c:pt>
                <c:pt idx="1398">
                  <c:v>0.0123750443682921</c:v>
                </c:pt>
                <c:pt idx="1399">
                  <c:v>0.0127061850750611</c:v>
                </c:pt>
                <c:pt idx="1400">
                  <c:v>0.0117010601945325</c:v>
                </c:pt>
                <c:pt idx="1401">
                  <c:v>0.0121367575342759</c:v>
                </c:pt>
                <c:pt idx="1402">
                  <c:v>0.0114144347386447</c:v>
                </c:pt>
                <c:pt idx="1403">
                  <c:v>0.0119381629757205</c:v>
                </c:pt>
                <c:pt idx="1404">
                  <c:v>0.0122445031335766</c:v>
                </c:pt>
                <c:pt idx="1405">
                  <c:v>0.0124381459970649</c:v>
                </c:pt>
                <c:pt idx="1406">
                  <c:v>0.0115328187598138</c:v>
                </c:pt>
                <c:pt idx="1407">
                  <c:v>0.0119029788984002</c:v>
                </c:pt>
                <c:pt idx="1408">
                  <c:v>0.0123848664729437</c:v>
                </c:pt>
                <c:pt idx="1409">
                  <c:v>0.0120335411832605</c:v>
                </c:pt>
                <c:pt idx="1410">
                  <c:v>0.0121947264866202</c:v>
                </c:pt>
                <c:pt idx="1411">
                  <c:v>0.0118758903662121</c:v>
                </c:pt>
                <c:pt idx="1412">
                  <c:v>0.0119970107302926</c:v>
                </c:pt>
                <c:pt idx="1413">
                  <c:v>0.0123176924899489</c:v>
                </c:pt>
                <c:pt idx="1414">
                  <c:v>0.0124064813640624</c:v>
                </c:pt>
                <c:pt idx="1415">
                  <c:v>0.0118807796120974</c:v>
                </c:pt>
                <c:pt idx="1416">
                  <c:v>0.0116427541477411</c:v>
                </c:pt>
                <c:pt idx="1417">
                  <c:v>0.0117237938379562</c:v>
                </c:pt>
                <c:pt idx="1418">
                  <c:v>0.0115020518841447</c:v>
                </c:pt>
                <c:pt idx="1419">
                  <c:v>0.0109143584515427</c:v>
                </c:pt>
                <c:pt idx="1420">
                  <c:v>0.0112980041900484</c:v>
                </c:pt>
                <c:pt idx="1421">
                  <c:v>0.0113154261921518</c:v>
                </c:pt>
                <c:pt idx="1422">
                  <c:v>0.0119845018456846</c:v>
                </c:pt>
                <c:pt idx="1423">
                  <c:v>0.0118347078784684</c:v>
                </c:pt>
                <c:pt idx="1424">
                  <c:v>0.0113596130210048</c:v>
                </c:pt>
                <c:pt idx="1425">
                  <c:v>0.0110119948147074</c:v>
                </c:pt>
                <c:pt idx="1426">
                  <c:v>0.0110295118365424</c:v>
                </c:pt>
                <c:pt idx="1427">
                  <c:v>0.0116651304576232</c:v>
                </c:pt>
                <c:pt idx="1428">
                  <c:v>0.011698088817928</c:v>
                </c:pt>
                <c:pt idx="1429">
                  <c:v>0.0117151745438557</c:v>
                </c:pt>
                <c:pt idx="1430">
                  <c:v>0.011755970471557</c:v>
                </c:pt>
                <c:pt idx="1431">
                  <c:v>0.0126031940527452</c:v>
                </c:pt>
                <c:pt idx="1432">
                  <c:v>0.0124379745302386</c:v>
                </c:pt>
                <c:pt idx="1433">
                  <c:v>0.0129442388400394</c:v>
                </c:pt>
                <c:pt idx="1434">
                  <c:v>0.0133236321994448</c:v>
                </c:pt>
                <c:pt idx="1435">
                  <c:v>0.0132134928341401</c:v>
                </c:pt>
                <c:pt idx="1436">
                  <c:v>0.0144043610477885</c:v>
                </c:pt>
                <c:pt idx="1437">
                  <c:v>0.0149162170445983</c:v>
                </c:pt>
                <c:pt idx="1438">
                  <c:v>0.0155141124617601</c:v>
                </c:pt>
                <c:pt idx="1439">
                  <c:v>0.0164969864038367</c:v>
                </c:pt>
                <c:pt idx="1440">
                  <c:v>0.0178641806308383</c:v>
                </c:pt>
                <c:pt idx="1441">
                  <c:v>0.0182785421011511</c:v>
                </c:pt>
                <c:pt idx="1442">
                  <c:v>0.0197924425341391</c:v>
                </c:pt>
                <c:pt idx="1443">
                  <c:v>0.0195455884823366</c:v>
                </c:pt>
                <c:pt idx="1444">
                  <c:v>0.0206096779241952</c:v>
                </c:pt>
                <c:pt idx="1445">
                  <c:v>0.0205351913675836</c:v>
                </c:pt>
                <c:pt idx="1446">
                  <c:v>0.0212447210024535</c:v>
                </c:pt>
                <c:pt idx="1447">
                  <c:v>0.0213736521049399</c:v>
                </c:pt>
                <c:pt idx="1448">
                  <c:v>0.0213536508388076</c:v>
                </c:pt>
                <c:pt idx="1449">
                  <c:v>0.0220771350522244</c:v>
                </c:pt>
                <c:pt idx="1450">
                  <c:v>0.0211494435047425</c:v>
                </c:pt>
                <c:pt idx="1451">
                  <c:v>0.0205120334901628</c:v>
                </c:pt>
                <c:pt idx="1452">
                  <c:v>0.0209378608511973</c:v>
                </c:pt>
                <c:pt idx="1453">
                  <c:v>0.0200514213729511</c:v>
                </c:pt>
                <c:pt idx="1454">
                  <c:v>0.0189006574881719</c:v>
                </c:pt>
                <c:pt idx="1455">
                  <c:v>0.0182347540130602</c:v>
                </c:pt>
                <c:pt idx="1456">
                  <c:v>0.0187778052792526</c:v>
                </c:pt>
                <c:pt idx="1457">
                  <c:v>0.017738777684462</c:v>
                </c:pt>
                <c:pt idx="1458">
                  <c:v>0.0175184552193684</c:v>
                </c:pt>
                <c:pt idx="1459">
                  <c:v>0.0169248636860642</c:v>
                </c:pt>
                <c:pt idx="1460">
                  <c:v>0.0165263703775296</c:v>
                </c:pt>
                <c:pt idx="1461">
                  <c:v>0.0164780963221349</c:v>
                </c:pt>
                <c:pt idx="1462">
                  <c:v>0.0165774688433272</c:v>
                </c:pt>
                <c:pt idx="1463">
                  <c:v>0.0160090328289746</c:v>
                </c:pt>
                <c:pt idx="1464">
                  <c:v>0.0157904125509731</c:v>
                </c:pt>
                <c:pt idx="1465">
                  <c:v>0.0156961160287785</c:v>
                </c:pt>
                <c:pt idx="1466">
                  <c:v>0.0159584485539894</c:v>
                </c:pt>
                <c:pt idx="1467">
                  <c:v>0.0161662540485855</c:v>
                </c:pt>
                <c:pt idx="1468">
                  <c:v>0.0158164111467998</c:v>
                </c:pt>
                <c:pt idx="1469">
                  <c:v>0.0159853638345311</c:v>
                </c:pt>
                <c:pt idx="1470">
                  <c:v>0.0151565692680907</c:v>
                </c:pt>
                <c:pt idx="1471">
                  <c:v>0.0153643377776856</c:v>
                </c:pt>
                <c:pt idx="1472">
                  <c:v>0.015641382006623</c:v>
                </c:pt>
                <c:pt idx="1473">
                  <c:v>0.0146134695264042</c:v>
                </c:pt>
                <c:pt idx="1474">
                  <c:v>0.0145974328249243</c:v>
                </c:pt>
                <c:pt idx="1475">
                  <c:v>0.0142421277741687</c:v>
                </c:pt>
                <c:pt idx="1476">
                  <c:v>0.0139257554374948</c:v>
                </c:pt>
                <c:pt idx="1477">
                  <c:v>0.0128241171931405</c:v>
                </c:pt>
                <c:pt idx="1478">
                  <c:v>0.0130631439209999</c:v>
                </c:pt>
                <c:pt idx="1479">
                  <c:v>0.0131018657870516</c:v>
                </c:pt>
                <c:pt idx="1480">
                  <c:v>0.0123331919642805</c:v>
                </c:pt>
                <c:pt idx="1481">
                  <c:v>0.012157106898363</c:v>
                </c:pt>
                <c:pt idx="1482">
                  <c:v>0.0121578645381182</c:v>
                </c:pt>
                <c:pt idx="1483">
                  <c:v>0.0119820717925165</c:v>
                </c:pt>
                <c:pt idx="1484">
                  <c:v>0.0119982634061787</c:v>
                </c:pt>
                <c:pt idx="1485">
                  <c:v>0.0121294400273842</c:v>
                </c:pt>
                <c:pt idx="1486">
                  <c:v>0.0117547192523246</c:v>
                </c:pt>
                <c:pt idx="1487">
                  <c:v>0.0116101740845305</c:v>
                </c:pt>
                <c:pt idx="1488">
                  <c:v>0.0119403417667079</c:v>
                </c:pt>
                <c:pt idx="1489">
                  <c:v>0.0113139163220941</c:v>
                </c:pt>
                <c:pt idx="1490">
                  <c:v>0.0106805550666103</c:v>
                </c:pt>
                <c:pt idx="1491">
                  <c:v>0.011331598999981</c:v>
                </c:pt>
                <c:pt idx="1492">
                  <c:v>0.0112564166244212</c:v>
                </c:pt>
                <c:pt idx="1493">
                  <c:v>0.0112347422810799</c:v>
                </c:pt>
                <c:pt idx="1494">
                  <c:v>0.0112130889718998</c:v>
                </c:pt>
                <c:pt idx="1495">
                  <c:v>0.0112067038961385</c:v>
                </c:pt>
                <c:pt idx="1496">
                  <c:v>0.0110555563836741</c:v>
                </c:pt>
                <c:pt idx="1497">
                  <c:v>0.0107218190934504</c:v>
                </c:pt>
                <c:pt idx="1498">
                  <c:v>0.0109973056717135</c:v>
                </c:pt>
                <c:pt idx="1499">
                  <c:v>0.0104966366698973</c:v>
                </c:pt>
                <c:pt idx="1500">
                  <c:v>0.0100801554940924</c:v>
                </c:pt>
                <c:pt idx="1501">
                  <c:v>0.010165586726706</c:v>
                </c:pt>
                <c:pt idx="1502">
                  <c:v>0.0100079326878447</c:v>
                </c:pt>
                <c:pt idx="1503">
                  <c:v>0.0100174117615366</c:v>
                </c:pt>
                <c:pt idx="1504">
                  <c:v>0.0102240770948415</c:v>
                </c:pt>
                <c:pt idx="1505">
                  <c:v>0.00981649886834627</c:v>
                </c:pt>
                <c:pt idx="1506">
                  <c:v>0.00890936605957765</c:v>
                </c:pt>
                <c:pt idx="1507">
                  <c:v>0.00916172983065577</c:v>
                </c:pt>
                <c:pt idx="1508">
                  <c:v>0.00949704433157923</c:v>
                </c:pt>
                <c:pt idx="1509">
                  <c:v>0.0086521371069205</c:v>
                </c:pt>
                <c:pt idx="1510">
                  <c:v>0.00865476906574467</c:v>
                </c:pt>
                <c:pt idx="1511">
                  <c:v>0.00835521737797863</c:v>
                </c:pt>
                <c:pt idx="1512">
                  <c:v>0.00834290951733678</c:v>
                </c:pt>
                <c:pt idx="1513">
                  <c:v>0.0084815298659845</c:v>
                </c:pt>
                <c:pt idx="1514">
                  <c:v>0.00769992075462856</c:v>
                </c:pt>
                <c:pt idx="1515">
                  <c:v>0.00872813996220167</c:v>
                </c:pt>
                <c:pt idx="1516">
                  <c:v>0.00842938437788122</c:v>
                </c:pt>
                <c:pt idx="1517">
                  <c:v>0.00892900548022837</c:v>
                </c:pt>
                <c:pt idx="1518">
                  <c:v>0.00872076262686264</c:v>
                </c:pt>
                <c:pt idx="1519">
                  <c:v>0.00963324904824479</c:v>
                </c:pt>
                <c:pt idx="1520">
                  <c:v>0.0102365448854111</c:v>
                </c:pt>
                <c:pt idx="1521">
                  <c:v>0.0104185043544172</c:v>
                </c:pt>
                <c:pt idx="1522">
                  <c:v>0.0112158487229389</c:v>
                </c:pt>
                <c:pt idx="1523">
                  <c:v>0.0127400713551054</c:v>
                </c:pt>
                <c:pt idx="1524">
                  <c:v>0.0136476599053938</c:v>
                </c:pt>
                <c:pt idx="1525">
                  <c:v>0.0147565607017416</c:v>
                </c:pt>
                <c:pt idx="1526">
                  <c:v>0.0157218808320232</c:v>
                </c:pt>
                <c:pt idx="1527">
                  <c:v>0.0174272020538461</c:v>
                </c:pt>
                <c:pt idx="1528">
                  <c:v>0.0188836816424038</c:v>
                </c:pt>
                <c:pt idx="1529">
                  <c:v>0.0201814716926034</c:v>
                </c:pt>
                <c:pt idx="1530">
                  <c:v>0.0214329388329003</c:v>
                </c:pt>
                <c:pt idx="1531">
                  <c:v>0.0227427251841406</c:v>
                </c:pt>
                <c:pt idx="1532">
                  <c:v>0.0228342794925784</c:v>
                </c:pt>
                <c:pt idx="1533">
                  <c:v>0.0231793747959823</c:v>
                </c:pt>
                <c:pt idx="1534">
                  <c:v>0.0236955605204804</c:v>
                </c:pt>
                <c:pt idx="1535">
                  <c:v>0.0237491344436181</c:v>
                </c:pt>
                <c:pt idx="1536">
                  <c:v>0.0224024843954444</c:v>
                </c:pt>
                <c:pt idx="1537">
                  <c:v>0.0229033218892616</c:v>
                </c:pt>
                <c:pt idx="1538">
                  <c:v>0.0220422163636049</c:v>
                </c:pt>
                <c:pt idx="1539">
                  <c:v>0.0208698174952063</c:v>
                </c:pt>
                <c:pt idx="1540">
                  <c:v>0.0195352716029587</c:v>
                </c:pt>
                <c:pt idx="1541">
                  <c:v>0.0186255466853385</c:v>
                </c:pt>
                <c:pt idx="1542">
                  <c:v>0.0172047179469411</c:v>
                </c:pt>
                <c:pt idx="1543">
                  <c:v>0.015629723322547</c:v>
                </c:pt>
                <c:pt idx="1544">
                  <c:v>0.0147756529650188</c:v>
                </c:pt>
                <c:pt idx="1545">
                  <c:v>0.013314966855853</c:v>
                </c:pt>
                <c:pt idx="1546">
                  <c:v>0.0122854488369247</c:v>
                </c:pt>
                <c:pt idx="1547">
                  <c:v>0.0119009961589429</c:v>
                </c:pt>
                <c:pt idx="1548">
                  <c:v>0.0109548127386184</c:v>
                </c:pt>
                <c:pt idx="1549">
                  <c:v>0.00994316881581002</c:v>
                </c:pt>
                <c:pt idx="1550">
                  <c:v>0.00951636345754024</c:v>
                </c:pt>
                <c:pt idx="1551">
                  <c:v>0.00956263446520207</c:v>
                </c:pt>
                <c:pt idx="1552">
                  <c:v>0.0090701046621667</c:v>
                </c:pt>
                <c:pt idx="1553">
                  <c:v>0.00932309519295956</c:v>
                </c:pt>
                <c:pt idx="1554">
                  <c:v>0.00852164636558247</c:v>
                </c:pt>
                <c:pt idx="1555">
                  <c:v>0.00797160119175926</c:v>
                </c:pt>
                <c:pt idx="1556">
                  <c:v>0.00814378048206876</c:v>
                </c:pt>
                <c:pt idx="1557">
                  <c:v>0.0082200930512327</c:v>
                </c:pt>
                <c:pt idx="1558">
                  <c:v>0.0079138617834102</c:v>
                </c:pt>
                <c:pt idx="1559">
                  <c:v>0.00812987644952292</c:v>
                </c:pt>
                <c:pt idx="1560">
                  <c:v>0.00775057471696922</c:v>
                </c:pt>
                <c:pt idx="1561">
                  <c:v>0.00739372931927056</c:v>
                </c:pt>
                <c:pt idx="1562">
                  <c:v>0.00745556247204536</c:v>
                </c:pt>
                <c:pt idx="1563">
                  <c:v>0.00759799651620704</c:v>
                </c:pt>
                <c:pt idx="1564">
                  <c:v>0.00806277701072363</c:v>
                </c:pt>
                <c:pt idx="1565">
                  <c:v>0.00695201667469285</c:v>
                </c:pt>
                <c:pt idx="1566">
                  <c:v>0.00776806061202921</c:v>
                </c:pt>
                <c:pt idx="1567">
                  <c:v>0.00756607060033625</c:v>
                </c:pt>
                <c:pt idx="1568">
                  <c:v>0.00748863108541797</c:v>
                </c:pt>
                <c:pt idx="1569">
                  <c:v>0.00757207425366257</c:v>
                </c:pt>
                <c:pt idx="1570">
                  <c:v>0.00763350559340049</c:v>
                </c:pt>
                <c:pt idx="1571">
                  <c:v>0.00706701029563637</c:v>
                </c:pt>
                <c:pt idx="1572">
                  <c:v>0.00732565916152854</c:v>
                </c:pt>
                <c:pt idx="1573">
                  <c:v>0.00790487318185342</c:v>
                </c:pt>
                <c:pt idx="1574">
                  <c:v>0.00778376124990637</c:v>
                </c:pt>
                <c:pt idx="1575">
                  <c:v>0.00749525231968787</c:v>
                </c:pt>
                <c:pt idx="1576">
                  <c:v>0.00760018231558603</c:v>
                </c:pt>
                <c:pt idx="1577">
                  <c:v>0.00809787940833988</c:v>
                </c:pt>
                <c:pt idx="1578">
                  <c:v>0.0081368977064906</c:v>
                </c:pt>
                <c:pt idx="1579">
                  <c:v>0.00792150857536925</c:v>
                </c:pt>
                <c:pt idx="1580">
                  <c:v>0.00774267860795158</c:v>
                </c:pt>
                <c:pt idx="1581">
                  <c:v>0.00783989799735245</c:v>
                </c:pt>
                <c:pt idx="1582">
                  <c:v>0.00782817868846824</c:v>
                </c:pt>
                <c:pt idx="1583">
                  <c:v>0.00821526968333784</c:v>
                </c:pt>
                <c:pt idx="1584">
                  <c:v>0.00743518714973717</c:v>
                </c:pt>
                <c:pt idx="1585">
                  <c:v>0.00806106340422157</c:v>
                </c:pt>
                <c:pt idx="1586">
                  <c:v>0.00731090558858598</c:v>
                </c:pt>
                <c:pt idx="1587">
                  <c:v>0.00769016565851431</c:v>
                </c:pt>
                <c:pt idx="1588">
                  <c:v>0.00757010217803</c:v>
                </c:pt>
                <c:pt idx="1589">
                  <c:v>0.00724061424394667</c:v>
                </c:pt>
                <c:pt idx="1590">
                  <c:v>0.00789369750492745</c:v>
                </c:pt>
                <c:pt idx="1591">
                  <c:v>0.00760048520545571</c:v>
                </c:pt>
                <c:pt idx="1592">
                  <c:v>0.00706233423965945</c:v>
                </c:pt>
                <c:pt idx="1593">
                  <c:v>0.00674829490890598</c:v>
                </c:pt>
                <c:pt idx="1594">
                  <c:v>0.00722722818385894</c:v>
                </c:pt>
                <c:pt idx="1595">
                  <c:v>0.0066757981517879</c:v>
                </c:pt>
                <c:pt idx="1596">
                  <c:v>0.00677995786060256</c:v>
                </c:pt>
                <c:pt idx="1597">
                  <c:v>0.00689119009040708</c:v>
                </c:pt>
                <c:pt idx="1598">
                  <c:v>0.00689445524901611</c:v>
                </c:pt>
                <c:pt idx="1599">
                  <c:v>0.00669653111632908</c:v>
                </c:pt>
                <c:pt idx="1600">
                  <c:v>0.00706613135216619</c:v>
                </c:pt>
                <c:pt idx="1601">
                  <c:v>0.0064807756461846</c:v>
                </c:pt>
                <c:pt idx="1602">
                  <c:v>0.00644839388662152</c:v>
                </c:pt>
                <c:pt idx="1603">
                  <c:v>0.00673147267356936</c:v>
                </c:pt>
                <c:pt idx="1604">
                  <c:v>0.00657718117430064</c:v>
                </c:pt>
                <c:pt idx="1605">
                  <c:v>0.00764752676382163</c:v>
                </c:pt>
                <c:pt idx="1606">
                  <c:v>0.00781492870301498</c:v>
                </c:pt>
                <c:pt idx="1607">
                  <c:v>0.00790346053224036</c:v>
                </c:pt>
                <c:pt idx="1608">
                  <c:v>0.00854231427316708</c:v>
                </c:pt>
                <c:pt idx="1609">
                  <c:v>0.008716057759163</c:v>
                </c:pt>
                <c:pt idx="1610">
                  <c:v>0.00912522857344658</c:v>
                </c:pt>
                <c:pt idx="1611">
                  <c:v>0.00949824969490443</c:v>
                </c:pt>
                <c:pt idx="1612">
                  <c:v>0.0105983184644539</c:v>
                </c:pt>
                <c:pt idx="1613">
                  <c:v>0.0105637712546999</c:v>
                </c:pt>
                <c:pt idx="1614">
                  <c:v>0.0109780714394056</c:v>
                </c:pt>
                <c:pt idx="1615">
                  <c:v>0.0107226224567546</c:v>
                </c:pt>
                <c:pt idx="1616">
                  <c:v>0.0114565682834527</c:v>
                </c:pt>
                <c:pt idx="1617">
                  <c:v>0.0116136166283114</c:v>
                </c:pt>
                <c:pt idx="1618">
                  <c:v>0.0114790634537504</c:v>
                </c:pt>
                <c:pt idx="1619">
                  <c:v>0.0114299045329374</c:v>
                </c:pt>
                <c:pt idx="1620">
                  <c:v>0.0113381997546561</c:v>
                </c:pt>
                <c:pt idx="1621">
                  <c:v>0.0103525445676662</c:v>
                </c:pt>
                <c:pt idx="1622">
                  <c:v>0.010942344206534</c:v>
                </c:pt>
                <c:pt idx="1623">
                  <c:v>0.00941228675560446</c:v>
                </c:pt>
                <c:pt idx="1624">
                  <c:v>0.00980360476098121</c:v>
                </c:pt>
                <c:pt idx="1625">
                  <c:v>0.0089555622797134</c:v>
                </c:pt>
                <c:pt idx="1626">
                  <c:v>0.00886555713358494</c:v>
                </c:pt>
                <c:pt idx="1627">
                  <c:v>0.00833722257940413</c:v>
                </c:pt>
                <c:pt idx="1628">
                  <c:v>0.0078872283483124</c:v>
                </c:pt>
                <c:pt idx="1629">
                  <c:v>0.00714814512968539</c:v>
                </c:pt>
                <c:pt idx="1630">
                  <c:v>0.00751116160249299</c:v>
                </c:pt>
                <c:pt idx="1631">
                  <c:v>0.00668140943417183</c:v>
                </c:pt>
                <c:pt idx="1632">
                  <c:v>0.00649427038366764</c:v>
                </c:pt>
                <c:pt idx="1633">
                  <c:v>0.00645533579839514</c:v>
                </c:pt>
                <c:pt idx="1634">
                  <c:v>0.00597975904250392</c:v>
                </c:pt>
                <c:pt idx="1635">
                  <c:v>0.00655357545334675</c:v>
                </c:pt>
                <c:pt idx="1636">
                  <c:v>0.00610662114463863</c:v>
                </c:pt>
                <c:pt idx="1637">
                  <c:v>0.00604689367410271</c:v>
                </c:pt>
                <c:pt idx="1638">
                  <c:v>0.00620507754946864</c:v>
                </c:pt>
                <c:pt idx="1639">
                  <c:v>0.00615940459044981</c:v>
                </c:pt>
                <c:pt idx="1640">
                  <c:v>0.00586810728646427</c:v>
                </c:pt>
                <c:pt idx="1641">
                  <c:v>0.00590685742735349</c:v>
                </c:pt>
                <c:pt idx="1642">
                  <c:v>0.00549683990922259</c:v>
                </c:pt>
                <c:pt idx="1643">
                  <c:v>0.00571794289519814</c:v>
                </c:pt>
                <c:pt idx="1644">
                  <c:v>0.0056726671668645</c:v>
                </c:pt>
                <c:pt idx="1645">
                  <c:v>0.00607539666146062</c:v>
                </c:pt>
                <c:pt idx="1646">
                  <c:v>0.0060089792711926</c:v>
                </c:pt>
                <c:pt idx="1647">
                  <c:v>0.00604750559029568</c:v>
                </c:pt>
                <c:pt idx="1648">
                  <c:v>0.00570866892229707</c:v>
                </c:pt>
                <c:pt idx="1649">
                  <c:v>0.00552385045438233</c:v>
                </c:pt>
                <c:pt idx="1650">
                  <c:v>0.00651875913360222</c:v>
                </c:pt>
                <c:pt idx="1651">
                  <c:v>0.00629183354585936</c:v>
                </c:pt>
                <c:pt idx="1652">
                  <c:v>0.00669259506883995</c:v>
                </c:pt>
                <c:pt idx="1653">
                  <c:v>0.00676542641836722</c:v>
                </c:pt>
                <c:pt idx="1654">
                  <c:v>0.00724205657753012</c:v>
                </c:pt>
                <c:pt idx="1655">
                  <c:v>0.0069804293531136</c:v>
                </c:pt>
                <c:pt idx="1656">
                  <c:v>0.00819368233417898</c:v>
                </c:pt>
                <c:pt idx="1657">
                  <c:v>0.00827243612484289</c:v>
                </c:pt>
                <c:pt idx="1658">
                  <c:v>0.00836499290611283</c:v>
                </c:pt>
                <c:pt idx="1659">
                  <c:v>0.00828384878791603</c:v>
                </c:pt>
                <c:pt idx="1660">
                  <c:v>0.00877185455392171</c:v>
                </c:pt>
                <c:pt idx="1661">
                  <c:v>0.00916913637675093</c:v>
                </c:pt>
                <c:pt idx="1662">
                  <c:v>0.00944118947724979</c:v>
                </c:pt>
                <c:pt idx="1663">
                  <c:v>0.00898549922738135</c:v>
                </c:pt>
                <c:pt idx="1664">
                  <c:v>0.00881420744926335</c:v>
                </c:pt>
                <c:pt idx="1665">
                  <c:v>0.00937663019745135</c:v>
                </c:pt>
                <c:pt idx="1666">
                  <c:v>0.00919838881212837</c:v>
                </c:pt>
                <c:pt idx="1667">
                  <c:v>0.00890284093767728</c:v>
                </c:pt>
                <c:pt idx="1668">
                  <c:v>0.00894612884099314</c:v>
                </c:pt>
                <c:pt idx="1669">
                  <c:v>0.00871319360445407</c:v>
                </c:pt>
                <c:pt idx="1670">
                  <c:v>0.00826661013516874</c:v>
                </c:pt>
                <c:pt idx="1671">
                  <c:v>0.00808259613438133</c:v>
                </c:pt>
                <c:pt idx="1672">
                  <c:v>0.00792635896375514</c:v>
                </c:pt>
                <c:pt idx="1673">
                  <c:v>0.00772207717594158</c:v>
                </c:pt>
                <c:pt idx="1674">
                  <c:v>0.00716690889259775</c:v>
                </c:pt>
                <c:pt idx="1675">
                  <c:v>0.00704585562302204</c:v>
                </c:pt>
                <c:pt idx="1676">
                  <c:v>0.00732379230926805</c:v>
                </c:pt>
                <c:pt idx="1677">
                  <c:v>0.00709968961620505</c:v>
                </c:pt>
                <c:pt idx="1678">
                  <c:v>0.00662855682146414</c:v>
                </c:pt>
                <c:pt idx="1679">
                  <c:v>0.00659045702152001</c:v>
                </c:pt>
                <c:pt idx="1680">
                  <c:v>0.00592803379237995</c:v>
                </c:pt>
                <c:pt idx="1681">
                  <c:v>0.0058698002424652</c:v>
                </c:pt>
                <c:pt idx="1682">
                  <c:v>0.00592128450710405</c:v>
                </c:pt>
                <c:pt idx="1683">
                  <c:v>0.00584941838614177</c:v>
                </c:pt>
                <c:pt idx="1684">
                  <c:v>0.0057091768330146</c:v>
                </c:pt>
                <c:pt idx="1685">
                  <c:v>0.00537068560517166</c:v>
                </c:pt>
                <c:pt idx="1686">
                  <c:v>0.00551805769381929</c:v>
                </c:pt>
                <c:pt idx="1687">
                  <c:v>0.00545341090871588</c:v>
                </c:pt>
                <c:pt idx="1688">
                  <c:v>0.00519759716616617</c:v>
                </c:pt>
                <c:pt idx="1689">
                  <c:v>0.00546768020212044</c:v>
                </c:pt>
                <c:pt idx="1690">
                  <c:v>0.00499383626975673</c:v>
                </c:pt>
                <c:pt idx="1691">
                  <c:v>0.00518190491294013</c:v>
                </c:pt>
                <c:pt idx="1692">
                  <c:v>0.00492682088231931</c:v>
                </c:pt>
                <c:pt idx="1693">
                  <c:v>0.00477418367260178</c:v>
                </c:pt>
                <c:pt idx="1694">
                  <c:v>0.00505734461351197</c:v>
                </c:pt>
                <c:pt idx="1695">
                  <c:v>0.00474153697222679</c:v>
                </c:pt>
                <c:pt idx="1696">
                  <c:v>0.00505838554531096</c:v>
                </c:pt>
                <c:pt idx="1697">
                  <c:v>0.00466818821939233</c:v>
                </c:pt>
                <c:pt idx="1698">
                  <c:v>0.00482851795822436</c:v>
                </c:pt>
                <c:pt idx="1699">
                  <c:v>0.00444567979795981</c:v>
                </c:pt>
                <c:pt idx="1700">
                  <c:v>0.00455168321204013</c:v>
                </c:pt>
                <c:pt idx="1701">
                  <c:v>0.00480671499731575</c:v>
                </c:pt>
                <c:pt idx="1702">
                  <c:v>0.00440421105701635</c:v>
                </c:pt>
                <c:pt idx="1703">
                  <c:v>0.00464548980136454</c:v>
                </c:pt>
                <c:pt idx="1704">
                  <c:v>0.00462930852756351</c:v>
                </c:pt>
                <c:pt idx="1705">
                  <c:v>0.00449138963732174</c:v>
                </c:pt>
                <c:pt idx="1706">
                  <c:v>0.00427250284475373</c:v>
                </c:pt>
                <c:pt idx="1707">
                  <c:v>0.0045741097417919</c:v>
                </c:pt>
                <c:pt idx="1708">
                  <c:v>0.00448372140168599</c:v>
                </c:pt>
                <c:pt idx="1709">
                  <c:v>0.00481185685325467</c:v>
                </c:pt>
                <c:pt idx="1710">
                  <c:v>0.00489005568757349</c:v>
                </c:pt>
                <c:pt idx="1711">
                  <c:v>0.00459740540372886</c:v>
                </c:pt>
                <c:pt idx="1712">
                  <c:v>0.00531567058342453</c:v>
                </c:pt>
                <c:pt idx="1713">
                  <c:v>0.00556177905964693</c:v>
                </c:pt>
                <c:pt idx="1714">
                  <c:v>0.00599603305472005</c:v>
                </c:pt>
                <c:pt idx="1715">
                  <c:v>0.00565633260611301</c:v>
                </c:pt>
                <c:pt idx="1716">
                  <c:v>0.00567999928794954</c:v>
                </c:pt>
                <c:pt idx="1717">
                  <c:v>0.00577753589761848</c:v>
                </c:pt>
                <c:pt idx="1718">
                  <c:v>0.00624424275878877</c:v>
                </c:pt>
                <c:pt idx="1719">
                  <c:v>0.00620042459861921</c:v>
                </c:pt>
                <c:pt idx="1720">
                  <c:v>0.00674012809163951</c:v>
                </c:pt>
                <c:pt idx="1721">
                  <c:v>0.00630060960517024</c:v>
                </c:pt>
                <c:pt idx="1722">
                  <c:v>0.00645109791181737</c:v>
                </c:pt>
                <c:pt idx="1723">
                  <c:v>0.00628674098376503</c:v>
                </c:pt>
                <c:pt idx="1724">
                  <c:v>0.0062898524535979</c:v>
                </c:pt>
                <c:pt idx="1725">
                  <c:v>0.00616589542059734</c:v>
                </c:pt>
                <c:pt idx="1726">
                  <c:v>0.0057413103848719</c:v>
                </c:pt>
                <c:pt idx="1727">
                  <c:v>0.00631919311685787</c:v>
                </c:pt>
                <c:pt idx="1728">
                  <c:v>0.00625550983533507</c:v>
                </c:pt>
                <c:pt idx="1729">
                  <c:v>0.006145190911375</c:v>
                </c:pt>
                <c:pt idx="1730">
                  <c:v>0.00594830505250611</c:v>
                </c:pt>
                <c:pt idx="1731">
                  <c:v>0.00595158261188009</c:v>
                </c:pt>
                <c:pt idx="1732">
                  <c:v>0.00610805546477707</c:v>
                </c:pt>
                <c:pt idx="1733">
                  <c:v>0.00667043239466887</c:v>
                </c:pt>
                <c:pt idx="1734">
                  <c:v>0.00660010077256272</c:v>
                </c:pt>
                <c:pt idx="1735">
                  <c:v>0.00627051507295313</c:v>
                </c:pt>
                <c:pt idx="1736">
                  <c:v>0.00750970013616539</c:v>
                </c:pt>
                <c:pt idx="1737">
                  <c:v>0.00751206585129876</c:v>
                </c:pt>
                <c:pt idx="1738">
                  <c:v>0.00765382834104952</c:v>
                </c:pt>
                <c:pt idx="1739">
                  <c:v>0.00751014749297493</c:v>
                </c:pt>
                <c:pt idx="1740">
                  <c:v>0.00749260972917317</c:v>
                </c:pt>
                <c:pt idx="1741">
                  <c:v>0.00713049317865236</c:v>
                </c:pt>
                <c:pt idx="1742">
                  <c:v>0.0067820327568524</c:v>
                </c:pt>
                <c:pt idx="1743">
                  <c:v>0.00750629468285491</c:v>
                </c:pt>
                <c:pt idx="1744">
                  <c:v>0.00670154024154898</c:v>
                </c:pt>
                <c:pt idx="1745">
                  <c:v>0.00638035916418317</c:v>
                </c:pt>
                <c:pt idx="1746">
                  <c:v>0.00629082191182999</c:v>
                </c:pt>
                <c:pt idx="1747">
                  <c:v>0.00585135966045838</c:v>
                </c:pt>
                <c:pt idx="1748">
                  <c:v>0.0055972093727982</c:v>
                </c:pt>
                <c:pt idx="1749">
                  <c:v>0.0049211562787239</c:v>
                </c:pt>
                <c:pt idx="1750">
                  <c:v>0.00476671576112232</c:v>
                </c:pt>
                <c:pt idx="1751">
                  <c:v>0.00424345357140679</c:v>
                </c:pt>
                <c:pt idx="1752">
                  <c:v>0.0041554262194092</c:v>
                </c:pt>
                <c:pt idx="1753">
                  <c:v>0.00396877206904388</c:v>
                </c:pt>
                <c:pt idx="1754">
                  <c:v>0.00355210041390367</c:v>
                </c:pt>
                <c:pt idx="1755">
                  <c:v>0.0035435035212701</c:v>
                </c:pt>
                <c:pt idx="1756">
                  <c:v>0.00329837818642979</c:v>
                </c:pt>
                <c:pt idx="1757">
                  <c:v>0.0030863645315571</c:v>
                </c:pt>
                <c:pt idx="1758">
                  <c:v>0.00317648897367266</c:v>
                </c:pt>
                <c:pt idx="1759">
                  <c:v>0.00316156167055762</c:v>
                </c:pt>
                <c:pt idx="1760">
                  <c:v>0.00323842763910049</c:v>
                </c:pt>
                <c:pt idx="1761">
                  <c:v>0.00280416553030487</c:v>
                </c:pt>
                <c:pt idx="1762">
                  <c:v>0.00286150127320097</c:v>
                </c:pt>
                <c:pt idx="1763">
                  <c:v>0.00255228837592498</c:v>
                </c:pt>
                <c:pt idx="1764">
                  <c:v>0.00240694176706133</c:v>
                </c:pt>
                <c:pt idx="1765">
                  <c:v>0.00250362435394422</c:v>
                </c:pt>
                <c:pt idx="1766">
                  <c:v>0.00245646662230438</c:v>
                </c:pt>
                <c:pt idx="1767">
                  <c:v>0.00259871542118476</c:v>
                </c:pt>
                <c:pt idx="1768">
                  <c:v>0.00242756697370321</c:v>
                </c:pt>
                <c:pt idx="1769">
                  <c:v>0.0024653166531996</c:v>
                </c:pt>
                <c:pt idx="1770">
                  <c:v>0.0022553276136825</c:v>
                </c:pt>
                <c:pt idx="1771">
                  <c:v>0.00201300404220127</c:v>
                </c:pt>
                <c:pt idx="1772">
                  <c:v>0.0020899881752146</c:v>
                </c:pt>
                <c:pt idx="1773">
                  <c:v>0.00200420500369742</c:v>
                </c:pt>
                <c:pt idx="1774">
                  <c:v>0.00189900848843903</c:v>
                </c:pt>
                <c:pt idx="1775">
                  <c:v>0.00180693062846386</c:v>
                </c:pt>
                <c:pt idx="1776">
                  <c:v>0.00151357948816356</c:v>
                </c:pt>
                <c:pt idx="1777">
                  <c:v>0.00196068977740221</c:v>
                </c:pt>
                <c:pt idx="1778">
                  <c:v>0.00190117542086275</c:v>
                </c:pt>
                <c:pt idx="1779">
                  <c:v>0.00188712291648738</c:v>
                </c:pt>
                <c:pt idx="1780">
                  <c:v>0.00172401668743484</c:v>
                </c:pt>
                <c:pt idx="1781">
                  <c:v>0.00193679495828473</c:v>
                </c:pt>
                <c:pt idx="1782">
                  <c:v>0.00213638257204995</c:v>
                </c:pt>
                <c:pt idx="1783">
                  <c:v>0.00216104685109272</c:v>
                </c:pt>
                <c:pt idx="1784">
                  <c:v>0.00227621356974891</c:v>
                </c:pt>
                <c:pt idx="1785">
                  <c:v>0.0023847855951858</c:v>
                </c:pt>
                <c:pt idx="1786">
                  <c:v>0.00263533461013279</c:v>
                </c:pt>
                <c:pt idx="1787">
                  <c:v>0.00284040918335108</c:v>
                </c:pt>
                <c:pt idx="1788">
                  <c:v>0.00300653855376395</c:v>
                </c:pt>
                <c:pt idx="1789">
                  <c:v>0.00326919968917547</c:v>
                </c:pt>
                <c:pt idx="1790">
                  <c:v>0.00369267206164689</c:v>
                </c:pt>
                <c:pt idx="1791">
                  <c:v>0.00398040462982919</c:v>
                </c:pt>
                <c:pt idx="1792">
                  <c:v>0.00364340800193164</c:v>
                </c:pt>
                <c:pt idx="1793">
                  <c:v>0.00386007067208275</c:v>
                </c:pt>
                <c:pt idx="1794">
                  <c:v>0.00399932795955945</c:v>
                </c:pt>
                <c:pt idx="1795">
                  <c:v>0.00426052180226024</c:v>
                </c:pt>
                <c:pt idx="1796">
                  <c:v>0.00436085520551061</c:v>
                </c:pt>
                <c:pt idx="1797">
                  <c:v>0.00436479081121602</c:v>
                </c:pt>
                <c:pt idx="1798">
                  <c:v>0.00421475680200659</c:v>
                </c:pt>
                <c:pt idx="1799">
                  <c:v>0.00385331268059005</c:v>
                </c:pt>
                <c:pt idx="1800">
                  <c:v>0.00401772261405148</c:v>
                </c:pt>
                <c:pt idx="1801">
                  <c:v>0.00396420118207048</c:v>
                </c:pt>
                <c:pt idx="1802">
                  <c:v>0.00328348496336891</c:v>
                </c:pt>
                <c:pt idx="1803">
                  <c:v>0.00318566158444135</c:v>
                </c:pt>
                <c:pt idx="1804">
                  <c:v>0.00269156591872121</c:v>
                </c:pt>
                <c:pt idx="1805">
                  <c:v>0.00259418884338478</c:v>
                </c:pt>
                <c:pt idx="1806">
                  <c:v>0.0024586058588077</c:v>
                </c:pt>
                <c:pt idx="1807">
                  <c:v>0.00220191173880422</c:v>
                </c:pt>
                <c:pt idx="1808">
                  <c:v>0.00206670481318138</c:v>
                </c:pt>
                <c:pt idx="1809">
                  <c:v>0.00170214804791895</c:v>
                </c:pt>
                <c:pt idx="1810">
                  <c:v>0.00168843588046162</c:v>
                </c:pt>
                <c:pt idx="1811">
                  <c:v>0.00150917524801947</c:v>
                </c:pt>
                <c:pt idx="1812">
                  <c:v>0.0014128528472614</c:v>
                </c:pt>
                <c:pt idx="1813">
                  <c:v>0.00111946173564658</c:v>
                </c:pt>
                <c:pt idx="1814">
                  <c:v>0.00127139122715972</c:v>
                </c:pt>
                <c:pt idx="1815">
                  <c:v>0.00114360053230443</c:v>
                </c:pt>
                <c:pt idx="1816">
                  <c:v>0.00116834820521555</c:v>
                </c:pt>
                <c:pt idx="1817">
                  <c:v>0.00100268423966904</c:v>
                </c:pt>
                <c:pt idx="1818">
                  <c:v>0.0010782231500128</c:v>
                </c:pt>
                <c:pt idx="1819">
                  <c:v>0.000900120606486259</c:v>
                </c:pt>
                <c:pt idx="1820">
                  <c:v>0.00105798974928085</c:v>
                </c:pt>
                <c:pt idx="1821">
                  <c:v>0.0010827139394221</c:v>
                </c:pt>
                <c:pt idx="1822">
                  <c:v>0.000930224088434407</c:v>
                </c:pt>
                <c:pt idx="1823">
                  <c:v>0.00111942793945177</c:v>
                </c:pt>
                <c:pt idx="1824">
                  <c:v>0.00106190285025801</c:v>
                </c:pt>
                <c:pt idx="1825">
                  <c:v>0.00115605693550765</c:v>
                </c:pt>
                <c:pt idx="1826">
                  <c:v>0.00112383037244629</c:v>
                </c:pt>
                <c:pt idx="1827">
                  <c:v>0.0011610507806078</c:v>
                </c:pt>
                <c:pt idx="1828">
                  <c:v>0.00124868015908695</c:v>
                </c:pt>
                <c:pt idx="1829">
                  <c:v>0.0012857863685532</c:v>
                </c:pt>
                <c:pt idx="1830">
                  <c:v>0.00112757206981823</c:v>
                </c:pt>
                <c:pt idx="1831">
                  <c:v>0.0014543063074303</c:v>
                </c:pt>
                <c:pt idx="1832">
                  <c:v>0.00148493874763298</c:v>
                </c:pt>
                <c:pt idx="1833">
                  <c:v>0.00162872937766018</c:v>
                </c:pt>
                <c:pt idx="1834">
                  <c:v>0.00153981263586792</c:v>
                </c:pt>
                <c:pt idx="1835">
                  <c:v>0.00181531612989965</c:v>
                </c:pt>
                <c:pt idx="1836">
                  <c:v>0.00170755993730115</c:v>
                </c:pt>
                <c:pt idx="1837">
                  <c:v>0.00161874853278499</c:v>
                </c:pt>
                <c:pt idx="1838">
                  <c:v>0.00148614319373906</c:v>
                </c:pt>
                <c:pt idx="1839">
                  <c:v>0.00141635910577599</c:v>
                </c:pt>
                <c:pt idx="1840">
                  <c:v>0.00148445116486061</c:v>
                </c:pt>
                <c:pt idx="1841">
                  <c:v>0.00137718688630424</c:v>
                </c:pt>
                <c:pt idx="1842">
                  <c:v>0.0013075825402771</c:v>
                </c:pt>
                <c:pt idx="1843">
                  <c:v>0.00130683796279293</c:v>
                </c:pt>
                <c:pt idx="1844">
                  <c:v>0.00122485352450364</c:v>
                </c:pt>
                <c:pt idx="1845">
                  <c:v>0.0010180481481562</c:v>
                </c:pt>
                <c:pt idx="1846">
                  <c:v>0.00119224829520199</c:v>
                </c:pt>
                <c:pt idx="1847">
                  <c:v>0.00130386389029282</c:v>
                </c:pt>
                <c:pt idx="1848">
                  <c:v>0.000916549522760996</c:v>
                </c:pt>
                <c:pt idx="1849">
                  <c:v>0.000928490572134542</c:v>
                </c:pt>
                <c:pt idx="1850">
                  <c:v>0.000965329452935927</c:v>
                </c:pt>
                <c:pt idx="1851">
                  <c:v>0.000734477498383123</c:v>
                </c:pt>
                <c:pt idx="1852">
                  <c:v>0.000839813565243336</c:v>
                </c:pt>
                <c:pt idx="1853">
                  <c:v>0.000913942936359197</c:v>
                </c:pt>
                <c:pt idx="1854">
                  <c:v>0.000708368476602169</c:v>
                </c:pt>
                <c:pt idx="1855">
                  <c:v>0.000608601585729052</c:v>
                </c:pt>
                <c:pt idx="1856">
                  <c:v>0.00073859539281209</c:v>
                </c:pt>
                <c:pt idx="1857">
                  <c:v>0.000880847257052697</c:v>
                </c:pt>
                <c:pt idx="1858">
                  <c:v>0.000712956004958722</c:v>
                </c:pt>
                <c:pt idx="1859">
                  <c:v>0.000669177415728335</c:v>
                </c:pt>
                <c:pt idx="1860">
                  <c:v>0.00065021868882079</c:v>
                </c:pt>
                <c:pt idx="1861">
                  <c:v>0.000779818121298171</c:v>
                </c:pt>
                <c:pt idx="1862">
                  <c:v>0.000630921865391976</c:v>
                </c:pt>
                <c:pt idx="1863">
                  <c:v>0.000624380612921179</c:v>
                </c:pt>
                <c:pt idx="1864">
                  <c:v>0.00060548967334311</c:v>
                </c:pt>
                <c:pt idx="1865">
                  <c:v>0.000636019628241723</c:v>
                </c:pt>
                <c:pt idx="1866">
                  <c:v>0.000549257416215827</c:v>
                </c:pt>
                <c:pt idx="1867">
                  <c:v>0.000659967166183771</c:v>
                </c:pt>
                <c:pt idx="1868">
                  <c:v>0.000567125282095393</c:v>
                </c:pt>
                <c:pt idx="1869">
                  <c:v>0.000566802343616754</c:v>
                </c:pt>
                <c:pt idx="1870">
                  <c:v>0.000572636975866422</c:v>
                </c:pt>
                <c:pt idx="1871">
                  <c:v>0.000498464331266186</c:v>
                </c:pt>
                <c:pt idx="1872">
                  <c:v>0.000571985007533892</c:v>
                </c:pt>
                <c:pt idx="1873">
                  <c:v>0.000442574943312837</c:v>
                </c:pt>
                <c:pt idx="1874">
                  <c:v>0.000442322927606015</c:v>
                </c:pt>
                <c:pt idx="1875">
                  <c:v>0.000472770434252272</c:v>
                </c:pt>
                <c:pt idx="1876">
                  <c:v>0.000490910362919285</c:v>
                </c:pt>
                <c:pt idx="1877">
                  <c:v>0.000472232167663191</c:v>
                </c:pt>
                <c:pt idx="1878">
                  <c:v>0.000478092657267922</c:v>
                </c:pt>
                <c:pt idx="1879">
                  <c:v>0.000373680069461692</c:v>
                </c:pt>
                <c:pt idx="1880">
                  <c:v>0.000391834528108048</c:v>
                </c:pt>
                <c:pt idx="1881">
                  <c:v>0.000391611405545018</c:v>
                </c:pt>
                <c:pt idx="1882">
                  <c:v>0.000262964087992472</c:v>
                </c:pt>
                <c:pt idx="1883">
                  <c:v>0.000281150232957449</c:v>
                </c:pt>
                <c:pt idx="1884">
                  <c:v>0.000372617356139929</c:v>
                </c:pt>
                <c:pt idx="1885">
                  <c:v>0.000238095112794823</c:v>
                </c:pt>
                <c:pt idx="1886">
                  <c:v>0.00023795953415666</c:v>
                </c:pt>
                <c:pt idx="1887">
                  <c:v>0.000378079231505045</c:v>
                </c:pt>
                <c:pt idx="1888">
                  <c:v>0.000298634405481053</c:v>
                </c:pt>
                <c:pt idx="1889">
                  <c:v>0.000310646572445378</c:v>
                </c:pt>
                <c:pt idx="1890">
                  <c:v>0.000316557321587178</c:v>
                </c:pt>
                <c:pt idx="1891">
                  <c:v>0.000389387155898814</c:v>
                </c:pt>
                <c:pt idx="1892">
                  <c:v>0.000370923297556956</c:v>
                </c:pt>
                <c:pt idx="1893">
                  <c:v>0.000303862362695143</c:v>
                </c:pt>
                <c:pt idx="1894">
                  <c:v>0.000376574774375329</c:v>
                </c:pt>
                <c:pt idx="1895">
                  <c:v>0.000491696574771579</c:v>
                </c:pt>
                <c:pt idx="1896">
                  <c:v>0.000521750944971561</c:v>
                </c:pt>
                <c:pt idx="1897">
                  <c:v>0.00043050259216263</c:v>
                </c:pt>
                <c:pt idx="1898">
                  <c:v>0.000636296230088565</c:v>
                </c:pt>
                <c:pt idx="1899">
                  <c:v>0.000611707850088132</c:v>
                </c:pt>
                <c:pt idx="1900">
                  <c:v>0.000750580010808158</c:v>
                </c:pt>
                <c:pt idx="1901">
                  <c:v>0.000725954136383795</c:v>
                </c:pt>
                <c:pt idx="1902">
                  <c:v>0.000967387674532187</c:v>
                </c:pt>
                <c:pt idx="1903">
                  <c:v>0.000966836814406665</c:v>
                </c:pt>
                <c:pt idx="1904">
                  <c:v>0.000930050532910594</c:v>
                </c:pt>
                <c:pt idx="1905">
                  <c:v>0.000953664334570804</c:v>
                </c:pt>
                <c:pt idx="1906">
                  <c:v>0.00105567231369429</c:v>
                </c:pt>
                <c:pt idx="1907">
                  <c:v>0.00100683935615141</c:v>
                </c:pt>
                <c:pt idx="1908">
                  <c:v>0.0010604959368977</c:v>
                </c:pt>
                <c:pt idx="1909">
                  <c:v>0.00102375937428216</c:v>
                </c:pt>
                <c:pt idx="1910">
                  <c:v>0.000896784033786518</c:v>
                </c:pt>
                <c:pt idx="1911">
                  <c:v>0.00107071584698679</c:v>
                </c:pt>
                <c:pt idx="1912">
                  <c:v>0.000853680185994526</c:v>
                </c:pt>
                <c:pt idx="1913">
                  <c:v>0.000865210892339847</c:v>
                </c:pt>
                <c:pt idx="1914">
                  <c:v>0.000804668338771824</c:v>
                </c:pt>
                <c:pt idx="1915">
                  <c:v>0.00060015681792012</c:v>
                </c:pt>
                <c:pt idx="1916">
                  <c:v>0.000587818768868969</c:v>
                </c:pt>
                <c:pt idx="1917">
                  <c:v>0.000515547224819074</c:v>
                </c:pt>
                <c:pt idx="1918">
                  <c:v>0.000545210264397288</c:v>
                </c:pt>
                <c:pt idx="1919">
                  <c:v>0.000431129516044308</c:v>
                </c:pt>
                <c:pt idx="1920">
                  <c:v>0.000448837518451579</c:v>
                </c:pt>
                <c:pt idx="1921">
                  <c:v>0.000472506306597521</c:v>
                </c:pt>
                <c:pt idx="1922">
                  <c:v>0.000286928960237165</c:v>
                </c:pt>
                <c:pt idx="1923">
                  <c:v>0.000298714139701063</c:v>
                </c:pt>
                <c:pt idx="1924">
                  <c:v>0.000274660519316163</c:v>
                </c:pt>
                <c:pt idx="1925">
                  <c:v>0.000214829310691898</c:v>
                </c:pt>
                <c:pt idx="1926">
                  <c:v>0.000143137986875127</c:v>
                </c:pt>
                <c:pt idx="1927">
                  <c:v>0.000190741972971061</c:v>
                </c:pt>
                <c:pt idx="1928">
                  <c:v>0.00024424899078141</c:v>
                </c:pt>
                <c:pt idx="1929">
                  <c:v>0.000166709205420353</c:v>
                </c:pt>
                <c:pt idx="1930">
                  <c:v>0.000136861726796972</c:v>
                </c:pt>
                <c:pt idx="1931">
                  <c:v>0.000190307886670654</c:v>
                </c:pt>
                <c:pt idx="1932">
                  <c:v>0.000142649639655204</c:v>
                </c:pt>
                <c:pt idx="1933">
                  <c:v>0.000160389461911716</c:v>
                </c:pt>
                <c:pt idx="1934">
                  <c:v>0.000130613292127414</c:v>
                </c:pt>
                <c:pt idx="1935">
                  <c:v>0.000130538916924727</c:v>
                </c:pt>
                <c:pt idx="1936">
                  <c:v>0.000118604167339508</c:v>
                </c:pt>
                <c:pt idx="1937">
                  <c:v>0.000148170788124636</c:v>
                </c:pt>
                <c:pt idx="1938">
                  <c:v>0.000118469132117383</c:v>
                </c:pt>
                <c:pt idx="1939">
                  <c:v>0.000100641421345203</c:v>
                </c:pt>
                <c:pt idx="1940">
                  <c:v>6.50838378508251E-5</c:v>
                </c:pt>
                <c:pt idx="1941">
                  <c:v>0.000130093554246582</c:v>
                </c:pt>
                <c:pt idx="1942">
                  <c:v>7.68296897717972E-5</c:v>
                </c:pt>
                <c:pt idx="1943">
                  <c:v>9.45057730425286E-5</c:v>
                </c:pt>
                <c:pt idx="1944">
                  <c:v>0.000112161700796226</c:v>
                </c:pt>
                <c:pt idx="1945">
                  <c:v>0.000100298060652481</c:v>
                </c:pt>
                <c:pt idx="1946">
                  <c:v>0.000100240947869509</c:v>
                </c:pt>
                <c:pt idx="1947">
                  <c:v>0.000117863373657019</c:v>
                </c:pt>
                <c:pt idx="1948">
                  <c:v>8.24573810534187E-5</c:v>
                </c:pt>
                <c:pt idx="1949">
                  <c:v>4.70916727423613E-5</c:v>
                </c:pt>
                <c:pt idx="1950">
                  <c:v>8.82466074445622E-5</c:v>
                </c:pt>
                <c:pt idx="1951">
                  <c:v>7.05570857022201E-5</c:v>
                </c:pt>
                <c:pt idx="1952">
                  <c:v>8.81461354249143E-5</c:v>
                </c:pt>
                <c:pt idx="1953">
                  <c:v>7.63498166772271E-5</c:v>
                </c:pt>
                <c:pt idx="1954">
                  <c:v>8.80457777963356E-5</c:v>
                </c:pt>
                <c:pt idx="1955">
                  <c:v>6.45301373478512E-5</c:v>
                </c:pt>
                <c:pt idx="1956">
                  <c:v>8.7945534428597E-5</c:v>
                </c:pt>
                <c:pt idx="1957">
                  <c:v>8.20357585150848E-5</c:v>
                </c:pt>
                <c:pt idx="1958">
                  <c:v>0.000105414486229973</c:v>
                </c:pt>
                <c:pt idx="1959">
                  <c:v>5.26772299989496E-5</c:v>
                </c:pt>
                <c:pt idx="1960">
                  <c:v>6.43466193006817E-5</c:v>
                </c:pt>
                <c:pt idx="1961">
                  <c:v>4.09245316887135E-5</c:v>
                </c:pt>
                <c:pt idx="1962">
                  <c:v>4.67442605815382E-5</c:v>
                </c:pt>
                <c:pt idx="1963">
                  <c:v>7.00764644552142E-5</c:v>
                </c:pt>
                <c:pt idx="1964">
                  <c:v>7.00365607733747E-5</c:v>
                </c:pt>
                <c:pt idx="1965">
                  <c:v>9.33289064186042E-5</c:v>
                </c:pt>
                <c:pt idx="1966">
                  <c:v>6.41270864336074E-5</c:v>
                </c:pt>
                <c:pt idx="1967">
                  <c:v>6.99169860104183E-5</c:v>
                </c:pt>
                <c:pt idx="1968">
                  <c:v>5.24078798554094E-5</c:v>
                </c:pt>
                <c:pt idx="1969">
                  <c:v>0.000110575856323649</c:v>
                </c:pt>
                <c:pt idx="1970">
                  <c:v>5.23482115498545E-5</c:v>
                </c:pt>
                <c:pt idx="1971">
                  <c:v>5.81315587525899E-5</c:v>
                </c:pt>
                <c:pt idx="1972">
                  <c:v>5.80984568654062E-5</c:v>
                </c:pt>
                <c:pt idx="1973">
                  <c:v>5.22588364446321E-5</c:v>
                </c:pt>
                <c:pt idx="1974">
                  <c:v>6.38355405906505E-5</c:v>
                </c:pt>
                <c:pt idx="1975">
                  <c:v>4.05994849792915E-5</c:v>
                </c:pt>
                <c:pt idx="1976">
                  <c:v>8.69493565521696E-5</c:v>
                </c:pt>
                <c:pt idx="1977">
                  <c:v>4.63465839624177E-5</c:v>
                </c:pt>
                <c:pt idx="1978">
                  <c:v>2.89501205001591E-5</c:v>
                </c:pt>
                <c:pt idx="1979">
                  <c:v>4.05070895827437E-5</c:v>
                </c:pt>
                <c:pt idx="1980">
                  <c:v>5.20508874949801E-5</c:v>
                </c:pt>
                <c:pt idx="1981">
                  <c:v>5.7801386808758E-5</c:v>
                </c:pt>
                <c:pt idx="1982">
                  <c:v>3.46610837589566E-5</c:v>
                </c:pt>
                <c:pt idx="1983">
                  <c:v>5.19620200168285E-5</c:v>
                </c:pt>
                <c:pt idx="1984">
                  <c:v>3.46216208357614E-5</c:v>
                </c:pt>
                <c:pt idx="1985">
                  <c:v>4.61358749681415E-5</c:v>
                </c:pt>
                <c:pt idx="1986">
                  <c:v>4.61096037901209E-5</c:v>
                </c:pt>
                <c:pt idx="1987">
                  <c:v>4.03229291251924E-5</c:v>
                </c:pt>
                <c:pt idx="1988">
                  <c:v>5.18142445923428E-5</c:v>
                </c:pt>
                <c:pt idx="1989">
                  <c:v>2.87692999872215E-5</c:v>
                </c:pt>
                <c:pt idx="1990">
                  <c:v>2.87529178680321E-5</c:v>
                </c:pt>
                <c:pt idx="1991">
                  <c:v>2.87365450773129E-5</c:v>
                </c:pt>
                <c:pt idx="1992">
                  <c:v>4.02082542537013E-5</c:v>
                </c:pt>
                <c:pt idx="1993">
                  <c:v>3.44445929521093E-5</c:v>
                </c:pt>
                <c:pt idx="1994">
                  <c:v>6.31124617705998E-5</c:v>
                </c:pt>
                <c:pt idx="1995">
                  <c:v>2.86711470930854E-5</c:v>
                </c:pt>
                <c:pt idx="1996">
                  <c:v>9.74263909416287E-5</c:v>
                </c:pt>
                <c:pt idx="1997">
                  <c:v>4.58216062942336E-5</c:v>
                </c:pt>
                <c:pt idx="1998">
                  <c:v>4.5795514070405E-5</c:v>
                </c:pt>
                <c:pt idx="1999">
                  <c:v>6.86541550563098E-5</c:v>
                </c:pt>
                <c:pt idx="2000">
                  <c:v>4.57433741873537E-5</c:v>
                </c:pt>
                <c:pt idx="2001">
                  <c:v>4.57173265112213E-5</c:v>
                </c:pt>
                <c:pt idx="2002">
                  <c:v>7.99597639180571E-5</c:v>
                </c:pt>
                <c:pt idx="2003">
                  <c:v>5.70815945594892E-5</c:v>
                </c:pt>
                <c:pt idx="2004">
                  <c:v>6.84589086648007E-5</c:v>
                </c:pt>
                <c:pt idx="2005">
                  <c:v>3.99116235400617E-5</c:v>
                </c:pt>
                <c:pt idx="2006">
                  <c:v>8.54762070881123E-5</c:v>
                </c:pt>
                <c:pt idx="2007">
                  <c:v>3.41710137287559E-5</c:v>
                </c:pt>
                <c:pt idx="2008">
                  <c:v>6.83031114172143E-5</c:v>
                </c:pt>
                <c:pt idx="2009">
                  <c:v>5.11981631526059E-5</c:v>
                </c:pt>
                <c:pt idx="2010">
                  <c:v>3.97981183855633E-5</c:v>
                </c:pt>
                <c:pt idx="2011">
                  <c:v>5.11398721541469E-5</c:v>
                </c:pt>
                <c:pt idx="2012">
                  <c:v>3.97528067588666E-5</c:v>
                </c:pt>
                <c:pt idx="2013">
                  <c:v>5.67573861357498E-5</c:v>
                </c:pt>
                <c:pt idx="2014">
                  <c:v>5.67250667444402E-5</c:v>
                </c:pt>
                <c:pt idx="2015">
                  <c:v>2.26771063026997E-5</c:v>
                </c:pt>
                <c:pt idx="2016">
                  <c:v>2.83302415811401E-5</c:v>
                </c:pt>
                <c:pt idx="2017">
                  <c:v>3.96397532653127E-5</c:v>
                </c:pt>
                <c:pt idx="2018">
                  <c:v>4.52767784887209E-5</c:v>
                </c:pt>
                <c:pt idx="2019">
                  <c:v>2.26254982532324E-5</c:v>
                </c:pt>
                <c:pt idx="2020">
                  <c:v>2.26126146026246E-5</c:v>
                </c:pt>
                <c:pt idx="2021">
                  <c:v>4.51994765767639E-5</c:v>
                </c:pt>
                <c:pt idx="2022">
                  <c:v>7.90540425719586E-5</c:v>
                </c:pt>
                <c:pt idx="2023">
                  <c:v>2.82175095652561E-5</c:v>
                </c:pt>
                <c:pt idx="2024">
                  <c:v>4.51223066438276E-5</c:v>
                </c:pt>
                <c:pt idx="2025">
                  <c:v>1.69112297334634E-5</c:v>
                </c:pt>
                <c:pt idx="2026">
                  <c:v>3.38031999242182E-5</c:v>
                </c:pt>
                <c:pt idx="2027">
                  <c:v>5.6306585580775E-6</c:v>
                </c:pt>
                <c:pt idx="2028">
                  <c:v>3.93921660223458E-5</c:v>
                </c:pt>
                <c:pt idx="2029">
                  <c:v>4.49939827638933E-5</c:v>
                </c:pt>
                <c:pt idx="2030">
                  <c:v>5.0589407040928E-5</c:v>
                </c:pt>
                <c:pt idx="2031">
                  <c:v>3.93249110220848E-5</c:v>
                </c:pt>
                <c:pt idx="2032">
                  <c:v>4.49171636744868E-5</c:v>
                </c:pt>
                <c:pt idx="2033">
                  <c:v>5.0503034776419E-5</c:v>
                </c:pt>
                <c:pt idx="2034">
                  <c:v>7.85155416950949E-5</c:v>
                </c:pt>
                <c:pt idx="2035">
                  <c:v>3.36303568048574E-5</c:v>
                </c:pt>
                <c:pt idx="2036">
                  <c:v>2.80093388760532E-5</c:v>
                </c:pt>
                <c:pt idx="2037">
                  <c:v>3.91907453027605E-5</c:v>
                </c:pt>
                <c:pt idx="2038">
                  <c:v>3.91684288939046E-5</c:v>
                </c:pt>
                <c:pt idx="2039">
                  <c:v>5.59230359895917E-6</c:v>
                </c:pt>
                <c:pt idx="2040">
                  <c:v>2.23564766810962E-5</c:v>
                </c:pt>
                <c:pt idx="2041">
                  <c:v>3.35156193294348E-5</c:v>
                </c:pt>
                <c:pt idx="2042">
                  <c:v>4.46620460144664E-5</c:v>
                </c:pt>
                <c:pt idx="2043">
                  <c:v>3.90570373197452E-5</c:v>
                </c:pt>
                <c:pt idx="2044">
                  <c:v>2.23055983133216E-5</c:v>
                </c:pt>
                <c:pt idx="2045">
                  <c:v>6.13054662647157E-5</c:v>
                </c:pt>
                <c:pt idx="2046">
                  <c:v>2.78502532079528E-5</c:v>
                </c:pt>
                <c:pt idx="2047">
                  <c:v>0.0</c:v>
                </c:pt>
                <c:pt idx="2048">
                  <c:v>2.22548357333824E-5</c:v>
                </c:pt>
                <c:pt idx="2049">
                  <c:v>1.11210815746818E-5</c:v>
                </c:pt>
                <c:pt idx="2050">
                  <c:v>4.44589955629882E-5</c:v>
                </c:pt>
                <c:pt idx="2051">
                  <c:v>4.44336792513425E-5</c:v>
                </c:pt>
                <c:pt idx="2052">
                  <c:v>5.55104716944914E-5</c:v>
                </c:pt>
                <c:pt idx="2053">
                  <c:v>2.77394311671963E-5</c:v>
                </c:pt>
                <c:pt idx="2054">
                  <c:v>8.31709064603805E-5</c:v>
                </c:pt>
                <c:pt idx="2055">
                  <c:v>3.87909883213722E-5</c:v>
                </c:pt>
                <c:pt idx="2056">
                  <c:v>3.87688995463332E-5</c:v>
                </c:pt>
                <c:pt idx="2057">
                  <c:v>3.87468233493981E-5</c:v>
                </c:pt>
                <c:pt idx="2058">
                  <c:v>3.31926511913928E-5</c:v>
                </c:pt>
                <c:pt idx="2059">
                  <c:v>2.21158335205039E-5</c:v>
                </c:pt>
                <c:pt idx="2060">
                  <c:v>2.21032400885972E-5</c:v>
                </c:pt>
                <c:pt idx="2061">
                  <c:v>2.76133172847131E-5</c:v>
                </c:pt>
                <c:pt idx="2062">
                  <c:v>2.75975934174049E-5</c:v>
                </c:pt>
                <c:pt idx="2063">
                  <c:v>3.30982542045586E-5</c:v>
                </c:pt>
                <c:pt idx="2064">
                  <c:v>3.85926415541769E-5</c:v>
                </c:pt>
                <c:pt idx="2065">
                  <c:v>4.95908559307624E-5</c:v>
                </c:pt>
                <c:pt idx="2066">
                  <c:v>2.20278299470518E-5</c:v>
                </c:pt>
                <c:pt idx="2067">
                  <c:v>4.95343949109253E-5</c:v>
                </c:pt>
                <c:pt idx="2068">
                  <c:v>7.1508938961269E-5</c:v>
                </c:pt>
                <c:pt idx="2069">
                  <c:v>2.19902214106812E-5</c:v>
                </c:pt>
                <c:pt idx="2070">
                  <c:v>2.74721243826606E-5</c:v>
                </c:pt>
                <c:pt idx="2071">
                  <c:v>5.49129618299053E-6</c:v>
                </c:pt>
                <c:pt idx="2072">
                  <c:v>4.93935234391399E-5</c:v>
                </c:pt>
                <c:pt idx="2073">
                  <c:v>3.83953089772311E-5</c:v>
                </c:pt>
                <c:pt idx="2074">
                  <c:v>2.19276831509468E-5</c:v>
                </c:pt>
                <c:pt idx="2075">
                  <c:v>1.64363976432002E-5</c:v>
                </c:pt>
                <c:pt idx="2076">
                  <c:v>2.73783970929407E-5</c:v>
                </c:pt>
                <c:pt idx="2077">
                  <c:v>4.925305259347E-5</c:v>
                </c:pt>
                <c:pt idx="2078">
                  <c:v>6.01638967101334E-5</c:v>
                </c:pt>
                <c:pt idx="2079">
                  <c:v>3.27979841168016E-5</c:v>
                </c:pt>
                <c:pt idx="2080">
                  <c:v>2.1852871961122E-5</c:v>
                </c:pt>
                <c:pt idx="2081">
                  <c:v>1.09202141337804E-5</c:v>
                </c:pt>
                <c:pt idx="2082">
                  <c:v>2.7284989574781E-5</c:v>
                </c:pt>
                <c:pt idx="2083">
                  <c:v>3.8177233734262E-5</c:v>
                </c:pt>
                <c:pt idx="2084">
                  <c:v>3.27047095284919E-5</c:v>
                </c:pt>
                <c:pt idx="2085">
                  <c:v>2.17907243111667E-5</c:v>
                </c:pt>
                <c:pt idx="2086">
                  <c:v>3.81120530111843E-5</c:v>
                </c:pt>
                <c:pt idx="2087">
                  <c:v>2.72073934590818E-5</c:v>
                </c:pt>
                <c:pt idx="2088">
                  <c:v>1.63151404423433E-5</c:v>
                </c:pt>
                <c:pt idx="2089">
                  <c:v>4.3482266939873E-5</c:v>
                </c:pt>
                <c:pt idx="2090">
                  <c:v>1.08643767018466E-5</c:v>
                </c:pt>
                <c:pt idx="2091">
                  <c:v>1.62872852902721E-5</c:v>
                </c:pt>
                <c:pt idx="2092">
                  <c:v>3.25560216239332E-5</c:v>
                </c:pt>
                <c:pt idx="2093">
                  <c:v>4.33833109728234E-5</c:v>
                </c:pt>
                <c:pt idx="2094">
                  <c:v>5.41982589861355E-6</c:v>
                </c:pt>
                <c:pt idx="2095">
                  <c:v>3.79171777880571E-5</c:v>
                </c:pt>
                <c:pt idx="2096">
                  <c:v>1.62409656803537E-5</c:v>
                </c:pt>
                <c:pt idx="2097">
                  <c:v>3.24634351556919E-5</c:v>
                </c:pt>
                <c:pt idx="2098">
                  <c:v>4.3259932643967E-5</c:v>
                </c:pt>
                <c:pt idx="2099">
                  <c:v>2.70220619471374E-5</c:v>
                </c:pt>
                <c:pt idx="2100">
                  <c:v>3.24080097104612E-5</c:v>
                </c:pt>
                <c:pt idx="2101">
                  <c:v>3.77878148651327E-5</c:v>
                </c:pt>
                <c:pt idx="2102">
                  <c:v>4.8556667992897E-5</c:v>
                </c:pt>
                <c:pt idx="2103">
                  <c:v>3.23526788941517E-5</c:v>
                </c:pt>
                <c:pt idx="2104">
                  <c:v>4.31123417192752E-5</c:v>
                </c:pt>
                <c:pt idx="2105">
                  <c:v>1.61579220875586E-5</c:v>
                </c:pt>
                <c:pt idx="2106">
                  <c:v>3.7680349636102E-5</c:v>
                </c:pt>
                <c:pt idx="2107">
                  <c:v>2.15193675958501E-5</c:v>
                </c:pt>
                <c:pt idx="2108">
                  <c:v>2.68838922623388E-5</c:v>
                </c:pt>
                <c:pt idx="2109">
                  <c:v>8.06057512559317E-5</c:v>
                </c:pt>
                <c:pt idx="2110">
                  <c:v>4.29652543339647E-5</c:v>
                </c:pt>
                <c:pt idx="2111">
                  <c:v>4.29407886042638E-5</c:v>
                </c:pt>
                <c:pt idx="2112">
                  <c:v>5.9009963108409E-5</c:v>
                </c:pt>
                <c:pt idx="2113">
                  <c:v>4.28918989315114E-5</c:v>
                </c:pt>
                <c:pt idx="2114">
                  <c:v>4.82259093442117E-5</c:v>
                </c:pt>
                <c:pt idx="2115">
                  <c:v>2.67769155759304E-5</c:v>
                </c:pt>
                <c:pt idx="2116">
                  <c:v>3.21140015776278E-5</c:v>
                </c:pt>
                <c:pt idx="2117">
                  <c:v>3.20957148830563E-5</c:v>
                </c:pt>
                <c:pt idx="2118">
                  <c:v>2.13849590676827E-5</c:v>
                </c:pt>
                <c:pt idx="2119">
                  <c:v>3.20591727270385E-5</c:v>
                </c:pt>
                <c:pt idx="2120">
                  <c:v>3.20409172537217E-5</c:v>
                </c:pt>
                <c:pt idx="2121">
                  <c:v>4.26968962341441E-5</c:v>
                </c:pt>
                <c:pt idx="2122">
                  <c:v>2.13362916578708E-5</c:v>
                </c:pt>
                <c:pt idx="2123">
                  <c:v>3.19862131814046E-5</c:v>
                </c:pt>
                <c:pt idx="2124">
                  <c:v>2.13119995023142E-5</c:v>
                </c:pt>
                <c:pt idx="2125">
                  <c:v>1.59748978485474E-5</c:v>
                </c:pt>
                <c:pt idx="2126">
                  <c:v>3.72535362574946E-5</c:v>
                </c:pt>
                <c:pt idx="2127">
                  <c:v>4.78701295132001E-5</c:v>
                </c:pt>
                <c:pt idx="2128">
                  <c:v>4.7842870797538E-5</c:v>
                </c:pt>
                <c:pt idx="2129">
                  <c:v>4.25027800923402E-5</c:v>
                </c:pt>
                <c:pt idx="2130">
                  <c:v>3.71687554959132E-5</c:v>
                </c:pt>
                <c:pt idx="2131">
                  <c:v>5.83747850241281E-5</c:v>
                </c:pt>
                <c:pt idx="2132">
                  <c:v>2.65188839256426E-5</c:v>
                </c:pt>
                <c:pt idx="2133">
                  <c:v>2.6503783262177E-5</c:v>
                </c:pt>
                <c:pt idx="2134">
                  <c:v>2.64886911975016E-5</c:v>
                </c:pt>
                <c:pt idx="2135">
                  <c:v>3.17683292720419E-5</c:v>
                </c:pt>
                <c:pt idx="2136">
                  <c:v>2.645853284489E-5</c:v>
                </c:pt>
                <c:pt idx="2137">
                  <c:v>4.75982397849337E-5</c:v>
                </c:pt>
                <c:pt idx="2138">
                  <c:v>3.17140905944146E-5</c:v>
                </c:pt>
                <c:pt idx="2139">
                  <c:v>2.64133596844999E-5</c:v>
                </c:pt>
                <c:pt idx="2140">
                  <c:v>4.22373105756365E-5</c:v>
                </c:pt>
                <c:pt idx="2141">
                  <c:v>1.05533148398466E-5</c:v>
                </c:pt>
                <c:pt idx="2142">
                  <c:v>1.58209581894667E-5</c:v>
                </c:pt>
                <c:pt idx="2143">
                  <c:v>3.68945482548338E-5</c:v>
                </c:pt>
                <c:pt idx="2144">
                  <c:v>1.5802945444633E-5</c:v>
                </c:pt>
                <c:pt idx="2145">
                  <c:v>4.73818402927263E-5</c:v>
                </c:pt>
                <c:pt idx="2146">
                  <c:v>2.63082553466118E-5</c:v>
                </c:pt>
                <c:pt idx="2147">
                  <c:v>1.05173098486038E-5</c:v>
                </c:pt>
                <c:pt idx="2148">
                  <c:v>2.1022641941502E-5</c:v>
                </c:pt>
                <c:pt idx="2149">
                  <c:v>2.62633387578896E-5</c:v>
                </c:pt>
                <c:pt idx="2150">
                  <c:v>1.57490301657895E-5</c:v>
                </c:pt>
                <c:pt idx="2151">
                  <c:v>3.67268117682929E-5</c:v>
                </c:pt>
                <c:pt idx="2152">
                  <c:v>3.67058983985277E-5</c:v>
                </c:pt>
                <c:pt idx="2153">
                  <c:v>2.62035692410949E-5</c:v>
                </c:pt>
                <c:pt idx="2154">
                  <c:v>2.61886481274456E-5</c:v>
                </c:pt>
                <c:pt idx="2155">
                  <c:v>2.61737355103502E-5</c:v>
                </c:pt>
                <c:pt idx="2156">
                  <c:v>3.13905976619345E-5</c:v>
                </c:pt>
                <c:pt idx="2157">
                  <c:v>2.09151485971419E-5</c:v>
                </c:pt>
                <c:pt idx="2158">
                  <c:v>2.6129048589901E-5</c:v>
                </c:pt>
                <c:pt idx="2159">
                  <c:v>5.7451173803356E-5</c:v>
                </c:pt>
                <c:pt idx="2160">
                  <c:v>1.04397198814715E-5</c:v>
                </c:pt>
                <c:pt idx="2161">
                  <c:v>3.65182131500434E-5</c:v>
                </c:pt>
                <c:pt idx="2162">
                  <c:v>2.08556677501345E-5</c:v>
                </c:pt>
                <c:pt idx="2163">
                  <c:v>3.12656878427159E-5</c:v>
                </c:pt>
                <c:pt idx="2164">
                  <c:v>3.12478842039523E-5</c:v>
                </c:pt>
                <c:pt idx="2165">
                  <c:v>3.12300907031091E-5</c:v>
                </c:pt>
                <c:pt idx="2166">
                  <c:v>1.0404102444814E-5</c:v>
                </c:pt>
                <c:pt idx="2167">
                  <c:v>2.07963560614415E-5</c:v>
                </c:pt>
                <c:pt idx="2168">
                  <c:v>5.19612849508344E-5</c:v>
                </c:pt>
                <c:pt idx="2169">
                  <c:v>2.5965848303121E-5</c:v>
                </c:pt>
                <c:pt idx="2170">
                  <c:v>2.07608500440252E-5</c:v>
                </c:pt>
                <c:pt idx="2171">
                  <c:v>2.07490281811538E-5</c:v>
                </c:pt>
                <c:pt idx="2172">
                  <c:v>2.07372130499859E-5</c:v>
                </c:pt>
                <c:pt idx="2173">
                  <c:v>3.62694581317793E-5</c:v>
                </c:pt>
                <c:pt idx="2174">
                  <c:v>3.10704044513029E-5</c:v>
                </c:pt>
                <c:pt idx="2175">
                  <c:v>2.58772600107287E-5</c:v>
                </c:pt>
                <c:pt idx="2176">
                  <c:v>3.10350296490434E-5</c:v>
                </c:pt>
                <c:pt idx="2177">
                  <c:v>2.58477977950934E-5</c:v>
                </c:pt>
                <c:pt idx="2178">
                  <c:v>1.54998475611503E-5</c:v>
                </c:pt>
                <c:pt idx="2179">
                  <c:v>1.0327347649308E-5</c:v>
                </c:pt>
                <c:pt idx="2180">
                  <c:v>4.12858677669713E-5</c:v>
                </c:pt>
                <c:pt idx="2181">
                  <c:v>4.12623583313555E-5</c:v>
                </c:pt>
                <c:pt idx="2182">
                  <c:v>1.54645733560113E-5</c:v>
                </c:pt>
                <c:pt idx="2183">
                  <c:v>5.15192245167491E-6</c:v>
                </c:pt>
                <c:pt idx="2184">
                  <c:v>2.05959551579465E-5</c:v>
                </c:pt>
                <c:pt idx="2185">
                  <c:v>4.11684543824825E-5</c:v>
                </c:pt>
                <c:pt idx="2186">
                  <c:v>2.05725059028157E-5</c:v>
                </c:pt>
                <c:pt idx="2187">
                  <c:v>2.57009891110389E-5</c:v>
                </c:pt>
                <c:pt idx="2188">
                  <c:v>2.56863541819098E-5</c:v>
                </c:pt>
                <c:pt idx="2189">
                  <c:v>2.56717275863342E-5</c:v>
                </c:pt>
                <c:pt idx="2190">
                  <c:v>2.56571093196027E-5</c:v>
                </c:pt>
                <c:pt idx="2191">
                  <c:v>1.02569997507795E-5</c:v>
                </c:pt>
                <c:pt idx="2192">
                  <c:v>2.05023182029307E-5</c:v>
                </c:pt>
                <c:pt idx="2193">
                  <c:v>2.56133044449598E-5</c:v>
                </c:pt>
                <c:pt idx="2194">
                  <c:v>2.559871944615E-5</c:v>
                </c:pt>
                <c:pt idx="2195">
                  <c:v>3.07009713029746E-5</c:v>
                </c:pt>
                <c:pt idx="2196">
                  <c:v>2.5569574359238E-5</c:v>
                </c:pt>
                <c:pt idx="2197">
                  <c:v>2.04440114093302E-5</c:v>
                </c:pt>
                <c:pt idx="2198">
                  <c:v>2.04323699640607E-5</c:v>
                </c:pt>
                <c:pt idx="2199">
                  <c:v>3.06311027216436E-5</c:v>
                </c:pt>
                <c:pt idx="2200">
                  <c:v>2.55113836958878E-5</c:v>
                </c:pt>
                <c:pt idx="2201">
                  <c:v>1.01987426935385E-5</c:v>
                </c:pt>
                <c:pt idx="2202">
                  <c:v>1.52894028263657E-5</c:v>
                </c:pt>
                <c:pt idx="2203">
                  <c:v>5.09356552427883E-6</c:v>
                </c:pt>
                <c:pt idx="2204">
                  <c:v>3.05439905538416E-5</c:v>
                </c:pt>
                <c:pt idx="2205">
                  <c:v>2.54388315596427E-5</c:v>
                </c:pt>
                <c:pt idx="2206">
                  <c:v>2.54243459110326E-5</c:v>
                </c:pt>
                <c:pt idx="2207">
                  <c:v>5.08197370219671E-5</c:v>
                </c:pt>
                <c:pt idx="2208">
                  <c:v>3.04744792257845E-5</c:v>
                </c:pt>
                <c:pt idx="2209">
                  <c:v>2.53809384378127E-5</c:v>
                </c:pt>
                <c:pt idx="2210">
                  <c:v>2.53664857553367E-5</c:v>
                </c:pt>
                <c:pt idx="2211">
                  <c:v>4.05632660841788E-5</c:v>
                </c:pt>
                <c:pt idx="2212">
                  <c:v>5.06752101500697E-6</c:v>
                </c:pt>
                <c:pt idx="2213">
                  <c:v>3.03878124814399E-5</c:v>
                </c:pt>
                <c:pt idx="2214">
                  <c:v>3.03705087317566E-5</c:v>
                </c:pt>
                <c:pt idx="2215">
                  <c:v>1.01177382784432E-5</c:v>
                </c:pt>
                <c:pt idx="2216">
                  <c:v>3.03359307866124E-5</c:v>
                </c:pt>
                <c:pt idx="2217">
                  <c:v>2.0212437719946E-5</c:v>
                </c:pt>
                <c:pt idx="2218">
                  <c:v>4.04018562796364E-5</c:v>
                </c:pt>
                <c:pt idx="2219">
                  <c:v>3.53314939487588E-5</c:v>
                </c:pt>
                <c:pt idx="2220">
                  <c:v>1.51334464781487E-5</c:v>
                </c:pt>
                <c:pt idx="2221">
                  <c:v>5.04160967697763E-6</c:v>
                </c:pt>
                <c:pt idx="2222">
                  <c:v>1.51162164907623E-5</c:v>
                </c:pt>
                <c:pt idx="2223">
                  <c:v>1.00717392365584E-5</c:v>
                </c:pt>
                <c:pt idx="2224">
                  <c:v>1.50990061203564E-5</c:v>
                </c:pt>
                <c:pt idx="2225">
                  <c:v>4.02410887587832E-5</c:v>
                </c:pt>
                <c:pt idx="2226">
                  <c:v>2.01090871261303E-5</c:v>
                </c:pt>
                <c:pt idx="2227">
                  <c:v>2.00976363969678E-5</c:v>
                </c:pt>
                <c:pt idx="2228">
                  <c:v>1.00430960941122E-5</c:v>
                </c:pt>
                <c:pt idx="2229">
                  <c:v>2.50934431201916E-5</c:v>
                </c:pt>
                <c:pt idx="2230">
                  <c:v>1.50474924877887E-5</c:v>
                </c:pt>
                <c:pt idx="2231">
                  <c:v>2.50648733089963E-5</c:v>
                </c:pt>
                <c:pt idx="2232">
                  <c:v>4.00809609658689E-5</c:v>
                </c:pt>
                <c:pt idx="2233">
                  <c:v>3.00436032307301E-5</c:v>
                </c:pt>
                <c:pt idx="2234">
                  <c:v>2.00176636562231E-5</c:v>
                </c:pt>
                <c:pt idx="2235">
                  <c:v>2.50078312329785E-5</c:v>
                </c:pt>
                <c:pt idx="2236">
                  <c:v>3.49910274127955E-5</c:v>
                </c:pt>
                <c:pt idx="2237">
                  <c:v>2.99752306729221E-5</c:v>
                </c:pt>
                <c:pt idx="2238">
                  <c:v>3.99442158132136E-5</c:v>
                </c:pt>
                <c:pt idx="2239">
                  <c:v>3.49312865608535E-5</c:v>
                </c:pt>
                <c:pt idx="2240">
                  <c:v>4.98734223114944E-6</c:v>
                </c:pt>
                <c:pt idx="2241">
                  <c:v>1.99380091438907E-5</c:v>
                </c:pt>
                <c:pt idx="2242">
                  <c:v>1.99266558317628E-5</c:v>
                </c:pt>
                <c:pt idx="2243">
                  <c:v>9.9576544922907E-6</c:v>
                </c:pt>
                <c:pt idx="2244">
                  <c:v>3.98079371972324E-5</c:v>
                </c:pt>
                <c:pt idx="2245">
                  <c:v>2.48657933378033E-5</c:v>
                </c:pt>
                <c:pt idx="2246">
                  <c:v>5.46735947882612E-5</c:v>
                </c:pt>
                <c:pt idx="2247">
                  <c:v>2.48374827142935E-5</c:v>
                </c:pt>
                <c:pt idx="2248">
                  <c:v>3.47526752889513E-5</c:v>
                </c:pt>
                <c:pt idx="2249">
                  <c:v>1.48855225940946E-5</c:v>
                </c:pt>
                <c:pt idx="2250">
                  <c:v>1.48770463223276E-5</c:v>
                </c:pt>
                <c:pt idx="2251">
                  <c:v>2.47809581286762E-5</c:v>
                </c:pt>
                <c:pt idx="2252">
                  <c:v>2.97202165119717E-5</c:v>
                </c:pt>
                <c:pt idx="2253">
                  <c:v>2.9703292911844E-5</c:v>
                </c:pt>
                <c:pt idx="2254">
                  <c:v>0.0</c:v>
                </c:pt>
                <c:pt idx="2255">
                  <c:v>2.47245621804522E-5</c:v>
                </c:pt>
                <c:pt idx="2256">
                  <c:v>3.45946765621122E-5</c:v>
                </c:pt>
                <c:pt idx="2257">
                  <c:v>9.87856494153507E-6</c:v>
                </c:pt>
                <c:pt idx="2258">
                  <c:v>2.96188193536945E-5</c:v>
                </c:pt>
                <c:pt idx="2259">
                  <c:v>9.86731783073942E-6</c:v>
                </c:pt>
                <c:pt idx="2260">
                  <c:v>2.46542476955399E-5</c:v>
                </c:pt>
                <c:pt idx="2261">
                  <c:v>2.95682505755757E-5</c:v>
                </c:pt>
                <c:pt idx="2262">
                  <c:v>1.97009423396495E-5</c:v>
                </c:pt>
                <c:pt idx="2263">
                  <c:v>1.47672930154742E-5</c:v>
                </c:pt>
                <c:pt idx="2264">
                  <c:v>3.44373961568969E-5</c:v>
                </c:pt>
                <c:pt idx="2265">
                  <c:v>1.96673065430997E-5</c:v>
                </c:pt>
                <c:pt idx="2266">
                  <c:v>2.94841610659682E-5</c:v>
                </c:pt>
                <c:pt idx="2267">
                  <c:v>2.45561432358714E-5</c:v>
                </c:pt>
                <c:pt idx="2268">
                  <c:v>1.47252961301789E-5</c:v>
                </c:pt>
                <c:pt idx="2269">
                  <c:v>1.96225481283565E-5</c:v>
                </c:pt>
                <c:pt idx="2270">
                  <c:v>2.45142180617208E-5</c:v>
                </c:pt>
                <c:pt idx="2271">
                  <c:v>2.94003106995908E-5</c:v>
                </c:pt>
                <c:pt idx="2272">
                  <c:v>2.44863077196495E-5</c:v>
                </c:pt>
                <c:pt idx="2273">
                  <c:v>4.89447289345131E-6</c:v>
                </c:pt>
                <c:pt idx="2274">
                  <c:v>2.93501149854559E-5</c:v>
                </c:pt>
                <c:pt idx="2275">
                  <c:v>2.44445017770468E-5</c:v>
                </c:pt>
                <c:pt idx="2276">
                  <c:v>9.77223293208205E-6</c:v>
                </c:pt>
                <c:pt idx="2277">
                  <c:v>3.90666732952794E-5</c:v>
                </c:pt>
                <c:pt idx="2278">
                  <c:v>4.88055344210205E-6</c:v>
                </c:pt>
                <c:pt idx="2279">
                  <c:v>1.46333229171752E-5</c:v>
                </c:pt>
                <c:pt idx="2280">
                  <c:v>3.41249772630826E-5</c:v>
                </c:pt>
                <c:pt idx="2281">
                  <c:v>1.46166623389301E-5</c:v>
                </c:pt>
                <c:pt idx="2282">
                  <c:v>9.73889277626941E-6</c:v>
                </c:pt>
                <c:pt idx="2283">
                  <c:v>3.89333886116379E-5</c:v>
                </c:pt>
                <c:pt idx="2284">
                  <c:v>2.4319511718469E-5</c:v>
                </c:pt>
                <c:pt idx="2285">
                  <c:v>9.72226537792378E-6</c:v>
                </c:pt>
                <c:pt idx="2286">
                  <c:v>1.457509383406E-5</c:v>
                </c:pt>
                <c:pt idx="2287">
                  <c:v>1.45667943299181E-5</c:v>
                </c:pt>
                <c:pt idx="2288">
                  <c:v>3.39698322874667E-5</c:v>
                </c:pt>
                <c:pt idx="2289">
                  <c:v>9.70013966461913E-6</c:v>
                </c:pt>
                <c:pt idx="2290">
                  <c:v>2.42365402711419E-5</c:v>
                </c:pt>
                <c:pt idx="2291">
                  <c:v>9.68909569758531E-6</c:v>
                </c:pt>
                <c:pt idx="2292">
                  <c:v>1.93671568603965E-5</c:v>
                </c:pt>
                <c:pt idx="2293">
                  <c:v>2.41951607612742E-5</c:v>
                </c:pt>
                <c:pt idx="2294">
                  <c:v>3.8690213274972E-5</c:v>
                </c:pt>
                <c:pt idx="2295">
                  <c:v>3.38346591488168E-5</c:v>
                </c:pt>
                <c:pt idx="2296">
                  <c:v>9.66154075977979E-6</c:v>
                </c:pt>
                <c:pt idx="2297">
                  <c:v>1.93120783660291E-5</c:v>
                </c:pt>
                <c:pt idx="2298">
                  <c:v>2.41263518475659E-5</c:v>
                </c:pt>
                <c:pt idx="2299">
                  <c:v>2.89351362780252E-5</c:v>
                </c:pt>
                <c:pt idx="2300">
                  <c:v>4.33779895898831E-5</c:v>
                </c:pt>
                <c:pt idx="2301">
                  <c:v>4.33532888360918E-5</c:v>
                </c:pt>
                <c:pt idx="2302">
                  <c:v>9.62857825504281E-6</c:v>
                </c:pt>
                <c:pt idx="2303">
                  <c:v>1.92461908962704E-5</c:v>
                </c:pt>
                <c:pt idx="2304">
                  <c:v>2.40440394082883E-5</c:v>
                </c:pt>
                <c:pt idx="2305">
                  <c:v>9.612139198785E-6</c:v>
                </c:pt>
                <c:pt idx="2306">
                  <c:v>1.44099986291877E-5</c:v>
                </c:pt>
                <c:pt idx="2307">
                  <c:v>1.44017931352963E-5</c:v>
                </c:pt>
                <c:pt idx="2308">
                  <c:v>3.35850487323754E-5</c:v>
                </c:pt>
                <c:pt idx="2309">
                  <c:v>4.31561884867506E-5</c:v>
                </c:pt>
                <c:pt idx="2310">
                  <c:v>3.83392124740591E-5</c:v>
                </c:pt>
                <c:pt idx="2311">
                  <c:v>2.87380357155353E-5</c:v>
                </c:pt>
                <c:pt idx="2312">
                  <c:v>2.87216713991761E-5</c:v>
                </c:pt>
                <c:pt idx="2313">
                  <c:v>2.39210970009795E-5</c:v>
                </c:pt>
                <c:pt idx="2314">
                  <c:v>1.43444853580969E-5</c:v>
                </c:pt>
                <c:pt idx="2315">
                  <c:v>2.38938619491267E-5</c:v>
                </c:pt>
                <c:pt idx="2316">
                  <c:v>1.91042048427631E-5</c:v>
                </c:pt>
                <c:pt idx="2317">
                  <c:v>2.86399894864612E-5</c:v>
                </c:pt>
                <c:pt idx="2318">
                  <c:v>4.77061350010853E-6</c:v>
                </c:pt>
                <c:pt idx="2319">
                  <c:v>9.53579393378041E-6</c:v>
                </c:pt>
                <c:pt idx="2320">
                  <c:v>1.42955459416732E-5</c:v>
                </c:pt>
                <c:pt idx="2321">
                  <c:v>1.90498741608561E-5</c:v>
                </c:pt>
                <c:pt idx="2322">
                  <c:v>3.80780531599463E-5</c:v>
                </c:pt>
                <c:pt idx="2323">
                  <c:v>1.90281851760091E-5</c:v>
                </c:pt>
                <c:pt idx="2324">
                  <c:v>1.90173499454945E-5</c:v>
                </c:pt>
                <c:pt idx="2325">
                  <c:v>9.50326044243215E-6</c:v>
                </c:pt>
                <c:pt idx="2326">
                  <c:v>2.37446224883303E-5</c:v>
                </c:pt>
                <c:pt idx="2327">
                  <c:v>1.89848812593231E-5</c:v>
                </c:pt>
                <c:pt idx="2328">
                  <c:v>4.74351767184508E-5</c:v>
                </c:pt>
                <c:pt idx="2329">
                  <c:v>4.74081656782175E-6</c:v>
                </c:pt>
                <c:pt idx="2330">
                  <c:v>2.84287020113749E-5</c:v>
                </c:pt>
                <c:pt idx="2331">
                  <c:v>0.0</c:v>
                </c:pt>
                <c:pt idx="2332">
                  <c:v>1.4198167442421E-5</c:v>
                </c:pt>
                <c:pt idx="2333">
                  <c:v>1.89201100955919E-5</c:v>
                </c:pt>
                <c:pt idx="2334">
                  <c:v>2.83640046094895E-5</c:v>
                </c:pt>
                <c:pt idx="2335">
                  <c:v>2.83478532778708E-5</c:v>
                </c:pt>
                <c:pt idx="2336">
                  <c:v>2.83317111433456E-5</c:v>
                </c:pt>
                <c:pt idx="2337">
                  <c:v>2.8315578200618E-5</c:v>
                </c:pt>
                <c:pt idx="2338">
                  <c:v>3.30160301852536E-5</c:v>
                </c:pt>
                <c:pt idx="2339">
                  <c:v>4.7138899782879E-6</c:v>
                </c:pt>
                <c:pt idx="2340">
                  <c:v>9.4224114903692E-6</c:v>
                </c:pt>
                <c:pt idx="2341">
                  <c:v>2.35426152028097E-5</c:v>
                </c:pt>
                <c:pt idx="2342">
                  <c:v>1.8823367454218E-5</c:v>
                </c:pt>
                <c:pt idx="2343">
                  <c:v>1.41094866398777E-5</c:v>
                </c:pt>
                <c:pt idx="2344">
                  <c:v>3.76038727112321E-5</c:v>
                </c:pt>
                <c:pt idx="2345">
                  <c:v>2.81868449371162E-5</c:v>
                </c:pt>
                <c:pt idx="2346">
                  <c:v>9.39026482855424E-6</c:v>
                </c:pt>
                <c:pt idx="2347">
                  <c:v>1.40773765869086E-5</c:v>
                </c:pt>
                <c:pt idx="2348">
                  <c:v>3.75182946618275E-5</c:v>
                </c:pt>
                <c:pt idx="2349">
                  <c:v>1.87484652987671E-5</c:v>
                </c:pt>
                <c:pt idx="2350">
                  <c:v>1.87377893492858E-5</c:v>
                </c:pt>
                <c:pt idx="2351">
                  <c:v>9.36355973951832E-6</c:v>
                </c:pt>
                <c:pt idx="2352">
                  <c:v>2.80746835267711E-5</c:v>
                </c:pt>
                <c:pt idx="2353">
                  <c:v>1.40293484717247E-5</c:v>
                </c:pt>
                <c:pt idx="2354">
                  <c:v>2.80427194633541E-5</c:v>
                </c:pt>
                <c:pt idx="2355">
                  <c:v>1.86845007209057E-5</c:v>
                </c:pt>
                <c:pt idx="2356">
                  <c:v>1.86738611947985E-5</c:v>
                </c:pt>
                <c:pt idx="2357">
                  <c:v>4.19922623861968E-5</c:v>
                </c:pt>
                <c:pt idx="2358">
                  <c:v>2.79789004718957E-5</c:v>
                </c:pt>
                <c:pt idx="2359">
                  <c:v>3.26234631687737E-5</c:v>
                </c:pt>
                <c:pt idx="2360">
                  <c:v>2.79470454610228E-5</c:v>
                </c:pt>
                <c:pt idx="2361">
                  <c:v>4.6551885931216E-6</c:v>
                </c:pt>
                <c:pt idx="2362">
                  <c:v>9.30507557274945E-6</c:v>
                </c:pt>
                <c:pt idx="2363">
                  <c:v>1.85995539563463E-5</c:v>
                </c:pt>
                <c:pt idx="2364">
                  <c:v>1.85889628015435E-5</c:v>
                </c:pt>
                <c:pt idx="2365">
                  <c:v>1.85783776776707E-5</c:v>
                </c:pt>
                <c:pt idx="2366">
                  <c:v>2.32097482266061E-5</c:v>
                </c:pt>
                <c:pt idx="2367">
                  <c:v>1.39179191317254E-5</c:v>
                </c:pt>
                <c:pt idx="2368">
                  <c:v>9.27332922863777E-6</c:v>
                </c:pt>
                <c:pt idx="2369">
                  <c:v>1.85360974227922E-5</c:v>
                </c:pt>
                <c:pt idx="2370">
                  <c:v>2.31569280025952E-5</c:v>
                </c:pt>
                <c:pt idx="2371">
                  <c:v>1.85149933917175E-5</c:v>
                </c:pt>
                <c:pt idx="2372">
                  <c:v>1.38783377912172E-5</c:v>
                </c:pt>
                <c:pt idx="2373">
                  <c:v>1.38704350412726E-5</c:v>
                </c:pt>
                <c:pt idx="2374">
                  <c:v>1.38625367914004E-5</c:v>
                </c:pt>
                <c:pt idx="2375">
                  <c:v>1.38546430390346E-5</c:v>
                </c:pt>
                <c:pt idx="2376">
                  <c:v>9.23116918773457E-6</c:v>
                </c:pt>
                <c:pt idx="2377">
                  <c:v>9.22591267771148E-6</c:v>
                </c:pt>
                <c:pt idx="2378">
                  <c:v>4.61032958044941E-6</c:v>
                </c:pt>
                <c:pt idx="2379">
                  <c:v>2.30385215890176E-5</c:v>
                </c:pt>
                <c:pt idx="2380">
                  <c:v>9.21016110011508E-6</c:v>
                </c:pt>
                <c:pt idx="2381">
                  <c:v>4.60245827637031E-6</c:v>
                </c:pt>
                <c:pt idx="2382">
                  <c:v>2.75990249752795E-5</c:v>
                </c:pt>
                <c:pt idx="2383">
                  <c:v>4.59721820774875E-6</c:v>
                </c:pt>
                <c:pt idx="2384">
                  <c:v>4.59460041111522E-6</c:v>
                </c:pt>
                <c:pt idx="2385">
                  <c:v>1.83679364205546E-5</c:v>
                </c:pt>
                <c:pt idx="2386">
                  <c:v>1.37681078668931E-5</c:v>
                </c:pt>
                <c:pt idx="2387">
                  <c:v>1.3760267885241E-5</c:v>
                </c:pt>
                <c:pt idx="2388">
                  <c:v>9.16828824527424E-6</c:v>
                </c:pt>
                <c:pt idx="2389">
                  <c:v>1.83261350831651E-5</c:v>
                </c:pt>
                <c:pt idx="2390">
                  <c:v>4.57892490535699E-6</c:v>
                </c:pt>
                <c:pt idx="2391">
                  <c:v>0.0</c:v>
                </c:pt>
                <c:pt idx="2392">
                  <c:v>1.37211348910393E-5</c:v>
                </c:pt>
                <c:pt idx="2393">
                  <c:v>2.74266433144802E-5</c:v>
                </c:pt>
                <c:pt idx="2394">
                  <c:v>1.82740171633668E-5</c:v>
                </c:pt>
                <c:pt idx="2395">
                  <c:v>4.56590284479535E-6</c:v>
                </c:pt>
                <c:pt idx="2396">
                  <c:v>1.36899086402585E-5</c:v>
                </c:pt>
                <c:pt idx="2397">
                  <c:v>1.82428175835264E-5</c:v>
                </c:pt>
                <c:pt idx="2398">
                  <c:v>1.82324295653151E-5</c:v>
                </c:pt>
                <c:pt idx="2399">
                  <c:v>4.55551186559376E-5</c:v>
                </c:pt>
                <c:pt idx="2400">
                  <c:v>2.27645890891527E-5</c:v>
                </c:pt>
                <c:pt idx="2401">
                  <c:v>1.82013009887696E-5</c:v>
                </c:pt>
                <c:pt idx="2402">
                  <c:v>3.6381873222786E-5</c:v>
                </c:pt>
                <c:pt idx="2403">
                  <c:v>1.81805781357938E-5</c:v>
                </c:pt>
                <c:pt idx="2404">
                  <c:v>1.36276691689817E-5</c:v>
                </c:pt>
                <c:pt idx="2405">
                  <c:v>1.36199091574154E-5</c:v>
                </c:pt>
                <c:pt idx="2406">
                  <c:v>1.81495380862001E-5</c:v>
                </c:pt>
                <c:pt idx="2407">
                  <c:v>2.72088047762771E-5</c:v>
                </c:pt>
                <c:pt idx="2408">
                  <c:v>3.17255297925994E-5</c:v>
                </c:pt>
                <c:pt idx="2409">
                  <c:v>4.52963775796248E-6</c:v>
                </c:pt>
                <c:pt idx="2410">
                  <c:v>4.52705844370874E-6</c:v>
                </c:pt>
                <c:pt idx="2411">
                  <c:v>1.35734417945709E-5</c:v>
                </c:pt>
                <c:pt idx="2412">
                  <c:v>1.35657126617371E-5</c:v>
                </c:pt>
                <c:pt idx="2413">
                  <c:v>1.35579879300999E-5</c:v>
                </c:pt>
                <c:pt idx="2414">
                  <c:v>9.03351173144739E-6</c:v>
                </c:pt>
                <c:pt idx="2415">
                  <c:v>3.15992872076619E-5</c:v>
                </c:pt>
                <c:pt idx="2416">
                  <c:v>3.15812936072172E-5</c:v>
                </c:pt>
                <c:pt idx="2417">
                  <c:v>1.80361772873526E-5</c:v>
                </c:pt>
                <c:pt idx="2418">
                  <c:v>1.80259069364561E-5</c:v>
                </c:pt>
                <c:pt idx="2419">
                  <c:v>3.15273742591705E-5</c:v>
                </c:pt>
                <c:pt idx="2420">
                  <c:v>2.25067297201074E-5</c:v>
                </c:pt>
                <c:pt idx="2421">
                  <c:v>8.9975654799745E-6</c:v>
                </c:pt>
                <c:pt idx="2422">
                  <c:v>2.24811049776099E-5</c:v>
                </c:pt>
                <c:pt idx="2423">
                  <c:v>8.98732141958389E-6</c:v>
                </c:pt>
                <c:pt idx="2424">
                  <c:v>1.7964407527864E-5</c:v>
                </c:pt>
                <c:pt idx="2425">
                  <c:v>1.7954178044862E-5</c:v>
                </c:pt>
                <c:pt idx="2426">
                  <c:v>8.97197719342236E-6</c:v>
                </c:pt>
                <c:pt idx="2427">
                  <c:v>3.13840389633286E-5</c:v>
                </c:pt>
                <c:pt idx="2428">
                  <c:v>1.79235245324767E-5</c:v>
                </c:pt>
                <c:pt idx="2429">
                  <c:v>1.79133183294917E-5</c:v>
                </c:pt>
                <c:pt idx="2430">
                  <c:v>1.3427338453686E-5</c:v>
                </c:pt>
                <c:pt idx="2431">
                  <c:v>1.78929233554097E-5</c:v>
                </c:pt>
                <c:pt idx="2432">
                  <c:v>1.34120509332615E-5</c:v>
                </c:pt>
                <c:pt idx="2433">
                  <c:v>1.34044137013119E-5</c:v>
                </c:pt>
                <c:pt idx="2434">
                  <c:v>2.67935616364865E-5</c:v>
                </c:pt>
                <c:pt idx="2435">
                  <c:v>2.23152538026157E-5</c:v>
                </c:pt>
                <c:pt idx="2436">
                  <c:v>1.33815280888121E-5</c:v>
                </c:pt>
                <c:pt idx="2437">
                  <c:v>2.67478164750192E-5</c:v>
                </c:pt>
                <c:pt idx="2438">
                  <c:v>3.11880163587638E-5</c:v>
                </c:pt>
                <c:pt idx="2439">
                  <c:v>2.67173630987149E-5</c:v>
                </c:pt>
                <c:pt idx="2440">
                  <c:v>2.67021494151505E-5</c:v>
                </c:pt>
                <c:pt idx="2441">
                  <c:v>3.55825925262797E-5</c:v>
                </c:pt>
                <c:pt idx="2442">
                  <c:v>2.66717480324788E-5</c:v>
                </c:pt>
                <c:pt idx="2443">
                  <c:v>1.7771040215681E-5</c:v>
                </c:pt>
                <c:pt idx="2444">
                  <c:v>1.33206906314536E-5</c:v>
                </c:pt>
                <c:pt idx="2445">
                  <c:v>4.4377018076185E-6</c:v>
                </c:pt>
                <c:pt idx="2446">
                  <c:v>1.77406993780152E-5</c:v>
                </c:pt>
                <c:pt idx="2447">
                  <c:v>8.86529864063983E-6</c:v>
                </c:pt>
                <c:pt idx="2448">
                  <c:v>4.43012523424265E-6</c:v>
                </c:pt>
                <c:pt idx="2449">
                  <c:v>2.65656155127665E-5</c:v>
                </c:pt>
                <c:pt idx="2450">
                  <c:v>8.85016274630577E-6</c:v>
                </c:pt>
                <c:pt idx="2451">
                  <c:v>2.21128079824909E-5</c:v>
                </c:pt>
                <c:pt idx="2452">
                  <c:v>1.76801730187245E-5</c:v>
                </c:pt>
                <c:pt idx="2453">
                  <c:v>1.32525790406605E-5</c:v>
                </c:pt>
                <c:pt idx="2454">
                  <c:v>1.32450326168853E-5</c:v>
                </c:pt>
                <c:pt idx="2455">
                  <c:v>3.08874778106613E-5</c:v>
                </c:pt>
                <c:pt idx="2456">
                  <c:v>8.81996843892101E-6</c:v>
                </c:pt>
                <c:pt idx="2457">
                  <c:v>1.76298921583586E-5</c:v>
                </c:pt>
                <c:pt idx="2458">
                  <c:v>2.20248164482894E-5</c:v>
                </c:pt>
                <c:pt idx="2459">
                  <c:v>2.20122748442866E-5</c:v>
                </c:pt>
                <c:pt idx="2460">
                  <c:v>8.79989615273772E-6</c:v>
                </c:pt>
                <c:pt idx="2461">
                  <c:v>8.79488522276387E-6</c:v>
                </c:pt>
                <c:pt idx="2462">
                  <c:v>1.31848157192561E-5</c:v>
                </c:pt>
                <c:pt idx="2463">
                  <c:v>2.19621798033217E-5</c:v>
                </c:pt>
                <c:pt idx="2464">
                  <c:v>3.07295434131244E-5</c:v>
                </c:pt>
                <c:pt idx="2465">
                  <c:v>8.77487002040085E-6</c:v>
                </c:pt>
                <c:pt idx="2466">
                  <c:v>1.31548100116067E-5</c:v>
                </c:pt>
                <c:pt idx="2467">
                  <c:v>8.76487950700777E-6</c:v>
                </c:pt>
                <c:pt idx="2468">
                  <c:v>2.18997212914532E-5</c:v>
                </c:pt>
                <c:pt idx="2469">
                  <c:v>4.37745018409262E-6</c:v>
                </c:pt>
                <c:pt idx="2470">
                  <c:v>2.18747876504621E-5</c:v>
                </c:pt>
                <c:pt idx="2471">
                  <c:v>2.62347977729231E-5</c:v>
                </c:pt>
                <c:pt idx="2472">
                  <c:v>3.93297883152063E-5</c:v>
                </c:pt>
                <c:pt idx="2473">
                  <c:v>2.18374404061296E-5</c:v>
                </c:pt>
                <c:pt idx="2474">
                  <c:v>4.36500109995363E-6</c:v>
                </c:pt>
                <c:pt idx="2475">
                  <c:v>1.30875466045314E-5</c:v>
                </c:pt>
                <c:pt idx="2476">
                  <c:v>1.74401255403623E-5</c:v>
                </c:pt>
                <c:pt idx="2477">
                  <c:v>2.61452918993434E-5</c:v>
                </c:pt>
                <c:pt idx="2478">
                  <c:v>1.74202693137351E-5</c:v>
                </c:pt>
                <c:pt idx="2479">
                  <c:v>4.35258741991864E-6</c:v>
                </c:pt>
                <c:pt idx="2480">
                  <c:v>2.17505446176777E-5</c:v>
                </c:pt>
                <c:pt idx="2481">
                  <c:v>8.69526367697835E-6</c:v>
                </c:pt>
                <c:pt idx="2482">
                  <c:v>3.04160931477711E-5</c:v>
                </c:pt>
                <c:pt idx="2483">
                  <c:v>2.17134094958748E-5</c:v>
                </c:pt>
                <c:pt idx="2484">
                  <c:v>3.03814633030812E-5</c:v>
                </c:pt>
                <c:pt idx="2485">
                  <c:v>3.03641631688195E-5</c:v>
                </c:pt>
                <c:pt idx="2486">
                  <c:v>2.16763377755423E-5</c:v>
                </c:pt>
                <c:pt idx="2487">
                  <c:v>2.16639946059497E-5</c:v>
                </c:pt>
                <c:pt idx="2488">
                  <c:v>8.66066338596972E-6</c:v>
                </c:pt>
                <c:pt idx="2489">
                  <c:v>1.73114634787912E-5</c:v>
                </c:pt>
                <c:pt idx="2490">
                  <c:v>2.16270072526118E-5</c:v>
                </c:pt>
                <c:pt idx="2491">
                  <c:v>1.72917537386657E-5</c:v>
                </c:pt>
                <c:pt idx="2492">
                  <c:v>1.29614304639675E-5</c:v>
                </c:pt>
                <c:pt idx="2493">
                  <c:v>2.59080996582103E-5</c:v>
                </c:pt>
                <c:pt idx="2494">
                  <c:v>8.63111559799103E-6</c:v>
                </c:pt>
                <c:pt idx="2495">
                  <c:v>2.58786023305007E-5</c:v>
                </c:pt>
                <c:pt idx="2496">
                  <c:v>1.2931933131472E-5</c:v>
                </c:pt>
                <c:pt idx="2497">
                  <c:v>1.72327590577276E-5</c:v>
                </c:pt>
                <c:pt idx="2498">
                  <c:v>4.30573654942972E-5</c:v>
                </c:pt>
                <c:pt idx="2499">
                  <c:v>2.15164236568584E-5</c:v>
                </c:pt>
                <c:pt idx="2500">
                  <c:v>3.44066744755793E-5</c:v>
                </c:pt>
                <c:pt idx="2501">
                  <c:v>2.57903116972425E-5</c:v>
                </c:pt>
                <c:pt idx="2502">
                  <c:v>1.28878129525353E-5</c:v>
                </c:pt>
                <c:pt idx="2503">
                  <c:v>1.28804742377359E-5</c:v>
                </c:pt>
                <c:pt idx="2504">
                  <c:v>1.71641862690764E-5</c:v>
                </c:pt>
                <c:pt idx="2505">
                  <c:v>1.28658093424063E-5</c:v>
                </c:pt>
                <c:pt idx="2506">
                  <c:v>1.71446442094913E-5</c:v>
                </c:pt>
                <c:pt idx="2507">
                  <c:v>1.71348815247963E-5</c:v>
                </c:pt>
                <c:pt idx="2508">
                  <c:v>2.1406405499085E-5</c:v>
                </c:pt>
                <c:pt idx="2509">
                  <c:v>1.71153728297385E-5</c:v>
                </c:pt>
                <c:pt idx="2510">
                  <c:v>2.56584402195998E-5</c:v>
                </c:pt>
                <c:pt idx="2511">
                  <c:v>2.56438295190856E-5</c:v>
                </c:pt>
                <c:pt idx="2512">
                  <c:v>8.54307571279081E-6</c:v>
                </c:pt>
                <c:pt idx="2513">
                  <c:v>8.53821102422335E-6</c:v>
                </c:pt>
                <c:pt idx="2514">
                  <c:v>1.28000236586612E-5</c:v>
                </c:pt>
                <c:pt idx="2515">
                  <c:v>2.5585469867507E-5</c:v>
                </c:pt>
                <c:pt idx="2516">
                  <c:v>1.70472671457074E-5</c:v>
                </c:pt>
                <c:pt idx="2517">
                  <c:v>2.12969498880969E-5</c:v>
                </c:pt>
                <c:pt idx="2518">
                  <c:v>8.51392910142876E-6</c:v>
                </c:pt>
                <c:pt idx="2519">
                  <c:v>1.70181620196754E-5</c:v>
                </c:pt>
                <c:pt idx="2520">
                  <c:v>1.27563535183607E-5</c:v>
                </c:pt>
                <c:pt idx="2521">
                  <c:v>3.39975724281733E-5</c:v>
                </c:pt>
                <c:pt idx="2522">
                  <c:v>8.4945532926998E-6</c:v>
                </c:pt>
                <c:pt idx="2523">
                  <c:v>1.27345743514255E-5</c:v>
                </c:pt>
                <c:pt idx="2524">
                  <c:v>4.24244096512317E-6</c:v>
                </c:pt>
                <c:pt idx="2525">
                  <c:v>1.69601007580026E-5</c:v>
                </c:pt>
                <c:pt idx="2526">
                  <c:v>1.69504431579958E-5</c:v>
                </c:pt>
                <c:pt idx="2527">
                  <c:v>2.96463843502762E-5</c:v>
                </c:pt>
                <c:pt idx="2528">
                  <c:v>2.53967166792516E-5</c:v>
                </c:pt>
                <c:pt idx="2529">
                  <c:v>1.692150334141E-5</c:v>
                </c:pt>
                <c:pt idx="2530">
                  <c:v>2.11398346499395E-5</c:v>
                </c:pt>
                <c:pt idx="2531">
                  <c:v>8.45111879264822E-6</c:v>
                </c:pt>
                <c:pt idx="2532">
                  <c:v>1.26694597007606E-5</c:v>
                </c:pt>
                <c:pt idx="2533">
                  <c:v>2.53244906459322E-5</c:v>
                </c:pt>
                <c:pt idx="2534">
                  <c:v>2.95284151242898E-5</c:v>
                </c:pt>
                <c:pt idx="2535">
                  <c:v>1.68637718524199E-5</c:v>
                </c:pt>
                <c:pt idx="2536">
                  <c:v>2.1067711381287E-5</c:v>
                </c:pt>
                <c:pt idx="2537">
                  <c:v>2.10557147821665E-5</c:v>
                </c:pt>
                <c:pt idx="2538">
                  <c:v>8.41749000571327E-6</c:v>
                </c:pt>
                <c:pt idx="2539">
                  <c:v>1.6825393658987E-5</c:v>
                </c:pt>
                <c:pt idx="2540">
                  <c:v>8.40790638265603E-6</c:v>
                </c:pt>
                <c:pt idx="2541">
                  <c:v>8.40311866364303E-6</c:v>
                </c:pt>
                <c:pt idx="2542">
                  <c:v>3.35933346836494E-5</c:v>
                </c:pt>
                <c:pt idx="2543">
                  <c:v>2.09838785072326E-5</c:v>
                </c:pt>
                <c:pt idx="2544">
                  <c:v>2.5166315574156E-5</c:v>
                </c:pt>
                <c:pt idx="2545">
                  <c:v>1.67679900696382E-5</c:v>
                </c:pt>
                <c:pt idx="2546">
                  <c:v>2.93272732608265E-5</c:v>
                </c:pt>
                <c:pt idx="2547">
                  <c:v>2.51233486410753E-5</c:v>
                </c:pt>
                <c:pt idx="2548">
                  <c:v>2.09242021984076E-5</c:v>
                </c:pt>
                <c:pt idx="2549">
                  <c:v>3.34596597084842E-5</c:v>
                </c:pt>
                <c:pt idx="2550">
                  <c:v>8.36015168876271E-6</c:v>
                </c:pt>
                <c:pt idx="2551">
                  <c:v>0.0</c:v>
                </c:pt>
                <c:pt idx="2552">
                  <c:v>1.25259500212452E-5</c:v>
                </c:pt>
                <c:pt idx="2553">
                  <c:v>1.66917564829954E-5</c:v>
                </c:pt>
                <c:pt idx="2554">
                  <c:v>2.50233775296547E-5</c:v>
                </c:pt>
                <c:pt idx="2555">
                  <c:v>2.50091284532526E-5</c:v>
                </c:pt>
                <c:pt idx="2556">
                  <c:v>1.66632583271502E-5</c:v>
                </c:pt>
                <c:pt idx="2557">
                  <c:v>2.91440970770072E-5</c:v>
                </c:pt>
                <c:pt idx="2558">
                  <c:v>1.66442865925203E-5</c:v>
                </c:pt>
                <c:pt idx="2559">
                  <c:v>2.49522132401021E-5</c:v>
                </c:pt>
                <c:pt idx="2560">
                  <c:v>4.15633411447652E-6</c:v>
                </c:pt>
                <c:pt idx="2561">
                  <c:v>2.07698368536408E-5</c:v>
                </c:pt>
                <c:pt idx="2562">
                  <c:v>2.07580098733905E-5</c:v>
                </c:pt>
                <c:pt idx="2563">
                  <c:v>3.73431413300027E-5</c:v>
                </c:pt>
                <c:pt idx="2564">
                  <c:v>2.90281265581902E-5</c:v>
                </c:pt>
                <c:pt idx="2565">
                  <c:v>1.65780554601342E-5</c:v>
                </c:pt>
                <c:pt idx="2566">
                  <c:v>2.48529231125731E-5</c:v>
                </c:pt>
                <c:pt idx="2567">
                  <c:v>3.72581566472431E-5</c:v>
                </c:pt>
                <c:pt idx="2568">
                  <c:v>1.24123135711574E-5</c:v>
                </c:pt>
                <c:pt idx="2569">
                  <c:v>1.24052456202441E-5</c:v>
                </c:pt>
                <c:pt idx="2570">
                  <c:v>1.23981816940239E-5</c:v>
                </c:pt>
                <c:pt idx="2571">
                  <c:v>1.65214957203127E-5</c:v>
                </c:pt>
                <c:pt idx="2572">
                  <c:v>4.12802196885196E-5</c:v>
                </c:pt>
                <c:pt idx="2573">
                  <c:v>8.25134269381789E-6</c:v>
                </c:pt>
                <c:pt idx="2574">
                  <c:v>1.23699661904365E-5</c:v>
                </c:pt>
                <c:pt idx="2575">
                  <c:v>1.64838964712173E-5</c:v>
                </c:pt>
                <c:pt idx="2576">
                  <c:v>1.64745100364835E-5</c:v>
                </c:pt>
                <c:pt idx="2577">
                  <c:v>1.23488467100065E-5</c:v>
                </c:pt>
                <c:pt idx="2578">
                  <c:v>1.23418148990565E-5</c:v>
                </c:pt>
                <c:pt idx="2579">
                  <c:v>4.93391483689551E-5</c:v>
                </c:pt>
                <c:pt idx="2580">
                  <c:v>1.23277632872663E-5</c:v>
                </c:pt>
                <c:pt idx="2581">
                  <c:v>2.4641486963733E-5</c:v>
                </c:pt>
                <c:pt idx="2582">
                  <c:v>8.20915178249972E-6</c:v>
                </c:pt>
                <c:pt idx="2583">
                  <c:v>1.23067158606641E-5</c:v>
                </c:pt>
                <c:pt idx="2584">
                  <c:v>1.63996107204074E-5</c:v>
                </c:pt>
                <c:pt idx="2585">
                  <c:v>1.63902722805648E-5</c:v>
                </c:pt>
                <c:pt idx="2586">
                  <c:v>8.19046957915135E-6</c:v>
                </c:pt>
                <c:pt idx="2587">
                  <c:v>1.22787085129627E-5</c:v>
                </c:pt>
                <c:pt idx="2588">
                  <c:v>2.4543433281689E-5</c:v>
                </c:pt>
                <c:pt idx="2589">
                  <c:v>1.63529716668327E-5</c:v>
                </c:pt>
                <c:pt idx="2590">
                  <c:v>4.08591494616867E-6</c:v>
                </c:pt>
                <c:pt idx="2591">
                  <c:v>3.6752294711274E-5</c:v>
                </c:pt>
                <c:pt idx="2592">
                  <c:v>2.04063149059685E-5</c:v>
                </c:pt>
                <c:pt idx="2593">
                  <c:v>1.63157559409993E-5</c:v>
                </c:pt>
                <c:pt idx="2594">
                  <c:v>2.44596978759221E-5</c:v>
                </c:pt>
                <c:pt idx="2595">
                  <c:v>2.03714748133185E-5</c:v>
                </c:pt>
                <c:pt idx="2596">
                  <c:v>2.0359874672578E-5</c:v>
                </c:pt>
                <c:pt idx="2597">
                  <c:v>2.03482811373474E-5</c:v>
                </c:pt>
                <c:pt idx="2598">
                  <c:v>1.62693553630408E-5</c:v>
                </c:pt>
                <c:pt idx="2599">
                  <c:v>2.03251138682281E-5</c:v>
                </c:pt>
                <c:pt idx="2600">
                  <c:v>2.84389561775729E-5</c:v>
                </c:pt>
                <c:pt idx="2601">
                  <c:v>1.21811837855372E-5</c:v>
                </c:pt>
                <c:pt idx="2602">
                  <c:v>1.62323299293103E-5</c:v>
                </c:pt>
                <c:pt idx="2603">
                  <c:v>1.62230867442715E-5</c:v>
                </c:pt>
                <c:pt idx="2604">
                  <c:v>8.10692441127998E-6</c:v>
                </c:pt>
                <c:pt idx="2605">
                  <c:v>8.10230808061634E-6</c:v>
                </c:pt>
                <c:pt idx="2606">
                  <c:v>2.02442359465388E-5</c:v>
                </c:pt>
                <c:pt idx="2607">
                  <c:v>1.61861666076289E-5</c:v>
                </c:pt>
                <c:pt idx="2608">
                  <c:v>1.21327122820309E-5</c:v>
                </c:pt>
                <c:pt idx="2609">
                  <c:v>4.04193451488073E-6</c:v>
                </c:pt>
                <c:pt idx="2610">
                  <c:v>1.21188987412912E-5</c:v>
                </c:pt>
                <c:pt idx="2611">
                  <c:v>1.61493304929962E-5</c:v>
                </c:pt>
                <c:pt idx="2612">
                  <c:v>1.61401345703601E-5</c:v>
                </c:pt>
                <c:pt idx="2613">
                  <c:v>8.06547194208702E-6</c:v>
                </c:pt>
                <c:pt idx="2614">
                  <c:v>4.03043960785687E-6</c:v>
                </c:pt>
                <c:pt idx="2615">
                  <c:v>1.611257820918E-5</c:v>
                </c:pt>
                <c:pt idx="2616">
                  <c:v>3.62326572324287E-5</c:v>
                </c:pt>
                <c:pt idx="2617">
                  <c:v>3.62120252494203E-5</c:v>
                </c:pt>
                <c:pt idx="2618">
                  <c:v>1.60850688954851E-5</c:v>
                </c:pt>
                <c:pt idx="2619">
                  <c:v>2.00948869567257E-5</c:v>
                </c:pt>
                <c:pt idx="2620">
                  <c:v>2.41001331762943E-5</c:v>
                </c:pt>
                <c:pt idx="2621">
                  <c:v>1.60576065489812E-5</c:v>
                </c:pt>
                <c:pt idx="2622">
                  <c:v>2.00605785709659E-5</c:v>
                </c:pt>
                <c:pt idx="2623">
                  <c:v>2.40589865568791E-5</c:v>
                </c:pt>
                <c:pt idx="2624">
                  <c:v>3.6067929951308E-5</c:v>
                </c:pt>
                <c:pt idx="2625">
                  <c:v>4.00526575211307E-6</c:v>
                </c:pt>
                <c:pt idx="2626">
                  <c:v>4.40328353444365E-5</c:v>
                </c:pt>
                <c:pt idx="2627">
                  <c:v>2.40042336553366E-5</c:v>
                </c:pt>
                <c:pt idx="2628">
                  <c:v>1.19952824553217E-5</c:v>
                </c:pt>
                <c:pt idx="2629">
                  <c:v>1.19884519746667E-5</c:v>
                </c:pt>
                <c:pt idx="2630">
                  <c:v>7.98775025567245E-6</c:v>
                </c:pt>
                <c:pt idx="2631">
                  <c:v>1.59664035728143E-5</c:v>
                </c:pt>
                <c:pt idx="2632">
                  <c:v>1.99466397679597E-5</c:v>
                </c:pt>
                <c:pt idx="2633">
                  <c:v>3.98705630825986E-6</c:v>
                </c:pt>
                <c:pt idx="2634">
                  <c:v>1.59391438258917E-5</c:v>
                </c:pt>
                <c:pt idx="2635">
                  <c:v>1.59300675899753E-5</c:v>
                </c:pt>
                <c:pt idx="2636">
                  <c:v>0.0</c:v>
                </c:pt>
                <c:pt idx="2637">
                  <c:v>3.97798265501292E-6</c:v>
                </c:pt>
                <c:pt idx="2638">
                  <c:v>1.59028698801677E-5</c:v>
                </c:pt>
                <c:pt idx="2639">
                  <c:v>1.19203607248063E-5</c:v>
                </c:pt>
                <c:pt idx="2640">
                  <c:v>1.9855954844808E-5</c:v>
                </c:pt>
                <c:pt idx="2641">
                  <c:v>1.98446482569097E-5</c:v>
                </c:pt>
                <c:pt idx="2642">
                  <c:v>2.77666873502981E-5</c:v>
                </c:pt>
                <c:pt idx="2643">
                  <c:v>1.18932326354478E-5</c:v>
                </c:pt>
                <c:pt idx="2644">
                  <c:v>1.9810767108494E-5</c:v>
                </c:pt>
                <c:pt idx="2645">
                  <c:v>7.91979450074706E-6</c:v>
                </c:pt>
                <c:pt idx="2646">
                  <c:v>2.77034965465198E-5</c:v>
                </c:pt>
                <c:pt idx="2647">
                  <c:v>1.18661662835941E-5</c:v>
                </c:pt>
                <c:pt idx="2648">
                  <c:v>1.18594093256452E-5</c:v>
                </c:pt>
                <c:pt idx="2649">
                  <c:v>7.90177081020575E-6</c:v>
                </c:pt>
                <c:pt idx="2650">
                  <c:v>3.15890852010739E-5</c:v>
                </c:pt>
                <c:pt idx="2651">
                  <c:v>2.36783230574667E-5</c:v>
                </c:pt>
                <c:pt idx="2652">
                  <c:v>1.97206999135334E-5</c:v>
                </c:pt>
                <c:pt idx="2653">
                  <c:v>7.8837881375702E-6</c:v>
                </c:pt>
                <c:pt idx="2654">
                  <c:v>2.3637896602564E-5</c:v>
                </c:pt>
                <c:pt idx="2655">
                  <c:v>1.57496243075871E-5</c:v>
                </c:pt>
                <c:pt idx="2656">
                  <c:v>2.36109839848121E-5</c:v>
                </c:pt>
                <c:pt idx="2657">
                  <c:v>1.5731692779005E-5</c:v>
                </c:pt>
                <c:pt idx="2658">
                  <c:v>4.32375203481413E-5</c:v>
                </c:pt>
                <c:pt idx="2659">
                  <c:v>1.96422270826619E-5</c:v>
                </c:pt>
                <c:pt idx="2660">
                  <c:v>2.35572506374795E-5</c:v>
                </c:pt>
                <c:pt idx="2661">
                  <c:v>7.84794547285502E-6</c:v>
                </c:pt>
                <c:pt idx="2662">
                  <c:v>1.96086915317829E-5</c:v>
                </c:pt>
                <c:pt idx="2663">
                  <c:v>2.3517030891816E-5</c:v>
                </c:pt>
                <c:pt idx="2664">
                  <c:v>7.83454652509762E-6</c:v>
                </c:pt>
                <c:pt idx="2665">
                  <c:v>1.95752132367856E-5</c:v>
                </c:pt>
                <c:pt idx="2666">
                  <c:v>1.9564066511764E-5</c:v>
                </c:pt>
                <c:pt idx="2667">
                  <c:v>7.82117045360898E-6</c:v>
                </c:pt>
                <c:pt idx="2668">
                  <c:v>1.56334336799505E-5</c:v>
                </c:pt>
                <c:pt idx="2669">
                  <c:v>1.56245315247428E-5</c:v>
                </c:pt>
                <c:pt idx="2670">
                  <c:v>3.51351774870609E-5</c:v>
                </c:pt>
                <c:pt idx="2671">
                  <c:v>7.80337120945265E-6</c:v>
                </c:pt>
                <c:pt idx="2672">
                  <c:v>7.79892773126067E-6</c:v>
                </c:pt>
                <c:pt idx="2673">
                  <c:v>1.16917301749771E-5</c:v>
                </c:pt>
                <c:pt idx="2674">
                  <c:v>1.55800967283618E-5</c:v>
                </c:pt>
                <c:pt idx="2675">
                  <c:v>3.11424498897034E-5</c:v>
                </c:pt>
                <c:pt idx="2676">
                  <c:v>0.0</c:v>
                </c:pt>
                <c:pt idx="2677">
                  <c:v>2.72186189284282E-5</c:v>
                </c:pt>
                <c:pt idx="2678">
                  <c:v>1.94307998674577E-5</c:v>
                </c:pt>
                <c:pt idx="2679">
                  <c:v>1.94197353758192E-5</c:v>
                </c:pt>
                <c:pt idx="2680">
                  <c:v>2.32904126215588E-5</c:v>
                </c:pt>
                <c:pt idx="2681">
                  <c:v>7.7590501161311E-6</c:v>
                </c:pt>
                <c:pt idx="2682">
                  <c:v>1.93865796892925E-5</c:v>
                </c:pt>
                <c:pt idx="2683">
                  <c:v>2.32506484535798E-5</c:v>
                </c:pt>
                <c:pt idx="2684">
                  <c:v>1.54916058822171E-5</c:v>
                </c:pt>
                <c:pt idx="2685">
                  <c:v>1.1612088366073E-5</c:v>
                </c:pt>
                <c:pt idx="2686">
                  <c:v>1.54739681171361E-5</c:v>
                </c:pt>
                <c:pt idx="2687">
                  <c:v>2.706402434137E-5</c:v>
                </c:pt>
                <c:pt idx="2688">
                  <c:v>2.31845256499508E-5</c:v>
                </c:pt>
                <c:pt idx="2689">
                  <c:v>7.72377455735594E-6</c:v>
                </c:pt>
                <c:pt idx="2690">
                  <c:v>3.08775056156875E-5</c:v>
                </c:pt>
                <c:pt idx="2691">
                  <c:v>1.15724711324188E-5</c:v>
                </c:pt>
                <c:pt idx="2692">
                  <c:v>1.92764690224274E-5</c:v>
                </c:pt>
                <c:pt idx="2693">
                  <c:v>1.54123939291964E-5</c:v>
                </c:pt>
                <c:pt idx="2694">
                  <c:v>1.54036176407715E-5</c:v>
                </c:pt>
                <c:pt idx="2695">
                  <c:v>2.3092269524764E-5</c:v>
                </c:pt>
                <c:pt idx="2696">
                  <c:v>3.84652001338788E-6</c:v>
                </c:pt>
                <c:pt idx="2697">
                  <c:v>2.30659781235991E-5</c:v>
                </c:pt>
                <c:pt idx="2698">
                  <c:v>2.30528436502736E-5</c:v>
                </c:pt>
                <c:pt idx="2699">
                  <c:v>3.07196222082059E-5</c:v>
                </c:pt>
                <c:pt idx="2700">
                  <c:v>1.91888309474312E-5</c:v>
                </c:pt>
                <c:pt idx="2701">
                  <c:v>2.30134850883551E-5</c:v>
                </c:pt>
                <c:pt idx="2702">
                  <c:v>2.68337772572112E-5</c:v>
                </c:pt>
                <c:pt idx="2703">
                  <c:v>1.14936416930847E-5</c:v>
                </c:pt>
                <c:pt idx="2704">
                  <c:v>2.68032260113839E-5</c:v>
                </c:pt>
                <c:pt idx="2705">
                  <c:v>3.0614815354125E-5</c:v>
                </c:pt>
                <c:pt idx="2706">
                  <c:v>1.91233639637718E-5</c:v>
                </c:pt>
                <c:pt idx="2707">
                  <c:v>2.29349694426544E-5</c:v>
                </c:pt>
                <c:pt idx="2708">
                  <c:v>1.5281273046458E-5</c:v>
                </c:pt>
                <c:pt idx="2709">
                  <c:v>2.29088571334199E-5</c:v>
                </c:pt>
                <c:pt idx="2710">
                  <c:v>2.28958121296056E-5</c:v>
                </c:pt>
                <c:pt idx="2711">
                  <c:v>1.90689787950243E-5</c:v>
                </c:pt>
                <c:pt idx="2712">
                  <c:v>1.1434872201216E-5</c:v>
                </c:pt>
                <c:pt idx="2713">
                  <c:v>1.52378144470726E-5</c:v>
                </c:pt>
                <c:pt idx="2714">
                  <c:v>1.14218531771555E-5</c:v>
                </c:pt>
                <c:pt idx="2715">
                  <c:v>1.90255820411358E-5</c:v>
                </c:pt>
                <c:pt idx="2716">
                  <c:v>1.90147482929096E-5</c:v>
                </c:pt>
                <c:pt idx="2717">
                  <c:v>7.60156828550348E-6</c:v>
                </c:pt>
                <c:pt idx="2718">
                  <c:v>3.79861986003057E-6</c:v>
                </c:pt>
                <c:pt idx="2719">
                  <c:v>1.51858272388846E-5</c:v>
                </c:pt>
                <c:pt idx="2720">
                  <c:v>2.27657699466938E-5</c:v>
                </c:pt>
                <c:pt idx="2721">
                  <c:v>2.27528064211032E-5</c:v>
                </c:pt>
                <c:pt idx="2722">
                  <c:v>1.13699251386726E-5</c:v>
                </c:pt>
                <c:pt idx="2723">
                  <c:v>1.51512676741382E-5</c:v>
                </c:pt>
                <c:pt idx="2724">
                  <c:v>2.27139601184824E-5</c:v>
                </c:pt>
                <c:pt idx="2725">
                  <c:v>2.27010260950019E-5</c:v>
                </c:pt>
                <c:pt idx="2726">
                  <c:v>3.781349906089E-6</c:v>
                </c:pt>
                <c:pt idx="2727">
                  <c:v>1.13375900694565E-5</c:v>
                </c:pt>
                <c:pt idx="2728">
                  <c:v>3.77704469965502E-6</c:v>
                </c:pt>
                <c:pt idx="2729">
                  <c:v>3.01991514791851E-5</c:v>
                </c:pt>
                <c:pt idx="2730">
                  <c:v>2.26364663691372E-5</c:v>
                </c:pt>
                <c:pt idx="2731">
                  <c:v>3.7705960788246E-6</c:v>
                </c:pt>
                <c:pt idx="2732">
                  <c:v>7.53689797222589E-6</c:v>
                </c:pt>
                <c:pt idx="2733">
                  <c:v>1.88315155800967E-5</c:v>
                </c:pt>
                <c:pt idx="2734">
                  <c:v>1.50566338714066E-5</c:v>
                </c:pt>
                <c:pt idx="2735">
                  <c:v>2.63341052863669E-5</c:v>
                </c:pt>
                <c:pt idx="2736">
                  <c:v>3.00789826760199E-5</c:v>
                </c:pt>
                <c:pt idx="2737">
                  <c:v>1.12731955437985E-5</c:v>
                </c:pt>
                <c:pt idx="2738">
                  <c:v>2.62891445635424E-5</c:v>
                </c:pt>
                <c:pt idx="2739">
                  <c:v>3.37810817837551E-5</c:v>
                </c:pt>
                <c:pt idx="2740">
                  <c:v>1.12539486009168E-5</c:v>
                </c:pt>
                <c:pt idx="2741">
                  <c:v>1.49967203445782E-5</c:v>
                </c:pt>
                <c:pt idx="2742">
                  <c:v>2.24822711301224E-5</c:v>
                </c:pt>
                <c:pt idx="2743">
                  <c:v>2.24694690374156E-5</c:v>
                </c:pt>
                <c:pt idx="2744">
                  <c:v>2.61994532737399E-5</c:v>
                </c:pt>
                <c:pt idx="2745">
                  <c:v>3.74064778626627E-5</c:v>
                </c:pt>
                <c:pt idx="2746">
                  <c:v>1.49540709881043E-5</c:v>
                </c:pt>
                <c:pt idx="2747">
                  <c:v>1.86819446034715E-5</c:v>
                </c:pt>
                <c:pt idx="2748">
                  <c:v>2.98740904526831E-5</c:v>
                </c:pt>
                <c:pt idx="2749">
                  <c:v>3.35892141360117E-5</c:v>
                </c:pt>
                <c:pt idx="2750">
                  <c:v>1.11900291367741E-5</c:v>
                </c:pt>
                <c:pt idx="2751">
                  <c:v>2.60952001146446E-5</c:v>
                </c:pt>
                <c:pt idx="2752">
                  <c:v>1.11772888755829E-5</c:v>
                </c:pt>
                <c:pt idx="2753">
                  <c:v>7.44728279032863E-6</c:v>
                </c:pt>
                <c:pt idx="2754">
                  <c:v>7.44304207976992E-6</c:v>
                </c:pt>
                <c:pt idx="2755">
                  <c:v>1.11582056759956E-5</c:v>
                </c:pt>
                <c:pt idx="2756">
                  <c:v>2.60209876557564E-5</c:v>
                </c:pt>
                <c:pt idx="2757">
                  <c:v>1.11455016469943E-5</c:v>
                </c:pt>
                <c:pt idx="2758">
                  <c:v>1.85652584292072E-5</c:v>
                </c:pt>
                <c:pt idx="2759">
                  <c:v>7.4218747213289E-6</c:v>
                </c:pt>
                <c:pt idx="2760">
                  <c:v>1.48352969578039E-5</c:v>
                </c:pt>
                <c:pt idx="2761">
                  <c:v>2.59469862505801E-5</c:v>
                </c:pt>
                <c:pt idx="2762">
                  <c:v>2.59322112431445E-5</c:v>
                </c:pt>
                <c:pt idx="2763">
                  <c:v>1.85124604636065E-5</c:v>
                </c:pt>
                <c:pt idx="2764">
                  <c:v>3.70038378050082E-6</c:v>
                </c:pt>
                <c:pt idx="2765">
                  <c:v>1.109483000645E-5</c:v>
                </c:pt>
                <c:pt idx="2766">
                  <c:v>3.69617075698963E-6</c:v>
                </c:pt>
                <c:pt idx="2767">
                  <c:v>1.84703302216364E-5</c:v>
                </c:pt>
                <c:pt idx="2768">
                  <c:v>3.69196253015836E-6</c:v>
                </c:pt>
                <c:pt idx="2769">
                  <c:v>2.58290214965443E-5</c:v>
                </c:pt>
                <c:pt idx="2770">
                  <c:v>1.10632772836469E-5</c:v>
                </c:pt>
                <c:pt idx="2771">
                  <c:v>1.84282958587368E-5</c:v>
                </c:pt>
                <c:pt idx="2772">
                  <c:v>1.47342417788333E-5</c:v>
                </c:pt>
                <c:pt idx="2773">
                  <c:v>1.47258516509808E-5</c:v>
                </c:pt>
                <c:pt idx="2774">
                  <c:v>1.10380997255517E-5</c:v>
                </c:pt>
                <c:pt idx="2775">
                  <c:v>1.83863571566914E-5</c:v>
                </c:pt>
                <c:pt idx="2776">
                  <c:v>3.30765973248117E-5</c:v>
                </c:pt>
                <c:pt idx="2777">
                  <c:v>2.93846777767073E-5</c:v>
                </c:pt>
                <c:pt idx="2778">
                  <c:v>7.34198631065071E-6</c:v>
                </c:pt>
                <c:pt idx="2779">
                  <c:v>2.56823194569296E-5</c:v>
                </c:pt>
                <c:pt idx="2780">
                  <c:v>1.10004407823713E-5</c:v>
                </c:pt>
                <c:pt idx="2781">
                  <c:v>1.09941767949899E-5</c:v>
                </c:pt>
                <c:pt idx="2782">
                  <c:v>2.19758327490402E-5</c:v>
                </c:pt>
                <c:pt idx="2783">
                  <c:v>1.46422126919004E-5</c:v>
                </c:pt>
                <c:pt idx="2784">
                  <c:v>1.82923437102854E-5</c:v>
                </c:pt>
                <c:pt idx="2785">
                  <c:v>1.09691564942354E-5</c:v>
                </c:pt>
                <c:pt idx="2786">
                  <c:v>2.92344275228934E-5</c:v>
                </c:pt>
                <c:pt idx="2787">
                  <c:v>2.55655579776383E-5</c:v>
                </c:pt>
                <c:pt idx="2788">
                  <c:v>1.82507144050872E-5</c:v>
                </c:pt>
                <c:pt idx="2789">
                  <c:v>2.55364506462707E-5</c:v>
                </c:pt>
                <c:pt idx="2790">
                  <c:v>1.82299352931108E-5</c:v>
                </c:pt>
                <c:pt idx="2791">
                  <c:v>3.64391092209833E-5</c:v>
                </c:pt>
                <c:pt idx="2792">
                  <c:v>1.09255079033544E-5</c:v>
                </c:pt>
                <c:pt idx="2793">
                  <c:v>2.18385731701062E-5</c:v>
                </c:pt>
                <c:pt idx="2794">
                  <c:v>2.54638272218278E-5</c:v>
                </c:pt>
                <c:pt idx="2795">
                  <c:v>1.09068545742537E-5</c:v>
                </c:pt>
                <c:pt idx="2796">
                  <c:v>1.09006438777244E-5</c:v>
                </c:pt>
                <c:pt idx="2797">
                  <c:v>1.81573945295886E-5</c:v>
                </c:pt>
                <c:pt idx="2798">
                  <c:v>1.08882330923317E-5</c:v>
                </c:pt>
                <c:pt idx="2799">
                  <c:v>1.81367216657412E-5</c:v>
                </c:pt>
                <c:pt idx="2800">
                  <c:v>7.25055762471931E-6</c:v>
                </c:pt>
                <c:pt idx="2801">
                  <c:v>7.2464289354846E-6</c:v>
                </c:pt>
                <c:pt idx="2802">
                  <c:v>1.08634538958738E-5</c:v>
                </c:pt>
                <c:pt idx="2803">
                  <c:v>2.53336251303863E-5</c:v>
                </c:pt>
                <c:pt idx="2804">
                  <c:v>2.53191993895123E-5</c:v>
                </c:pt>
                <c:pt idx="2805">
                  <c:v>1.08449065127669E-5</c:v>
                </c:pt>
                <c:pt idx="2806">
                  <c:v>1.08387310913581E-5</c:v>
                </c:pt>
                <c:pt idx="2807">
                  <c:v>1.08325591864278E-5</c:v>
                </c:pt>
                <c:pt idx="2808">
                  <c:v>1.08263907959564E-5</c:v>
                </c:pt>
                <c:pt idx="2809">
                  <c:v>1.44269678906224E-5</c:v>
                </c:pt>
                <c:pt idx="2810">
                  <c:v>1.80234409174071E-5</c:v>
                </c:pt>
                <c:pt idx="2811">
                  <c:v>2.52184489465872E-5</c:v>
                </c:pt>
                <c:pt idx="2812">
                  <c:v>3.60058411293579E-5</c:v>
                </c:pt>
                <c:pt idx="2813">
                  <c:v>2.51897368116676E-5</c:v>
                </c:pt>
                <c:pt idx="2814">
                  <c:v>7.19296943005952E-6</c:v>
                </c:pt>
                <c:pt idx="2815">
                  <c:v>3.59443676665178E-6</c:v>
                </c:pt>
                <c:pt idx="2816">
                  <c:v>1.79619499221862E-5</c:v>
                </c:pt>
                <c:pt idx="2817">
                  <c:v>1.43613774709038E-5</c:v>
                </c:pt>
                <c:pt idx="2818">
                  <c:v>2.15297994950778E-5</c:v>
                </c:pt>
                <c:pt idx="2819">
                  <c:v>1.07587698844371E-5</c:v>
                </c:pt>
                <c:pt idx="2820">
                  <c:v>1.79210725197551E-5</c:v>
                </c:pt>
                <c:pt idx="2821">
                  <c:v>2.14930412556487E-5</c:v>
                </c:pt>
                <c:pt idx="2822">
                  <c:v>2.50609362041391E-5</c:v>
                </c:pt>
                <c:pt idx="2823">
                  <c:v>1.78904755290614E-5</c:v>
                </c:pt>
                <c:pt idx="2824">
                  <c:v>2.14563457742498E-5</c:v>
                </c:pt>
                <c:pt idx="2825">
                  <c:v>1.4296085249881E-5</c:v>
                </c:pt>
                <c:pt idx="2826">
                  <c:v>1.78599307771984E-5</c:v>
                </c:pt>
                <c:pt idx="2827">
                  <c:v>3.56995215729215E-6</c:v>
                </c:pt>
                <c:pt idx="2828">
                  <c:v>2.14075159041701E-5</c:v>
                </c:pt>
                <c:pt idx="2829">
                  <c:v>1.42635505399842E-5</c:v>
                </c:pt>
                <c:pt idx="2830">
                  <c:v>1.78192855476487E-5</c:v>
                </c:pt>
                <c:pt idx="2831">
                  <c:v>1.42473109612321E-5</c:v>
                </c:pt>
                <c:pt idx="2832">
                  <c:v>1.42391981066878E-5</c:v>
                </c:pt>
                <c:pt idx="2833">
                  <c:v>3.20199522116514E-5</c:v>
                </c:pt>
                <c:pt idx="2834">
                  <c:v>3.55574656352047E-5</c:v>
                </c:pt>
                <c:pt idx="2835">
                  <c:v>1.42148872507673E-5</c:v>
                </c:pt>
                <c:pt idx="2836">
                  <c:v>1.7758491074087E-5</c:v>
                </c:pt>
                <c:pt idx="2837">
                  <c:v>2.12980546154574E-5</c:v>
                </c:pt>
                <c:pt idx="2838">
                  <c:v>1.41906179012395E-5</c:v>
                </c:pt>
                <c:pt idx="2839">
                  <c:v>3.19107089912635E-5</c:v>
                </c:pt>
                <c:pt idx="2840">
                  <c:v>1.77180766987404E-5</c:v>
                </c:pt>
                <c:pt idx="2841">
                  <c:v>7.08319499361426E-6</c:v>
                </c:pt>
                <c:pt idx="2842">
                  <c:v>2.47770656202382E-5</c:v>
                </c:pt>
                <c:pt idx="2843">
                  <c:v>2.47629568013771E-5</c:v>
                </c:pt>
                <c:pt idx="2844">
                  <c:v>2.12133051570199E-5</c:v>
                </c:pt>
                <c:pt idx="2845">
                  <c:v>2.47347632610763E-5</c:v>
                </c:pt>
                <c:pt idx="2846">
                  <c:v>2.1189153026134E-5</c:v>
                </c:pt>
                <c:pt idx="2847">
                  <c:v>2.11770872744227E-5</c:v>
                </c:pt>
                <c:pt idx="2848">
                  <c:v>3.52750473222245E-6</c:v>
                </c:pt>
                <c:pt idx="2849">
                  <c:v>1.7627480315768E-5</c:v>
                </c:pt>
                <c:pt idx="2850">
                  <c:v>1.76174426894343E-5</c:v>
                </c:pt>
                <c:pt idx="2851">
                  <c:v>1.05644464672883E-5</c:v>
                </c:pt>
                <c:pt idx="2852">
                  <c:v>1.05584307484114E-5</c:v>
                </c:pt>
                <c:pt idx="2853">
                  <c:v>2.11048369101174E-5</c:v>
                </c:pt>
                <c:pt idx="2854">
                  <c:v>1.40618794470619E-5</c:v>
                </c:pt>
                <c:pt idx="2855">
                  <c:v>7.0269360914444E-6</c:v>
                </c:pt>
                <c:pt idx="2856">
                  <c:v>1.40458694783003E-5</c:v>
                </c:pt>
                <c:pt idx="2857">
                  <c:v>1.40378713306839E-5</c:v>
                </c:pt>
                <c:pt idx="2858">
                  <c:v>2.10448166062154E-5</c:v>
                </c:pt>
                <c:pt idx="2859">
                  <c:v>2.10328330440684E-5</c:v>
                </c:pt>
                <c:pt idx="2860">
                  <c:v>2.10208563057554E-5</c:v>
                </c:pt>
                <c:pt idx="2861">
                  <c:v>2.10088863873406E-5</c:v>
                </c:pt>
                <c:pt idx="2862">
                  <c:v>1.04984616424957E-5</c:v>
                </c:pt>
                <c:pt idx="2863">
                  <c:v>1.0492483497382E-5</c:v>
                </c:pt>
                <c:pt idx="2864">
                  <c:v>1.74775145940383E-5</c:v>
                </c:pt>
                <c:pt idx="2865">
                  <c:v>2.09610748352966E-5</c:v>
                </c:pt>
                <c:pt idx="2866">
                  <c:v>1.39660926388709E-5</c:v>
                </c:pt>
                <c:pt idx="2867">
                  <c:v>6.97906995931452E-6</c:v>
                </c:pt>
                <c:pt idx="2868">
                  <c:v>2.44128355221084E-5</c:v>
                </c:pt>
                <c:pt idx="2869">
                  <c:v>1.74278100764361E-5</c:v>
                </c:pt>
                <c:pt idx="2870">
                  <c:v>1.39343089187443E-5</c:v>
                </c:pt>
                <c:pt idx="2871">
                  <c:v>1.39263742971306E-5</c:v>
                </c:pt>
                <c:pt idx="2872">
                  <c:v>1.73980552421697E-5</c:v>
                </c:pt>
                <c:pt idx="2873">
                  <c:v>1.73881482574695E-5</c:v>
                </c:pt>
                <c:pt idx="2874">
                  <c:v>2.43295456797802E-5</c:v>
                </c:pt>
                <c:pt idx="2875">
                  <c:v>0.0</c:v>
                </c:pt>
                <c:pt idx="2876">
                  <c:v>2.77735378217513E-5</c:v>
                </c:pt>
                <c:pt idx="2877">
                  <c:v>3.469715339998E-6</c:v>
                </c:pt>
                <c:pt idx="2878">
                  <c:v>2.08064374678841E-5</c:v>
                </c:pt>
                <c:pt idx="2879">
                  <c:v>1.73288247050933E-5</c:v>
                </c:pt>
                <c:pt idx="2880">
                  <c:v>2.77103314278211E-5</c:v>
                </c:pt>
                <c:pt idx="2881">
                  <c:v>1.73090951985776E-5</c:v>
                </c:pt>
                <c:pt idx="2882">
                  <c:v>3.45984777408998E-6</c:v>
                </c:pt>
                <c:pt idx="2883">
                  <c:v>1.03736328928925E-5</c:v>
                </c:pt>
                <c:pt idx="2884">
                  <c:v>1.38236344388004E-5</c:v>
                </c:pt>
                <c:pt idx="2885">
                  <c:v>1.72697035482645E-5</c:v>
                </c:pt>
                <c:pt idx="2886">
                  <c:v>6.90394786038333E-6</c:v>
                </c:pt>
                <c:pt idx="2887">
                  <c:v>1.38000330826885E-5</c:v>
                </c:pt>
                <c:pt idx="2888">
                  <c:v>3.44804373046287E-6</c:v>
                </c:pt>
                <c:pt idx="2889">
                  <c:v>2.75686424713465E-5</c:v>
                </c:pt>
                <c:pt idx="2890">
                  <c:v>6.88823601082075E-6</c:v>
                </c:pt>
                <c:pt idx="2891">
                  <c:v>1.03264704578875E-5</c:v>
                </c:pt>
                <c:pt idx="2892">
                  <c:v>6.8803934998793E-6</c:v>
                </c:pt>
                <c:pt idx="2893">
                  <c:v>6.87647559341693E-6</c:v>
                </c:pt>
                <c:pt idx="2894">
                  <c:v>1.03088398768949E-5</c:v>
                </c:pt>
                <c:pt idx="2895">
                  <c:v>2.74745858886029E-5</c:v>
                </c:pt>
                <c:pt idx="2896">
                  <c:v>2.74589410191933E-5</c:v>
                </c:pt>
                <c:pt idx="2897">
                  <c:v>2.05824787938741E-5</c:v>
                </c:pt>
                <c:pt idx="2898">
                  <c:v>1.0285379250511E-5</c:v>
                </c:pt>
                <c:pt idx="2899">
                  <c:v>1.71325374017342E-5</c:v>
                </c:pt>
                <c:pt idx="2900">
                  <c:v>3.08210068998219E-5</c:v>
                </c:pt>
                <c:pt idx="2901">
                  <c:v>2.39582439257598E-5</c:v>
                </c:pt>
                <c:pt idx="2902">
                  <c:v>1.02619720152955E-5</c:v>
                </c:pt>
                <c:pt idx="2903">
                  <c:v>1.02561285346189E-5</c:v>
                </c:pt>
                <c:pt idx="2904">
                  <c:v>1.3667051175189E-5</c:v>
                </c:pt>
                <c:pt idx="2905">
                  <c:v>1.70740859228904E-5</c:v>
                </c:pt>
                <c:pt idx="2906">
                  <c:v>2.04772360994769E-5</c:v>
                </c:pt>
                <c:pt idx="2907">
                  <c:v>3.0698363602578E-5</c:v>
                </c:pt>
                <c:pt idx="2908">
                  <c:v>1.0226961005185E-5</c:v>
                </c:pt>
                <c:pt idx="2909">
                  <c:v>1.02211374608525E-5</c:v>
                </c:pt>
                <c:pt idx="2910">
                  <c:v>1.70255287210255E-5</c:v>
                </c:pt>
                <c:pt idx="2911">
                  <c:v>2.72253341829288E-5</c:v>
                </c:pt>
                <c:pt idx="2912">
                  <c:v>2.72098312450694E-5</c:v>
                </c:pt>
                <c:pt idx="2913">
                  <c:v>1.69964607094344E-5</c:v>
                </c:pt>
                <c:pt idx="2914">
                  <c:v>1.35894259239529E-5</c:v>
                </c:pt>
                <c:pt idx="2915">
                  <c:v>6.79084384463457E-6</c:v>
                </c:pt>
                <c:pt idx="2916">
                  <c:v>3.39348846523983E-6</c:v>
                </c:pt>
                <c:pt idx="2917">
                  <c:v>6.78311221827188E-6</c:v>
                </c:pt>
                <c:pt idx="2918">
                  <c:v>6.77924970674202E-6</c:v>
                </c:pt>
                <c:pt idx="2919">
                  <c:v>1.35507787893061E-5</c:v>
                </c:pt>
                <c:pt idx="2920">
                  <c:v>1.3543062561463E-5</c:v>
                </c:pt>
                <c:pt idx="2921">
                  <c:v>2.03030260912563E-5</c:v>
                </c:pt>
                <c:pt idx="2922">
                  <c:v>6.76382164243705E-6</c:v>
                </c:pt>
                <c:pt idx="2923">
                  <c:v>2.02799103466757E-5</c:v>
                </c:pt>
                <c:pt idx="2924">
                  <c:v>2.02683623455466E-5</c:v>
                </c:pt>
                <c:pt idx="2925">
                  <c:v>1.6880684100185E-5</c:v>
                </c:pt>
                <c:pt idx="2926">
                  <c:v>1.01226430334644E-5</c:v>
                </c:pt>
                <c:pt idx="2927">
                  <c:v>1.34891718546311E-5</c:v>
                </c:pt>
                <c:pt idx="2928">
                  <c:v>2.02222360615002E-5</c:v>
                </c:pt>
                <c:pt idx="2929">
                  <c:v>1.68422674182448E-5</c:v>
                </c:pt>
                <c:pt idx="2930">
                  <c:v>3.36653538322589E-6</c:v>
                </c:pt>
                <c:pt idx="2931">
                  <c:v>1.68230918751512E-5</c:v>
                </c:pt>
                <c:pt idx="2932">
                  <c:v>1.68135122921739E-5</c:v>
                </c:pt>
                <c:pt idx="2933">
                  <c:v>1.34431505312982E-5</c:v>
                </c:pt>
                <c:pt idx="2934">
                  <c:v>1.6794369487851E-5</c:v>
                </c:pt>
                <c:pt idx="2935">
                  <c:v>1.34278450082433E-5</c:v>
                </c:pt>
                <c:pt idx="2936">
                  <c:v>1.34201987826599E-5</c:v>
                </c:pt>
                <c:pt idx="2937">
                  <c:v>1.34125569110854E-5</c:v>
                </c:pt>
                <c:pt idx="2938">
                  <c:v>0.0</c:v>
                </c:pt>
                <c:pt idx="2939">
                  <c:v>1.67466077749895E-5</c:v>
                </c:pt>
                <c:pt idx="2940">
                  <c:v>3.01267291399322E-5</c:v>
                </c:pt>
                <c:pt idx="2941">
                  <c:v>1.00365246863569E-5</c:v>
                </c:pt>
                <c:pt idx="2942">
                  <c:v>1.00308095822825E-5</c:v>
                </c:pt>
                <c:pt idx="2943">
                  <c:v>3.00752931976871E-5</c:v>
                </c:pt>
                <c:pt idx="2944">
                  <c:v>1.33591855137874E-5</c:v>
                </c:pt>
                <c:pt idx="2945">
                  <c:v>2.00273675775468E-5</c:v>
                </c:pt>
                <c:pt idx="2946">
                  <c:v>2.33519572790151E-5</c:v>
                </c:pt>
                <c:pt idx="2947">
                  <c:v>1.66704714002989E-5</c:v>
                </c:pt>
                <c:pt idx="2948">
                  <c:v>9.99658723446015E-6</c:v>
                </c:pt>
                <c:pt idx="2949">
                  <c:v>2.33120880346374E-5</c:v>
                </c:pt>
                <c:pt idx="2950">
                  <c:v>3.32840191697609E-5</c:v>
                </c:pt>
                <c:pt idx="2951">
                  <c:v>1.99590397388353E-5</c:v>
                </c:pt>
                <c:pt idx="2952">
                  <c:v>1.32984496341759E-5</c:v>
                </c:pt>
                <c:pt idx="2953">
                  <c:v>2.65817541805611E-5</c:v>
                </c:pt>
                <c:pt idx="2954">
                  <c:v>1.32833088584309E-5</c:v>
                </c:pt>
                <c:pt idx="2955">
                  <c:v>2.32325536382776E-5</c:v>
                </c:pt>
                <c:pt idx="2956">
                  <c:v>1.99022779815233E-5</c:v>
                </c:pt>
                <c:pt idx="2957">
                  <c:v>6.63031500527288E-6</c:v>
                </c:pt>
                <c:pt idx="2958">
                  <c:v>1.98796185034653E-5</c:v>
                </c:pt>
                <c:pt idx="2959">
                  <c:v>2.31796815142102E-5</c:v>
                </c:pt>
                <c:pt idx="2960">
                  <c:v>2.64759797654109E-5</c:v>
                </c:pt>
                <c:pt idx="2961">
                  <c:v>2.31532905912653E-5</c:v>
                </c:pt>
                <c:pt idx="2962">
                  <c:v>2.31401063995776E-5</c:v>
                </c:pt>
                <c:pt idx="2963">
                  <c:v>9.91154130658058E-6</c:v>
                </c:pt>
                <c:pt idx="2964">
                  <c:v>9.90589737186737E-6</c:v>
                </c:pt>
                <c:pt idx="2965">
                  <c:v>9.90025665097388E-6</c:v>
                </c:pt>
                <c:pt idx="2966">
                  <c:v>2.30874446648764E-5</c:v>
                </c:pt>
                <c:pt idx="2967">
                  <c:v>2.30742979678484E-5</c:v>
                </c:pt>
                <c:pt idx="2968">
                  <c:v>6.58890250199601E-6</c:v>
                </c:pt>
                <c:pt idx="2969">
                  <c:v>9.87772586912587E-6</c:v>
                </c:pt>
                <c:pt idx="2970">
                  <c:v>1.64535019832535E-5</c:v>
                </c:pt>
                <c:pt idx="2971">
                  <c:v>1.31553062848594E-5</c:v>
                </c:pt>
                <c:pt idx="2972">
                  <c:v>2.30086766895531E-5</c:v>
                </c:pt>
                <c:pt idx="2973">
                  <c:v>9.85524636232402E-6</c:v>
                </c:pt>
                <c:pt idx="2974">
                  <c:v>1.31328459782271E-5</c:v>
                </c:pt>
                <c:pt idx="2975">
                  <c:v>1.31253677341187E-5</c:v>
                </c:pt>
                <c:pt idx="2976">
                  <c:v>1.31178937483633E-5</c:v>
                </c:pt>
                <c:pt idx="2977">
                  <c:v>9.83281801387975E-6</c:v>
                </c:pt>
                <c:pt idx="2978">
                  <c:v>1.310295854215E-5</c:v>
                </c:pt>
                <c:pt idx="2979">
                  <c:v>1.30954973168622E-5</c:v>
                </c:pt>
                <c:pt idx="2980">
                  <c:v>9.81603025517528E-6</c:v>
                </c:pt>
                <c:pt idx="2981">
                  <c:v>1.96208814147315E-5</c:v>
                </c:pt>
                <c:pt idx="2982">
                  <c:v>1.63414239040465E-5</c:v>
                </c:pt>
                <c:pt idx="2983">
                  <c:v>1.95985423170415E-5</c:v>
                </c:pt>
                <c:pt idx="2984">
                  <c:v>1.3058254871821E-5</c:v>
                </c:pt>
                <c:pt idx="2985">
                  <c:v>1.63135238777141E-5</c:v>
                </c:pt>
                <c:pt idx="2986">
                  <c:v>1.63042344583448E-5</c:v>
                </c:pt>
                <c:pt idx="2987">
                  <c:v>0.0</c:v>
                </c:pt>
                <c:pt idx="2988">
                  <c:v>2.93142086741548E-5</c:v>
                </c:pt>
                <c:pt idx="2989">
                  <c:v>1.95316775115211E-5</c:v>
                </c:pt>
                <c:pt idx="2990">
                  <c:v>2.27739815065847E-5</c:v>
                </c:pt>
                <c:pt idx="2991">
                  <c:v>1.62578666464755E-5</c:v>
                </c:pt>
                <c:pt idx="2992">
                  <c:v>2.59977742720741E-5</c:v>
                </c:pt>
                <c:pt idx="2993">
                  <c:v>6.49574258609398E-6</c:v>
                </c:pt>
                <c:pt idx="2994">
                  <c:v>6.49204371162442E-6</c:v>
                </c:pt>
                <c:pt idx="2995">
                  <c:v>1.62208673585144E-5</c:v>
                </c:pt>
                <c:pt idx="2996">
                  <c:v>2.26962829808468E-5</c:v>
                </c:pt>
                <c:pt idx="2997">
                  <c:v>6.48095972092995E-6</c:v>
                </c:pt>
                <c:pt idx="2998">
                  <c:v>1.94318077928342E-5</c:v>
                </c:pt>
                <c:pt idx="2999">
                  <c:v>1.29471618181622E-5</c:v>
                </c:pt>
                <c:pt idx="3000">
                  <c:v>6.46989465414679E-6</c:v>
                </c:pt>
                <c:pt idx="3001">
                  <c:v>9.69931574742375E-6</c:v>
                </c:pt>
                <c:pt idx="3002">
                  <c:v>1.29250568805644E-5</c:v>
                </c:pt>
                <c:pt idx="3003">
                  <c:v>1.61471211974108E-5</c:v>
                </c:pt>
                <c:pt idx="3004">
                  <c:v>2.25930971459449E-5</c:v>
                </c:pt>
                <c:pt idx="3005">
                  <c:v>1.61287371039505E-5</c:v>
                </c:pt>
                <c:pt idx="3006">
                  <c:v>2.25673740709477E-5</c:v>
                </c:pt>
                <c:pt idx="3007">
                  <c:v>1.93324487297427E-5</c:v>
                </c:pt>
                <c:pt idx="3008">
                  <c:v>2.25416802826234E-5</c:v>
                </c:pt>
                <c:pt idx="3009">
                  <c:v>3.21840633721948E-5</c:v>
                </c:pt>
                <c:pt idx="3010">
                  <c:v>1.60828683911597E-5</c:v>
                </c:pt>
                <c:pt idx="3011">
                  <c:v>2.25031944397071E-5</c:v>
                </c:pt>
                <c:pt idx="3012">
                  <c:v>9.63873447113223E-6</c:v>
                </c:pt>
                <c:pt idx="3013">
                  <c:v>2.24775737222652E-5</c:v>
                </c:pt>
                <c:pt idx="3014">
                  <c:v>2.56740277764657E-5</c:v>
                </c:pt>
                <c:pt idx="3015">
                  <c:v>2.24519821749495E-5</c:v>
                </c:pt>
                <c:pt idx="3016">
                  <c:v>9.61679885558694E-6</c:v>
                </c:pt>
                <c:pt idx="3017">
                  <c:v>1.28150970083186E-5</c:v>
                </c:pt>
                <c:pt idx="3018">
                  <c:v>2.56155994003698E-5</c:v>
                </c:pt>
                <c:pt idx="3019">
                  <c:v>2.24008864579115E-5</c:v>
                </c:pt>
                <c:pt idx="3020">
                  <c:v>6.39660877374969E-6</c:v>
                </c:pt>
                <c:pt idx="3021">
                  <c:v>1.59824158727679E-5</c:v>
                </c:pt>
                <c:pt idx="3022">
                  <c:v>9.58398899784978E-6</c:v>
                </c:pt>
                <c:pt idx="3023">
                  <c:v>3.19284386047911E-6</c:v>
                </c:pt>
                <c:pt idx="3024">
                  <c:v>1.59551287877292E-5</c:v>
                </c:pt>
                <c:pt idx="3025">
                  <c:v>2.87028782090929E-5</c:v>
                </c:pt>
                <c:pt idx="3026">
                  <c:v>3.18739265694208E-6</c:v>
                </c:pt>
                <c:pt idx="3027">
                  <c:v>9.5567329742795E-6</c:v>
                </c:pt>
                <c:pt idx="3028">
                  <c:v>1.27350547710298E-5</c:v>
                </c:pt>
                <c:pt idx="3029">
                  <c:v>1.27278030414072E-5</c:v>
                </c:pt>
                <c:pt idx="3030">
                  <c:v>2.22609720219833E-5</c:v>
                </c:pt>
                <c:pt idx="3031">
                  <c:v>6.35665598393412E-6</c:v>
                </c:pt>
                <c:pt idx="3032">
                  <c:v>9.52955446444159E-6</c:v>
                </c:pt>
                <c:pt idx="3033">
                  <c:v>6.34941869647853E-6</c:v>
                </c:pt>
                <c:pt idx="3034">
                  <c:v>1.90374094299044E-5</c:v>
                </c:pt>
                <c:pt idx="3035">
                  <c:v>1.26843792978763E-5</c:v>
                </c:pt>
                <c:pt idx="3036">
                  <c:v>1.58464455305156E-5</c:v>
                </c:pt>
                <c:pt idx="3037">
                  <c:v>1.58374220798394E-5</c:v>
                </c:pt>
                <c:pt idx="3038">
                  <c:v>1.89940845208742E-5</c:v>
                </c:pt>
                <c:pt idx="3039">
                  <c:v>6.32775623610274E-6</c:v>
                </c:pt>
                <c:pt idx="3040">
                  <c:v>9.48622952729153E-6</c:v>
                </c:pt>
                <c:pt idx="3041">
                  <c:v>2.21219314822554E-5</c:v>
                </c:pt>
                <c:pt idx="3042">
                  <c:v>1.26339054731286E-5</c:v>
                </c:pt>
                <c:pt idx="3043">
                  <c:v>2.20967448467611E-5</c:v>
                </c:pt>
                <c:pt idx="3044">
                  <c:v>3.47036835899574E-5</c:v>
                </c:pt>
                <c:pt idx="3045">
                  <c:v>1.57654192051234E-5</c:v>
                </c:pt>
                <c:pt idx="3046">
                  <c:v>1.26051535146535E-5</c:v>
                </c:pt>
                <c:pt idx="3047">
                  <c:v>3.14949393869361E-6</c:v>
                </c:pt>
                <c:pt idx="3048">
                  <c:v>1.88862031231933E-5</c:v>
                </c:pt>
                <c:pt idx="3049">
                  <c:v>9.43772437079717E-6</c:v>
                </c:pt>
                <c:pt idx="3050">
                  <c:v>1.57205837365536E-5</c:v>
                </c:pt>
                <c:pt idx="3051">
                  <c:v>1.25693055643473E-5</c:v>
                </c:pt>
                <c:pt idx="3052">
                  <c:v>3.45459075977983E-5</c:v>
                </c:pt>
                <c:pt idx="3053">
                  <c:v>6.27749747301881E-6</c:v>
                </c:pt>
                <c:pt idx="3054">
                  <c:v>6.27392287398907E-6</c:v>
                </c:pt>
                <c:pt idx="3055">
                  <c:v>1.56758757761146E-5</c:v>
                </c:pt>
                <c:pt idx="3056">
                  <c:v>1.56669494530836E-5</c:v>
                </c:pt>
                <c:pt idx="3057">
                  <c:v>2.50528451407277E-5</c:v>
                </c:pt>
                <c:pt idx="3058">
                  <c:v>1.56491120528764E-5</c:v>
                </c:pt>
                <c:pt idx="3059">
                  <c:v>1.87682411638841E-5</c:v>
                </c:pt>
                <c:pt idx="3060">
                  <c:v>1.5631294961202E-5</c:v>
                </c:pt>
                <c:pt idx="3061">
                  <c:v>9.37343641430031E-6</c:v>
                </c:pt>
                <c:pt idx="3062">
                  <c:v>6.24539926197774E-6</c:v>
                </c:pt>
                <c:pt idx="3063">
                  <c:v>1.56046073516291E-5</c:v>
                </c:pt>
                <c:pt idx="3064">
                  <c:v>1.24765772888077E-5</c:v>
                </c:pt>
                <c:pt idx="3065">
                  <c:v>3.11736818604057E-6</c:v>
                </c:pt>
                <c:pt idx="3066">
                  <c:v>2.18091514288666E-5</c:v>
                </c:pt>
                <c:pt idx="3067">
                  <c:v>1.86829136838018E-5</c:v>
                </c:pt>
                <c:pt idx="3068">
                  <c:v>6.22409168714302E-6</c:v>
                </c:pt>
                <c:pt idx="3069">
                  <c:v>1.86616424969968E-5</c:v>
                </c:pt>
                <c:pt idx="3070">
                  <c:v>1.55425133225734E-5</c:v>
                </c:pt>
                <c:pt idx="3071">
                  <c:v>2.7960593292346E-5</c:v>
                </c:pt>
                <c:pt idx="3072">
                  <c:v>1.24198540779919E-5</c:v>
                </c:pt>
                <c:pt idx="3073">
                  <c:v>1.24127818332788E-5</c:v>
                </c:pt>
                <c:pt idx="3074">
                  <c:v>1.86085704235746E-5</c:v>
                </c:pt>
                <c:pt idx="3075">
                  <c:v>1.54983117787619E-5</c:v>
                </c:pt>
                <c:pt idx="3076">
                  <c:v>1.85873838793209E-5</c:v>
                </c:pt>
                <c:pt idx="3077">
                  <c:v>2.78651994817913E-5</c:v>
                </c:pt>
                <c:pt idx="3078">
                  <c:v>1.85662214567211E-5</c:v>
                </c:pt>
                <c:pt idx="3079">
                  <c:v>1.85556492824655E-5</c:v>
                </c:pt>
                <c:pt idx="3080">
                  <c:v>6.18169437610933E-6</c:v>
                </c:pt>
                <c:pt idx="3081">
                  <c:v>1.85345229908758E-5</c:v>
                </c:pt>
                <c:pt idx="3082">
                  <c:v>1.54366407222518E-5</c:v>
                </c:pt>
                <c:pt idx="3083">
                  <c:v>9.25671037617754E-6</c:v>
                </c:pt>
                <c:pt idx="3084">
                  <c:v>2.77543179666601E-5</c:v>
                </c:pt>
                <c:pt idx="3085">
                  <c:v>2.77385138092624E-5</c:v>
                </c:pt>
                <c:pt idx="3086">
                  <c:v>1.23212082894458E-5</c:v>
                </c:pt>
                <c:pt idx="3087">
                  <c:v>1.84712883249892E-5</c:v>
                </c:pt>
                <c:pt idx="3088">
                  <c:v>3.07679503476143E-5</c:v>
                </c:pt>
                <c:pt idx="3089">
                  <c:v>1.53752150678873E-5</c:v>
                </c:pt>
                <c:pt idx="3090">
                  <c:v>3.07329199005181E-6</c:v>
                </c:pt>
                <c:pt idx="3091">
                  <c:v>9.21462589082522E-6</c:v>
                </c:pt>
                <c:pt idx="3092">
                  <c:v>1.22791717347496E-5</c:v>
                </c:pt>
                <c:pt idx="3093">
                  <c:v>1.84082693982884E-5</c:v>
                </c:pt>
                <c:pt idx="3094">
                  <c:v>1.83977871667688E-5</c:v>
                </c:pt>
                <c:pt idx="3095">
                  <c:v>6.12910363471419E-6</c:v>
                </c:pt>
                <c:pt idx="3096">
                  <c:v>1.22512270713536E-5</c:v>
                </c:pt>
                <c:pt idx="3097">
                  <c:v>1.83663762720213E-5</c:v>
                </c:pt>
                <c:pt idx="3098">
                  <c:v>2.44745571942897E-5</c:v>
                </c:pt>
                <c:pt idx="3099">
                  <c:v>2.75181982121059E-5</c:v>
                </c:pt>
                <c:pt idx="3100">
                  <c:v>9.16750950284763E-6</c:v>
                </c:pt>
                <c:pt idx="3101">
                  <c:v>2.13786748993694E-5</c:v>
                </c:pt>
                <c:pt idx="3102">
                  <c:v>1.2209429273217E-5</c:v>
                </c:pt>
                <c:pt idx="3103">
                  <c:v>2.13543344889217E-5</c:v>
                </c:pt>
                <c:pt idx="3104">
                  <c:v>1.21955283873452E-5</c:v>
                </c:pt>
                <c:pt idx="3105">
                  <c:v>2.13300217909374E-5</c:v>
                </c:pt>
                <c:pt idx="3106">
                  <c:v>9.13623249610865E-6</c:v>
                </c:pt>
                <c:pt idx="3107">
                  <c:v>6.08735336395791E-6</c:v>
                </c:pt>
                <c:pt idx="3108">
                  <c:v>1.82516611164044E-5</c:v>
                </c:pt>
                <c:pt idx="3109">
                  <c:v>1.82412680624142E-5</c:v>
                </c:pt>
                <c:pt idx="3110">
                  <c:v>2.73463213898462E-5</c:v>
                </c:pt>
                <c:pt idx="3111">
                  <c:v>6.07349990182083E-6</c:v>
                </c:pt>
                <c:pt idx="3112">
                  <c:v>6.07004146524333E-6</c:v>
                </c:pt>
                <c:pt idx="3113">
                  <c:v>1.51664624950326E-5</c:v>
                </c:pt>
                <c:pt idx="3114">
                  <c:v>9.094695748494E-6</c:v>
                </c:pt>
                <c:pt idx="3115">
                  <c:v>1.81790339012349E-5</c:v>
                </c:pt>
                <c:pt idx="3116">
                  <c:v>6.05622740113579E-6</c:v>
                </c:pt>
                <c:pt idx="3117">
                  <c:v>1.8158336400167E-5</c:v>
                </c:pt>
                <c:pt idx="3118">
                  <c:v>2.11726625694768E-5</c:v>
                </c:pt>
                <c:pt idx="3119">
                  <c:v>3.0229437439929E-6</c:v>
                </c:pt>
                <c:pt idx="3120">
                  <c:v>2.11485567116787E-5</c:v>
                </c:pt>
                <c:pt idx="3121">
                  <c:v>1.81170120657939E-5</c:v>
                </c:pt>
                <c:pt idx="3122">
                  <c:v>0.0</c:v>
                </c:pt>
                <c:pt idx="3123">
                  <c:v>1.50803209823908E-5</c:v>
                </c:pt>
                <c:pt idx="3124">
                  <c:v>6.02869351458476E-6</c:v>
                </c:pt>
                <c:pt idx="3125">
                  <c:v>2.10884120724891E-5</c:v>
                </c:pt>
                <c:pt idx="3126">
                  <c:v>1.20436592490054E-5</c:v>
                </c:pt>
                <c:pt idx="3127">
                  <c:v>9.02760091585162E-6</c:v>
                </c:pt>
                <c:pt idx="3128">
                  <c:v>1.50374338730328E-5</c:v>
                </c:pt>
                <c:pt idx="3129">
                  <c:v>1.50288710983459E-5</c:v>
                </c:pt>
                <c:pt idx="3130">
                  <c:v>6.00812527981707E-6</c:v>
                </c:pt>
                <c:pt idx="3131">
                  <c:v>6.00470406955838E-6</c:v>
                </c:pt>
                <c:pt idx="3132">
                  <c:v>6.00128480743146E-6</c:v>
                </c:pt>
                <c:pt idx="3133">
                  <c:v>8.99680123851543E-6</c:v>
                </c:pt>
                <c:pt idx="3134">
                  <c:v>2.69750345542815E-5</c:v>
                </c:pt>
                <c:pt idx="3135">
                  <c:v>1.49775967470679E-5</c:v>
                </c:pt>
                <c:pt idx="3136">
                  <c:v>1.7962881654548E-5</c:v>
                </c:pt>
                <c:pt idx="3137">
                  <c:v>2.39368707205646E-5</c:v>
                </c:pt>
                <c:pt idx="3138">
                  <c:v>2.09328352925824E-5</c:v>
                </c:pt>
                <c:pt idx="3139">
                  <c:v>1.79322132823177E-5</c:v>
                </c:pt>
                <c:pt idx="3140">
                  <c:v>2.68830031975532E-5</c:v>
                </c:pt>
                <c:pt idx="3141">
                  <c:v>2.08970962615743E-5</c:v>
                </c:pt>
                <c:pt idx="3142">
                  <c:v>5.96719909026123E-6</c:v>
                </c:pt>
                <c:pt idx="3143">
                  <c:v>2.68371053307972E-5</c:v>
                </c:pt>
                <c:pt idx="3144">
                  <c:v>1.78812156415531E-5</c:v>
                </c:pt>
                <c:pt idx="3145">
                  <c:v>2.97850558842745E-6</c:v>
                </c:pt>
                <c:pt idx="3146">
                  <c:v>2.38144762900809E-5</c:v>
                </c:pt>
                <c:pt idx="3147">
                  <c:v>5.95022889975908E-6</c:v>
                </c:pt>
                <c:pt idx="3148">
                  <c:v>1.48671016436561E-5</c:v>
                </c:pt>
                <c:pt idx="3149">
                  <c:v>8.91518151680892E-6</c:v>
                </c:pt>
                <c:pt idx="3150">
                  <c:v>2.97003497993945E-6</c:v>
                </c:pt>
                <c:pt idx="3151">
                  <c:v>1.7810062507195E-5</c:v>
                </c:pt>
                <c:pt idx="3152">
                  <c:v>2.07665743984533E-5</c:v>
                </c:pt>
                <c:pt idx="3153">
                  <c:v>1.77897850936734E-5</c:v>
                </c:pt>
                <c:pt idx="3154">
                  <c:v>1.48163792050119E-5</c:v>
                </c:pt>
                <c:pt idx="3155">
                  <c:v>1.48079423056132E-5</c:v>
                </c:pt>
                <c:pt idx="3156">
                  <c:v>2.36792163366776E-5</c:v>
                </c:pt>
                <c:pt idx="3157">
                  <c:v>5.9164331666987E-6</c:v>
                </c:pt>
                <c:pt idx="3158">
                  <c:v>1.47826604218143E-5</c:v>
                </c:pt>
                <c:pt idx="3159">
                  <c:v>2.06839398120773E-5</c:v>
                </c:pt>
                <c:pt idx="3160">
                  <c:v>5.90633192692096E-6</c:v>
                </c:pt>
                <c:pt idx="3161">
                  <c:v>1.77089060427239E-5</c:v>
                </c:pt>
                <c:pt idx="3162">
                  <c:v>1.17992147000471E-5</c:v>
                </c:pt>
                <c:pt idx="3163">
                  <c:v>1.17924958663768E-5</c:v>
                </c:pt>
                <c:pt idx="3164">
                  <c:v>1.76786712879202E-5</c:v>
                </c:pt>
                <c:pt idx="3165">
                  <c:v>2.35581393491522E-5</c:v>
                </c:pt>
                <c:pt idx="3166">
                  <c:v>1.47154528901283E-5</c:v>
                </c:pt>
                <c:pt idx="3167">
                  <c:v>1.17656587689953E-5</c:v>
                </c:pt>
                <c:pt idx="3168">
                  <c:v>1.46986988038712E-5</c:v>
                </c:pt>
                <c:pt idx="3169">
                  <c:v>1.76283946983384E-5</c:v>
                </c:pt>
                <c:pt idx="3170">
                  <c:v>1.76183565513191E-5</c:v>
                </c:pt>
                <c:pt idx="3171">
                  <c:v>2.05430448070378E-5</c:v>
                </c:pt>
                <c:pt idx="3172">
                  <c:v>1.4665247835085E-5</c:v>
                </c:pt>
                <c:pt idx="3173">
                  <c:v>2.63824145900952E-5</c:v>
                </c:pt>
                <c:pt idx="3174">
                  <c:v>2.34376814546243E-5</c:v>
                </c:pt>
                <c:pt idx="3175">
                  <c:v>2.0496293406808E-5</c:v>
                </c:pt>
                <c:pt idx="3176">
                  <c:v>1.17054983946124E-5</c:v>
                </c:pt>
                <c:pt idx="3177">
                  <c:v>2.63223740831868E-5</c:v>
                </c:pt>
                <c:pt idx="3178">
                  <c:v>8.76912843948427E-6</c:v>
                </c:pt>
                <c:pt idx="3179">
                  <c:v>2.62924050887616E-5</c:v>
                </c:pt>
                <c:pt idx="3180">
                  <c:v>1.4598574105154E-5</c:v>
                </c:pt>
                <c:pt idx="3181">
                  <c:v>1.45902612306259E-5</c:v>
                </c:pt>
                <c:pt idx="3182">
                  <c:v>1.16655624717711E-5</c:v>
                </c:pt>
                <c:pt idx="3183">
                  <c:v>2.33178394875201E-5</c:v>
                </c:pt>
                <c:pt idx="3184">
                  <c:v>8.73921059874408E-6</c:v>
                </c:pt>
                <c:pt idx="3185">
                  <c:v>5.82282281665433E-6</c:v>
                </c:pt>
                <c:pt idx="3186">
                  <c:v>1.16390142465617E-5</c:v>
                </c:pt>
                <c:pt idx="3187">
                  <c:v>1.74485799538802E-5</c:v>
                </c:pt>
                <c:pt idx="3188">
                  <c:v>5.81288139962714E-6</c:v>
                </c:pt>
                <c:pt idx="3189">
                  <c:v>2.32382854687774E-5</c:v>
                </c:pt>
                <c:pt idx="3190">
                  <c:v>1.16125264392091E-5</c:v>
                </c:pt>
                <c:pt idx="3191">
                  <c:v>5.80295695576586E-6</c:v>
                </c:pt>
                <c:pt idx="3192">
                  <c:v>1.73989577238706E-5</c:v>
                </c:pt>
                <c:pt idx="3193">
                  <c:v>5.79635007508956E-6</c:v>
                </c:pt>
                <c:pt idx="3194">
                  <c:v>1.73791483683148E-5</c:v>
                </c:pt>
                <c:pt idx="3195">
                  <c:v>2.31590028663576E-5</c:v>
                </c:pt>
                <c:pt idx="3196">
                  <c:v>1.73593615664433E-5</c:v>
                </c:pt>
                <c:pt idx="3197">
                  <c:v>2.02410560509579E-5</c:v>
                </c:pt>
                <c:pt idx="3198">
                  <c:v>1.15597315283868E-5</c:v>
                </c:pt>
                <c:pt idx="3199">
                  <c:v>1.15531490637478E-5</c:v>
                </c:pt>
                <c:pt idx="3200">
                  <c:v>2.02064981079176E-5</c:v>
                </c:pt>
                <c:pt idx="3201">
                  <c:v>1.73099930656775E-5</c:v>
                </c:pt>
                <c:pt idx="3202">
                  <c:v>1.73001362262973E-5</c:v>
                </c:pt>
                <c:pt idx="3203">
                  <c:v>2.30537133328974E-5</c:v>
                </c:pt>
                <c:pt idx="3204">
                  <c:v>1.15202929217759E-5</c:v>
                </c:pt>
                <c:pt idx="3205">
                  <c:v>1.72705993720343E-5</c:v>
                </c:pt>
                <c:pt idx="3206">
                  <c:v>1.15071766430743E-5</c:v>
                </c:pt>
                <c:pt idx="3207">
                  <c:v>2.58764042358034E-5</c:v>
                </c:pt>
                <c:pt idx="3208">
                  <c:v>1.72411129466178E-5</c:v>
                </c:pt>
                <c:pt idx="3209">
                  <c:v>2.58469429944969E-5</c:v>
                </c:pt>
                <c:pt idx="3210">
                  <c:v>2.58322249547586E-5</c:v>
                </c:pt>
                <c:pt idx="3211">
                  <c:v>8.6058384319678E-6</c:v>
                </c:pt>
                <c:pt idx="3212">
                  <c:v>8.6009380043995E-6</c:v>
                </c:pt>
                <c:pt idx="3213">
                  <c:v>2.00574275236448E-5</c:v>
                </c:pt>
                <c:pt idx="3214">
                  <c:v>1.43185758650437E-5</c:v>
                </c:pt>
                <c:pt idx="3215">
                  <c:v>1.43104224300733E-5</c:v>
                </c:pt>
                <c:pt idx="3216">
                  <c:v>2.86045472758574E-6</c:v>
                </c:pt>
                <c:pt idx="3217">
                  <c:v>1.42941294859535E-5</c:v>
                </c:pt>
                <c:pt idx="3218">
                  <c:v>1.71431879658051E-5</c:v>
                </c:pt>
                <c:pt idx="3219">
                  <c:v>1.71334261103397E-5</c:v>
                </c:pt>
                <c:pt idx="3220">
                  <c:v>8.561834906778E-6</c:v>
                </c:pt>
                <c:pt idx="3221">
                  <c:v>1.7113919072331E-5</c:v>
                </c:pt>
                <c:pt idx="3222">
                  <c:v>5.70139129448427E-6</c:v>
                </c:pt>
                <c:pt idx="3223">
                  <c:v>1.70944342437979E-5</c:v>
                </c:pt>
                <c:pt idx="3224">
                  <c:v>1.4237250125154E-5</c:v>
                </c:pt>
                <c:pt idx="3225">
                  <c:v>1.99208001993818E-5</c:v>
                </c:pt>
                <c:pt idx="3226">
                  <c:v>1.13768323923173E-5</c:v>
                </c:pt>
                <c:pt idx="3227">
                  <c:v>8.52776555704068E-6</c:v>
                </c:pt>
                <c:pt idx="3228">
                  <c:v>1.70458191730888E-5</c:v>
                </c:pt>
                <c:pt idx="3229">
                  <c:v>1.1357408508264E-5</c:v>
                </c:pt>
                <c:pt idx="3230">
                  <c:v>1.70264118788126E-5</c:v>
                </c:pt>
                <c:pt idx="3231">
                  <c:v>1.13444776794829E-5</c:v>
                </c:pt>
                <c:pt idx="3232">
                  <c:v>1.41725222337165E-5</c:v>
                </c:pt>
                <c:pt idx="3233">
                  <c:v>1.98302327526203E-5</c:v>
                </c:pt>
                <c:pt idx="3234">
                  <c:v>2.83127725881038E-5</c:v>
                </c:pt>
                <c:pt idx="3235">
                  <c:v>1.69779902577535E-5</c:v>
                </c:pt>
                <c:pt idx="3236">
                  <c:v>1.97963762160562E-5</c:v>
                </c:pt>
                <c:pt idx="3237">
                  <c:v>1.97851035540646E-5</c:v>
                </c:pt>
                <c:pt idx="3238">
                  <c:v>1.41241695078988E-5</c:v>
                </c:pt>
                <c:pt idx="3239">
                  <c:v>2.54090281929619E-5</c:v>
                </c:pt>
                <c:pt idx="3240">
                  <c:v>2.25729417913615E-5</c:v>
                </c:pt>
                <c:pt idx="3241">
                  <c:v>1.97400770595279E-5</c:v>
                </c:pt>
                <c:pt idx="3242">
                  <c:v>1.40920260399867E-5</c:v>
                </c:pt>
                <c:pt idx="3243">
                  <c:v>3.66184041845147E-5</c:v>
                </c:pt>
                <c:pt idx="3244">
                  <c:v>3.65975525453562E-5</c:v>
                </c:pt>
                <c:pt idx="3245">
                  <c:v>1.40679664537663E-5</c:v>
                </c:pt>
                <c:pt idx="3246">
                  <c:v>8.4359734340758E-6</c:v>
                </c:pt>
                <c:pt idx="3247">
                  <c:v>1.12415596437742E-5</c:v>
                </c:pt>
                <c:pt idx="3248">
                  <c:v>3.37054750678165E-5</c:v>
                </c:pt>
                <c:pt idx="3249">
                  <c:v>2.52647116047005E-5</c:v>
                </c:pt>
                <c:pt idx="3250">
                  <c:v>1.68335500702043E-5</c:v>
                </c:pt>
                <c:pt idx="3251">
                  <c:v>1.12159763546851E-5</c:v>
                </c:pt>
                <c:pt idx="3252">
                  <c:v>2.52215766781999E-5</c:v>
                </c:pt>
                <c:pt idx="3253">
                  <c:v>1.12032065516286E-5</c:v>
                </c:pt>
                <c:pt idx="3254">
                  <c:v>2.79920677580383E-5</c:v>
                </c:pt>
                <c:pt idx="3255">
                  <c:v>1.67856769312023E-5</c:v>
                </c:pt>
                <c:pt idx="3256">
                  <c:v>1.95721384290128E-5</c:v>
                </c:pt>
                <c:pt idx="3257">
                  <c:v>1.95609934548737E-5</c:v>
                </c:pt>
                <c:pt idx="3258">
                  <c:v>2.79283640386017E-5</c:v>
                </c:pt>
                <c:pt idx="3259">
                  <c:v>8.37373823221962E-6</c:v>
                </c:pt>
                <c:pt idx="3260">
                  <c:v>2.23172532522569E-5</c:v>
                </c:pt>
                <c:pt idx="3261">
                  <c:v>1.67284088443419E-5</c:v>
                </c:pt>
                <c:pt idx="3262">
                  <c:v>1.95053637062492E-5</c:v>
                </c:pt>
                <c:pt idx="3263">
                  <c:v>8.3546814667194E-6</c:v>
                </c:pt>
                <c:pt idx="3264">
                  <c:v>5.56661603706948E-6</c:v>
                </c:pt>
                <c:pt idx="3265">
                  <c:v>5.56344623567004E-6</c:v>
                </c:pt>
                <c:pt idx="3266">
                  <c:v>1.39006955981272E-5</c:v>
                </c:pt>
                <c:pt idx="3267">
                  <c:v>1.66713361403629E-5</c:v>
                </c:pt>
                <c:pt idx="3268">
                  <c:v>1.38848691431183E-5</c:v>
                </c:pt>
                <c:pt idx="3269">
                  <c:v>2.22031402784513E-5</c:v>
                </c:pt>
                <c:pt idx="3270">
                  <c:v>1.94166849899702E-5</c:v>
                </c:pt>
                <c:pt idx="3271">
                  <c:v>1.38611632398377E-5</c:v>
                </c:pt>
                <c:pt idx="3272">
                  <c:v>5.54130810784268E-6</c:v>
                </c:pt>
                <c:pt idx="3273">
                  <c:v>1.93835345114392E-5</c:v>
                </c:pt>
                <c:pt idx="3274">
                  <c:v>2.76749956201864E-5</c:v>
                </c:pt>
                <c:pt idx="3275">
                  <c:v>1.38296183156841E-5</c:v>
                </c:pt>
                <c:pt idx="3276">
                  <c:v>1.93504406313469E-5</c:v>
                </c:pt>
                <c:pt idx="3277">
                  <c:v>1.65766473417453E-5</c:v>
                </c:pt>
                <c:pt idx="3278">
                  <c:v>5.52240269727895E-6</c:v>
                </c:pt>
                <c:pt idx="3279">
                  <c:v>1.10385161446102E-5</c:v>
                </c:pt>
                <c:pt idx="3280">
                  <c:v>1.37902880949485E-5</c:v>
                </c:pt>
                <c:pt idx="3281">
                  <c:v>2.20518967731078E-5</c:v>
                </c:pt>
                <c:pt idx="3282">
                  <c:v>3.03040921545159E-5</c:v>
                </c:pt>
                <c:pt idx="3283">
                  <c:v>8.26004620301835E-6</c:v>
                </c:pt>
                <c:pt idx="3284">
                  <c:v>8.25534268011787E-6</c:v>
                </c:pt>
                <c:pt idx="3285">
                  <c:v>2.75021394517996E-6</c:v>
                </c:pt>
                <c:pt idx="3286">
                  <c:v>1.92405352248173E-5</c:v>
                </c:pt>
                <c:pt idx="3287">
                  <c:v>1.37354136254746E-5</c:v>
                </c:pt>
                <c:pt idx="3288">
                  <c:v>1.64731107131217E-5</c:v>
                </c:pt>
                <c:pt idx="3289">
                  <c:v>2.1951640560152E-5</c:v>
                </c:pt>
                <c:pt idx="3290">
                  <c:v>1.64543554685634E-5</c:v>
                </c:pt>
                <c:pt idx="3291">
                  <c:v>2.74083097589435E-5</c:v>
                </c:pt>
                <c:pt idx="3292">
                  <c:v>8.21781078876934E-6</c:v>
                </c:pt>
                <c:pt idx="3293">
                  <c:v>1.36885521933351E-5</c:v>
                </c:pt>
                <c:pt idx="3294">
                  <c:v>1.91530605183685E-5</c:v>
                </c:pt>
                <c:pt idx="3295">
                  <c:v>2.73459345428521E-5</c:v>
                </c:pt>
                <c:pt idx="3296">
                  <c:v>1.3665181465742E-5</c:v>
                </c:pt>
                <c:pt idx="3297">
                  <c:v>8.19444005611724E-6</c:v>
                </c:pt>
                <c:pt idx="3298">
                  <c:v>8.1897738913638E-6</c:v>
                </c:pt>
                <c:pt idx="3299">
                  <c:v>3.27404415346444E-5</c:v>
                </c:pt>
                <c:pt idx="3300">
                  <c:v>1.63608990630199E-5</c:v>
                </c:pt>
                <c:pt idx="3301">
                  <c:v>1.63515826667624E-5</c:v>
                </c:pt>
                <c:pt idx="3302">
                  <c:v>1.08948477170411E-5</c:v>
                </c:pt>
                <c:pt idx="3303">
                  <c:v>8.16648289318852E-6</c:v>
                </c:pt>
                <c:pt idx="3304">
                  <c:v>2.17648870615848E-5</c:v>
                </c:pt>
                <c:pt idx="3305">
                  <c:v>1.35953084183197E-5</c:v>
                </c:pt>
                <c:pt idx="3306">
                  <c:v>1.08700534671731E-5</c:v>
                </c:pt>
                <c:pt idx="3307">
                  <c:v>2.17277274526343E-5</c:v>
                </c:pt>
                <c:pt idx="3308">
                  <c:v>8.14325813256819E-6</c:v>
                </c:pt>
                <c:pt idx="3309">
                  <c:v>2.71287370412084E-5</c:v>
                </c:pt>
                <c:pt idx="3310">
                  <c:v>2.16906312869945E-5</c:v>
                </c:pt>
                <c:pt idx="3311">
                  <c:v>2.70978499727867E-5</c:v>
                </c:pt>
                <c:pt idx="3312">
                  <c:v>8.12472588850894E-6</c:v>
                </c:pt>
                <c:pt idx="3313">
                  <c:v>1.62401988422565E-5</c:v>
                </c:pt>
                <c:pt idx="3314">
                  <c:v>2.43464267646137E-5</c:v>
                </c:pt>
                <c:pt idx="3315">
                  <c:v>2.43325631646938E-5</c:v>
                </c:pt>
                <c:pt idx="3316">
                  <c:v>1.35103930328534E-5</c:v>
                </c:pt>
                <c:pt idx="3317">
                  <c:v>2.7005399603801E-5</c:v>
                </c:pt>
                <c:pt idx="3318">
                  <c:v>2.1592017522765E-5</c:v>
                </c:pt>
                <c:pt idx="3319">
                  <c:v>1.61847917757627E-5</c:v>
                </c:pt>
                <c:pt idx="3320">
                  <c:v>2.42633634905991E-5</c:v>
                </c:pt>
                <c:pt idx="3321">
                  <c:v>2.42495471894301E-5</c:v>
                </c:pt>
                <c:pt idx="3322">
                  <c:v>2.96214584792131E-5</c:v>
                </c:pt>
                <c:pt idx="3323">
                  <c:v>2.96045911149116E-5</c:v>
                </c:pt>
                <c:pt idx="3324">
                  <c:v>0.0</c:v>
                </c:pt>
                <c:pt idx="3325">
                  <c:v>1.88178360333366E-5</c:v>
                </c:pt>
                <c:pt idx="3326">
                  <c:v>8.06019453516554E-6</c:v>
                </c:pt>
                <c:pt idx="3327">
                  <c:v>2.41668144417262E-5</c:v>
                </c:pt>
                <c:pt idx="3328">
                  <c:v>1.07346902749183E-5</c:v>
                </c:pt>
                <c:pt idx="3329">
                  <c:v>5.36428880700376E-6</c:v>
                </c:pt>
                <c:pt idx="3330">
                  <c:v>1.60837026507399E-5</c:v>
                </c:pt>
                <c:pt idx="3331">
                  <c:v>2.41118161479167E-5</c:v>
                </c:pt>
                <c:pt idx="3332">
                  <c:v>1.07102605077548E-5</c:v>
                </c:pt>
                <c:pt idx="3333">
                  <c:v>2.40843639552869E-5</c:v>
                </c:pt>
                <c:pt idx="3334">
                  <c:v>1.60470997212888E-5</c:v>
                </c:pt>
                <c:pt idx="3335">
                  <c:v>1.87109556806503E-5</c:v>
                </c:pt>
                <c:pt idx="3336">
                  <c:v>2.13717726746229E-5</c:v>
                </c:pt>
                <c:pt idx="3337">
                  <c:v>1.86896525670052E-5</c:v>
                </c:pt>
                <c:pt idx="3338">
                  <c:v>2.13474401226166E-5</c:v>
                </c:pt>
                <c:pt idx="3339">
                  <c:v>1.33345526483767E-5</c:v>
                </c:pt>
                <c:pt idx="3340">
                  <c:v>2.13231352741153E-5</c:v>
                </c:pt>
                <c:pt idx="3341">
                  <c:v>1.33193707680227E-5</c:v>
                </c:pt>
                <c:pt idx="3342">
                  <c:v>1.06494290487901E-5</c:v>
                </c:pt>
                <c:pt idx="3343">
                  <c:v>1.06433649382344E-5</c:v>
                </c:pt>
                <c:pt idx="3344">
                  <c:v>1.32966303509424E-5</c:v>
                </c:pt>
                <c:pt idx="3345">
                  <c:v>1.3289058843015E-5</c:v>
                </c:pt>
                <c:pt idx="3346">
                  <c:v>1.06251933172159E-5</c:v>
                </c:pt>
                <c:pt idx="3347">
                  <c:v>2.38930717662546E-5</c:v>
                </c:pt>
                <c:pt idx="3348">
                  <c:v>1.59196442136871E-5</c:v>
                </c:pt>
                <c:pt idx="3349">
                  <c:v>2.38658686221658E-5</c:v>
                </c:pt>
                <c:pt idx="3350">
                  <c:v>2.1202025481553E-5</c:v>
                </c:pt>
                <c:pt idx="3351">
                  <c:v>7.94623214995718E-6</c:v>
                </c:pt>
                <c:pt idx="3352">
                  <c:v>5.29447154824588E-6</c:v>
                </c:pt>
                <c:pt idx="3353">
                  <c:v>5.29145671424412E-6</c:v>
                </c:pt>
                <c:pt idx="3354">
                  <c:v>1.32211089924336E-5</c:v>
                </c:pt>
                <c:pt idx="3355">
                  <c:v>1.32135804886717E-5</c:v>
                </c:pt>
                <c:pt idx="3356">
                  <c:v>1.58472675262378E-5</c:v>
                </c:pt>
                <c:pt idx="3357">
                  <c:v>1.05588290716691E-5</c:v>
                </c:pt>
                <c:pt idx="3358">
                  <c:v>1.31910206893685E-5</c:v>
                </c:pt>
                <c:pt idx="3359">
                  <c:v>7.91010559128722E-6</c:v>
                </c:pt>
                <c:pt idx="3360">
                  <c:v>1.58112026705325E-5</c:v>
                </c:pt>
                <c:pt idx="3361">
                  <c:v>1.84358991696025E-5</c:v>
                </c:pt>
                <c:pt idx="3362">
                  <c:v>1.57932010327115E-5</c:v>
                </c:pt>
                <c:pt idx="3363">
                  <c:v>2.10456105347854E-5</c:v>
                </c:pt>
                <c:pt idx="3364">
                  <c:v>2.89212364657741E-5</c:v>
                </c:pt>
                <c:pt idx="3365">
                  <c:v>1.31385308315049E-5</c:v>
                </c:pt>
                <c:pt idx="3366">
                  <c:v>1.31310493502682E-5</c:v>
                </c:pt>
                <c:pt idx="3367">
                  <c:v>1.5748286555065E-5</c:v>
                </c:pt>
                <c:pt idx="3368">
                  <c:v>7.86965949955534E-6</c:v>
                </c:pt>
                <c:pt idx="3369">
                  <c:v>5.24345218318794E-6</c:v>
                </c:pt>
                <c:pt idx="3370">
                  <c:v>1.04809328023354E-5</c:v>
                </c:pt>
                <c:pt idx="3371">
                  <c:v>1.83311881177059E-5</c:v>
                </c:pt>
                <c:pt idx="3372">
                  <c:v>1.30862498418673E-5</c:v>
                </c:pt>
                <c:pt idx="3373">
                  <c:v>2.09260770096521E-5</c:v>
                </c:pt>
                <c:pt idx="3374">
                  <c:v>2.61427013268359E-6</c:v>
                </c:pt>
                <c:pt idx="3375">
                  <c:v>1.56766889239525E-5</c:v>
                </c:pt>
                <c:pt idx="3376">
                  <c:v>1.04451747585874E-5</c:v>
                </c:pt>
                <c:pt idx="3377">
                  <c:v>7.82942021749952E-6</c:v>
                </c:pt>
                <c:pt idx="3378">
                  <c:v>1.82582444477986E-5</c:v>
                </c:pt>
                <c:pt idx="3379">
                  <c:v>1.82478476450726E-5</c:v>
                </c:pt>
                <c:pt idx="3380">
                  <c:v>2.08428077286808E-5</c:v>
                </c:pt>
                <c:pt idx="3381">
                  <c:v>7.81160219872167E-6</c:v>
                </c:pt>
                <c:pt idx="3382">
                  <c:v>1.5614308067093E-5</c:v>
                </c:pt>
                <c:pt idx="3383">
                  <c:v>2.08072224034463E-5</c:v>
                </c:pt>
                <c:pt idx="3384">
                  <c:v>1.03976870673644E-5</c:v>
                </c:pt>
                <c:pt idx="3385">
                  <c:v>1.55876494595689E-5</c:v>
                </c:pt>
                <c:pt idx="3386">
                  <c:v>1.55787733753052E-5</c:v>
                </c:pt>
                <c:pt idx="3387">
                  <c:v>1.5569902345327E-5</c:v>
                </c:pt>
                <c:pt idx="3388">
                  <c:v>1.81545424279456E-5</c:v>
                </c:pt>
                <c:pt idx="3389">
                  <c:v>1.03681169578912E-5</c:v>
                </c:pt>
                <c:pt idx="3390">
                  <c:v>2.59055325876E-5</c:v>
                </c:pt>
                <c:pt idx="3391">
                  <c:v>1.03563124740537E-5</c:v>
                </c:pt>
                <c:pt idx="3392">
                  <c:v>1.55256229095526E-5</c:v>
                </c:pt>
                <c:pt idx="3393">
                  <c:v>2.84474339326586E-5</c:v>
                </c:pt>
                <c:pt idx="3394">
                  <c:v>2.06772618864404E-5</c:v>
                </c:pt>
                <c:pt idx="3395">
                  <c:v>1.80823016685508E-5</c:v>
                </c:pt>
                <c:pt idx="3396">
                  <c:v>5.16343001514974E-6</c:v>
                </c:pt>
                <c:pt idx="3397">
                  <c:v>1.5481469400596E-5</c:v>
                </c:pt>
                <c:pt idx="3398">
                  <c:v>1.03151025189972E-5</c:v>
                </c:pt>
                <c:pt idx="3399">
                  <c:v>1.28865359802243E-5</c:v>
                </c:pt>
                <c:pt idx="3400">
                  <c:v>7.72751879554333E-6</c:v>
                </c:pt>
                <c:pt idx="3401">
                  <c:v>1.28718641833804E-5</c:v>
                </c:pt>
                <c:pt idx="3402">
                  <c:v>2.31561621905244E-5</c:v>
                </c:pt>
                <c:pt idx="3403">
                  <c:v>1.28572090909136E-5</c:v>
                </c:pt>
                <c:pt idx="3404">
                  <c:v>7.70993268173233E-6</c:v>
                </c:pt>
                <c:pt idx="3405">
                  <c:v>1.02740565470506E-5</c:v>
                </c:pt>
                <c:pt idx="3406">
                  <c:v>2.31034639164158E-5</c:v>
                </c:pt>
                <c:pt idx="3407">
                  <c:v>2.56558978861559E-5</c:v>
                </c:pt>
                <c:pt idx="3408">
                  <c:v>2.05130309066743E-5</c:v>
                </c:pt>
                <c:pt idx="3409">
                  <c:v>1.79386813896318E-5</c:v>
                </c:pt>
                <c:pt idx="3410">
                  <c:v>1.53672570479015E-5</c:v>
                </c:pt>
                <c:pt idx="3411">
                  <c:v>1.53585064617979E-5</c:v>
                </c:pt>
                <c:pt idx="3412">
                  <c:v>1.02331739057053E-5</c:v>
                </c:pt>
                <c:pt idx="3413">
                  <c:v>2.55683670588611E-5</c:v>
                </c:pt>
                <c:pt idx="3414">
                  <c:v>1.5332284589268E-5</c:v>
                </c:pt>
                <c:pt idx="3415">
                  <c:v>2.80931821821815E-5</c:v>
                </c:pt>
                <c:pt idx="3416">
                  <c:v>1.78672995869213E-5</c:v>
                </c:pt>
                <c:pt idx="3417">
                  <c:v>1.78571254001419E-5</c:v>
                </c:pt>
                <c:pt idx="3418">
                  <c:v>1.7846957006871E-5</c:v>
                </c:pt>
                <c:pt idx="3419">
                  <c:v>2.03849078900283E-5</c:v>
                </c:pt>
                <c:pt idx="3420">
                  <c:v>1.5279975075084E-5</c:v>
                </c:pt>
                <c:pt idx="3421">
                  <c:v>1.78164865550073E-5</c:v>
                </c:pt>
                <c:pt idx="3422">
                  <c:v>1.7806341302737E-5</c:v>
                </c:pt>
                <c:pt idx="3423">
                  <c:v>1.77962018274683E-5</c:v>
                </c:pt>
                <c:pt idx="3424">
                  <c:v>1.52452012508085E-5</c:v>
                </c:pt>
                <c:pt idx="3425">
                  <c:v>2.28547802505081E-5</c:v>
                </c:pt>
                <c:pt idx="3426">
                  <c:v>2.79177140485737E-5</c:v>
                </c:pt>
                <c:pt idx="3427">
                  <c:v>2.5365288044039E-5</c:v>
                </c:pt>
                <c:pt idx="3428">
                  <c:v>7.60525328201026E-6</c:v>
                </c:pt>
                <c:pt idx="3429">
                  <c:v>7.60092261821673E-6</c:v>
                </c:pt>
                <c:pt idx="3430">
                  <c:v>1.77253869810367E-5</c:v>
                </c:pt>
                <c:pt idx="3431">
                  <c:v>2.27768060618097E-5</c:v>
                </c:pt>
                <c:pt idx="3432">
                  <c:v>2.02345211128302E-5</c:v>
                </c:pt>
                <c:pt idx="3433">
                  <c:v>2.52787486971476E-5</c:v>
                </c:pt>
                <c:pt idx="3434">
                  <c:v>2.52643542046224E-5</c:v>
                </c:pt>
                <c:pt idx="3435">
                  <c:v>2.01999743269921E-5</c:v>
                </c:pt>
                <c:pt idx="3436">
                  <c:v>1.51413538829186E-5</c:v>
                </c:pt>
                <c:pt idx="3437">
                  <c:v>2.01769759106551E-5</c:v>
                </c:pt>
                <c:pt idx="3438">
                  <c:v>1.26034290772189E-5</c:v>
                </c:pt>
                <c:pt idx="3439">
                  <c:v>0.0</c:v>
                </c:pt>
                <c:pt idx="3440">
                  <c:v>1.76247114512401E-5</c:v>
                </c:pt>
                <c:pt idx="3441">
                  <c:v>0.0</c:v>
                </c:pt>
                <c:pt idx="3442">
                  <c:v>7.544847885746E-6</c:v>
                </c:pt>
                <c:pt idx="3443">
                  <c:v>7.54055161863766E-6</c:v>
                </c:pt>
                <c:pt idx="3444">
                  <c:v>1.75846015285536E-5</c:v>
                </c:pt>
                <c:pt idx="3445">
                  <c:v>2.25958992669105E-5</c:v>
                </c:pt>
                <c:pt idx="3446">
                  <c:v>1.25461291504834E-5</c:v>
                </c:pt>
                <c:pt idx="3447">
                  <c:v>7.5233910005302E-6</c:v>
                </c:pt>
                <c:pt idx="3448">
                  <c:v>1.50382139032533E-5</c:v>
                </c:pt>
                <c:pt idx="3449">
                  <c:v>1.75345924651197E-5</c:v>
                </c:pt>
                <c:pt idx="3450">
                  <c:v>1.50210923416741E-5</c:v>
                </c:pt>
                <c:pt idx="3451">
                  <c:v>2.50208981205776E-5</c:v>
                </c:pt>
                <c:pt idx="3452">
                  <c:v>1.25033252280223E-5</c:v>
                </c:pt>
                <c:pt idx="3453">
                  <c:v>1.24962054522824E-5</c:v>
                </c:pt>
                <c:pt idx="3454">
                  <c:v>2.9973815353821E-5</c:v>
                </c:pt>
                <c:pt idx="3455">
                  <c:v>1.4978373673378E-5</c:v>
                </c:pt>
                <c:pt idx="3456">
                  <c:v>2.74447149704943E-5</c:v>
                </c:pt>
                <c:pt idx="3457">
                  <c:v>9.9742134947417E-6</c:v>
                </c:pt>
                <c:pt idx="3458">
                  <c:v>2.24292012132539E-5</c:v>
                </c:pt>
                <c:pt idx="3459">
                  <c:v>1.9925714969071E-5</c:v>
                </c:pt>
                <c:pt idx="3460">
                  <c:v>1.24464804110165E-5</c:v>
                </c:pt>
                <c:pt idx="3461">
                  <c:v>1.74151502062412E-5</c:v>
                </c:pt>
                <c:pt idx="3462">
                  <c:v>1.49187715604103E-5</c:v>
                </c:pt>
                <c:pt idx="3463">
                  <c:v>3.47906448299016E-5</c:v>
                </c:pt>
                <c:pt idx="3464">
                  <c:v>1.49017859883502E-5</c:v>
                </c:pt>
                <c:pt idx="3465">
                  <c:v>7.44665022785472E-6</c:v>
                </c:pt>
                <c:pt idx="3466">
                  <c:v>1.48848197549858E-5</c:v>
                </c:pt>
                <c:pt idx="3467">
                  <c:v>1.7355734530682E-5</c:v>
                </c:pt>
                <c:pt idx="3468">
                  <c:v>1.48678728383049E-5</c:v>
                </c:pt>
                <c:pt idx="3469">
                  <c:v>9.9062710779037E-6</c:v>
                </c:pt>
                <c:pt idx="3470">
                  <c:v>9.90063014420888E-6</c:v>
                </c:pt>
                <c:pt idx="3471">
                  <c:v>7.4212443169852E-6</c:v>
                </c:pt>
                <c:pt idx="3472">
                  <c:v>3.46127526897761E-5</c:v>
                </c:pt>
                <c:pt idx="3473">
                  <c:v>2.22383848692531E-5</c:v>
                </c:pt>
                <c:pt idx="3474">
                  <c:v>9.87809851237494E-6</c:v>
                </c:pt>
                <c:pt idx="3475">
                  <c:v>7.40435521575755E-6</c:v>
                </c:pt>
                <c:pt idx="3476">
                  <c:v>2.22004168483981E-5</c:v>
                </c:pt>
                <c:pt idx="3477">
                  <c:v>2.46530836135111E-5</c:v>
                </c:pt>
                <c:pt idx="3478">
                  <c:v>9.85561815751863E-6</c:v>
                </c:pt>
                <c:pt idx="3479">
                  <c:v>2.21625136511011E-5</c:v>
                </c:pt>
                <c:pt idx="3480">
                  <c:v>2.70720922243311E-5</c:v>
                </c:pt>
                <c:pt idx="3481">
                  <c:v>2.45969786792279E-5</c:v>
                </c:pt>
                <c:pt idx="3482">
                  <c:v>1.72080806851674E-5</c:v>
                </c:pt>
                <c:pt idx="3483">
                  <c:v>9.82758964445406E-6</c:v>
                </c:pt>
                <c:pt idx="3484">
                  <c:v>2.20994854073595E-5</c:v>
                </c:pt>
                <c:pt idx="3485">
                  <c:v>1.96328011418365E-5</c:v>
                </c:pt>
                <c:pt idx="3486">
                  <c:v>1.71689189214246E-5</c:v>
                </c:pt>
                <c:pt idx="3487">
                  <c:v>1.47078363548228E-5</c:v>
                </c:pt>
                <c:pt idx="3488">
                  <c:v>1.71493714735349E-5</c:v>
                </c:pt>
                <c:pt idx="3489">
                  <c:v>2.44851515671356E-5</c:v>
                </c:pt>
                <c:pt idx="3490">
                  <c:v>4.89424179461228E-6</c:v>
                </c:pt>
                <c:pt idx="3491">
                  <c:v>2.69030017501744E-5</c:v>
                </c:pt>
                <c:pt idx="3492">
                  <c:v>2.68876823582778E-5</c:v>
                </c:pt>
                <c:pt idx="3493">
                  <c:v>1.46576572852975E-5</c:v>
                </c:pt>
                <c:pt idx="3494">
                  <c:v>9.76620717799884E-6</c:v>
                </c:pt>
                <c:pt idx="3495">
                  <c:v>1.46409690014718E-5</c:v>
                </c:pt>
                <c:pt idx="3496">
                  <c:v>1.70714039836623E-5</c:v>
                </c:pt>
                <c:pt idx="3497">
                  <c:v>1.46242997178756E-5</c:v>
                </c:pt>
                <c:pt idx="3498">
                  <c:v>9.7439814629332E-6</c:v>
                </c:pt>
                <c:pt idx="3499">
                  <c:v>2.43460823547887E-5</c:v>
                </c:pt>
                <c:pt idx="3500">
                  <c:v>1.21661094754933E-5</c:v>
                </c:pt>
                <c:pt idx="3501">
                  <c:v>2.43183634414259E-5</c:v>
                </c:pt>
                <c:pt idx="3502">
                  <c:v>2.67349674037918E-5</c:v>
                </c:pt>
                <c:pt idx="3503">
                  <c:v>1.94325408696541E-5</c:v>
                </c:pt>
                <c:pt idx="3504">
                  <c:v>1.21384221166466E-5</c:v>
                </c:pt>
                <c:pt idx="3505">
                  <c:v>2.42630202557974E-5</c:v>
                </c:pt>
                <c:pt idx="3506">
                  <c:v>1.45495224900626E-5</c:v>
                </c:pt>
                <c:pt idx="3507">
                  <c:v>2.42353959116973E-5</c:v>
                </c:pt>
                <c:pt idx="3508">
                  <c:v>2.17994359825331E-5</c:v>
                </c:pt>
                <c:pt idx="3509">
                  <c:v>1.21039015094701E-5</c:v>
                </c:pt>
                <c:pt idx="3510">
                  <c:v>4.83880367112755E-6</c:v>
                </c:pt>
                <c:pt idx="3511">
                  <c:v>1.20901207708536E-5</c:v>
                </c:pt>
                <c:pt idx="3512">
                  <c:v>1.93331780581995E-5</c:v>
                </c:pt>
                <c:pt idx="3513">
                  <c:v>2.41527114442416E-5</c:v>
                </c:pt>
                <c:pt idx="3514">
                  <c:v>1.93111665213918E-5</c:v>
                </c:pt>
                <c:pt idx="3515">
                  <c:v>1.20626063454023E-5</c:v>
                </c:pt>
                <c:pt idx="3516">
                  <c:v>3.3756065079726E-5</c:v>
                </c:pt>
                <c:pt idx="3517">
                  <c:v>1.20488726228554E-5</c:v>
                </c:pt>
                <c:pt idx="3518">
                  <c:v>1.20420116263222E-5</c:v>
                </c:pt>
                <c:pt idx="3519">
                  <c:v>7.22109272199314E-6</c:v>
                </c:pt>
                <c:pt idx="3520">
                  <c:v>1.20283013516294E-5</c:v>
                </c:pt>
                <c:pt idx="3521">
                  <c:v>2.88514849656308E-5</c:v>
                </c:pt>
                <c:pt idx="3522">
                  <c:v>1.20146066865719E-5</c:v>
                </c:pt>
                <c:pt idx="3523">
                  <c:v>2.40155304042504E-5</c:v>
                </c:pt>
                <c:pt idx="3524">
                  <c:v>2.40018552268428E-5</c:v>
                </c:pt>
                <c:pt idx="3525">
                  <c:v>1.91905502691895E-5</c:v>
                </c:pt>
                <c:pt idx="3526">
                  <c:v>1.91796225829955E-5</c:v>
                </c:pt>
                <c:pt idx="3527">
                  <c:v>9.58435055970185E-6</c:v>
                </c:pt>
                <c:pt idx="3528">
                  <c:v>9.57889293739959E-6</c:v>
                </c:pt>
                <c:pt idx="3529">
                  <c:v>1.67535172399571E-5</c:v>
                </c:pt>
                <c:pt idx="3530">
                  <c:v>9.56798701423017E-6</c:v>
                </c:pt>
                <c:pt idx="3531">
                  <c:v>9.56253870984141E-6</c:v>
                </c:pt>
                <c:pt idx="3532">
                  <c:v>1.67249136387864E-5</c:v>
                </c:pt>
                <c:pt idx="3533">
                  <c:v>1.19395642582143E-5</c:v>
                </c:pt>
                <c:pt idx="3534">
                  <c:v>1.67058717072848E-5</c:v>
                </c:pt>
                <c:pt idx="3535">
                  <c:v>1.90815529978037E-5</c:v>
                </c:pt>
                <c:pt idx="3536">
                  <c:v>1.43030155335074E-5</c:v>
                </c:pt>
                <c:pt idx="3537">
                  <c:v>9.52991397271161E-6</c:v>
                </c:pt>
                <c:pt idx="3538">
                  <c:v>7.14336551119773E-6</c:v>
                </c:pt>
                <c:pt idx="3539">
                  <c:v>7.13929786043654E-6</c:v>
                </c:pt>
                <c:pt idx="3540">
                  <c:v>2.85409301036412E-5</c:v>
                </c:pt>
                <c:pt idx="3541">
                  <c:v>1.42623390126257E-5</c:v>
                </c:pt>
                <c:pt idx="3542">
                  <c:v>2.61327322678327E-5</c:v>
                </c:pt>
                <c:pt idx="3543">
                  <c:v>2.61178514909593E-5</c:v>
                </c:pt>
                <c:pt idx="3544">
                  <c:v>1.66109867557625E-5</c:v>
                </c:pt>
                <c:pt idx="3545">
                  <c:v>2.37164685027619E-5</c:v>
                </c:pt>
                <c:pt idx="3546">
                  <c:v>2.13326672583128E-5</c:v>
                </c:pt>
                <c:pt idx="3547">
                  <c:v>3.31652529991943E-5</c:v>
                </c:pt>
                <c:pt idx="3548">
                  <c:v>1.89407815371171E-5</c:v>
                </c:pt>
                <c:pt idx="3549">
                  <c:v>1.41974970576718E-5</c:v>
                </c:pt>
                <c:pt idx="3550">
                  <c:v>1.65543146634683E-5</c:v>
                </c:pt>
                <c:pt idx="3551">
                  <c:v>1.41813326832429E-5</c:v>
                </c:pt>
                <c:pt idx="3552">
                  <c:v>1.18110478322949E-5</c:v>
                </c:pt>
                <c:pt idx="3553">
                  <c:v>9.44345780837962E-6</c:v>
                </c:pt>
                <c:pt idx="3554">
                  <c:v>9.438080414719E-6</c:v>
                </c:pt>
                <c:pt idx="3555">
                  <c:v>1.65072356454398E-5</c:v>
                </c:pt>
                <c:pt idx="3556">
                  <c:v>7.07050110886118E-6</c:v>
                </c:pt>
                <c:pt idx="3557">
                  <c:v>1.64884415483946E-5</c:v>
                </c:pt>
                <c:pt idx="3558">
                  <c:v>1.8833202886351E-5</c:v>
                </c:pt>
                <c:pt idx="3559">
                  <c:v>2.35280983558546E-5</c:v>
                </c:pt>
                <c:pt idx="3560">
                  <c:v>1.88117605897407E-5</c:v>
                </c:pt>
                <c:pt idx="3561">
                  <c:v>2.58514418222484E-5</c:v>
                </c:pt>
                <c:pt idx="3562">
                  <c:v>1.17439641912379E-5</c:v>
                </c:pt>
                <c:pt idx="3563">
                  <c:v>9.38982145510637E-6</c:v>
                </c:pt>
                <c:pt idx="3564">
                  <c:v>1.40767119054556E-5</c:v>
                </c:pt>
                <c:pt idx="3565">
                  <c:v>1.64134788944261E-5</c:v>
                </c:pt>
                <c:pt idx="3566">
                  <c:v>2.57779225905478E-5</c:v>
                </c:pt>
                <c:pt idx="3567">
                  <c:v>1.63947915428827E-5</c:v>
                </c:pt>
                <c:pt idx="3568">
                  <c:v>9.36311762699229E-6</c:v>
                </c:pt>
                <c:pt idx="3569">
                  <c:v>1.63761254676038E-5</c:v>
                </c:pt>
                <c:pt idx="3570">
                  <c:v>9.35245737198604E-6</c:v>
                </c:pt>
                <c:pt idx="3571">
                  <c:v>3.73885271870071E-5</c:v>
                </c:pt>
                <c:pt idx="3572">
                  <c:v>2.56899754487108E-5</c:v>
                </c:pt>
                <c:pt idx="3573">
                  <c:v>1.63388570488719E-5</c:v>
                </c:pt>
                <c:pt idx="3574">
                  <c:v>9.33117325943752E-6</c:v>
                </c:pt>
                <c:pt idx="3575">
                  <c:v>1.63202546570553E-5</c:v>
                </c:pt>
                <c:pt idx="3576">
                  <c:v>1.16506867178459E-5</c:v>
                </c:pt>
                <c:pt idx="3577">
                  <c:v>1.86304839368724E-5</c:v>
                </c:pt>
                <c:pt idx="3578">
                  <c:v>2.32748439619984E-5</c:v>
                </c:pt>
                <c:pt idx="3579">
                  <c:v>1.39569543324452E-5</c:v>
                </c:pt>
                <c:pt idx="3580">
                  <c:v>2.7898013631706E-5</c:v>
                </c:pt>
                <c:pt idx="3581">
                  <c:v>1.85880850997452E-5</c:v>
                </c:pt>
                <c:pt idx="3582">
                  <c:v>1.62553129162004E-5</c:v>
                </c:pt>
                <c:pt idx="3583">
                  <c:v>1.85669218787652E-5</c:v>
                </c:pt>
                <c:pt idx="3584">
                  <c:v>2.3195436632104E-5</c:v>
                </c:pt>
                <c:pt idx="3585">
                  <c:v>1.3909337064697E-5</c:v>
                </c:pt>
                <c:pt idx="3586">
                  <c:v>1.85352222170997E-5</c:v>
                </c:pt>
                <c:pt idx="3587">
                  <c:v>2.31558346184252E-5</c:v>
                </c:pt>
                <c:pt idx="3588">
                  <c:v>2.54569138759119E-5</c:v>
                </c:pt>
                <c:pt idx="3589">
                  <c:v>1.85035766768435E-5</c:v>
                </c:pt>
                <c:pt idx="3590">
                  <c:v>2.08046701962578E-5</c:v>
                </c:pt>
                <c:pt idx="3591">
                  <c:v>1.84825096718331E-5</c:v>
                </c:pt>
                <c:pt idx="3592">
                  <c:v>1.61629870199303E-5</c:v>
                </c:pt>
                <c:pt idx="3593">
                  <c:v>2.07691499839634E-5</c:v>
                </c:pt>
                <c:pt idx="3594">
                  <c:v>2.53700619270244E-5</c:v>
                </c:pt>
                <c:pt idx="3595">
                  <c:v>2.53556154379153E-5</c:v>
                </c:pt>
                <c:pt idx="3596">
                  <c:v>1.38224602773386E-5</c:v>
                </c:pt>
                <c:pt idx="3597">
                  <c:v>1.61170209033904E-5</c:v>
                </c:pt>
                <c:pt idx="3598">
                  <c:v>9.20448193075922E-6</c:v>
                </c:pt>
                <c:pt idx="3599">
                  <c:v>1.60986710802109E-5</c:v>
                </c:pt>
                <c:pt idx="3600">
                  <c:v>1.6089504004606E-5</c:v>
                </c:pt>
                <c:pt idx="3601">
                  <c:v>3.21606842980197E-5</c:v>
                </c:pt>
                <c:pt idx="3602">
                  <c:v>2.29588364434941E-5</c:v>
                </c:pt>
                <c:pt idx="3603">
                  <c:v>1.60620340859577E-5</c:v>
                </c:pt>
                <c:pt idx="3604">
                  <c:v>6.87980908823656E-6</c:v>
                </c:pt>
                <c:pt idx="3605">
                  <c:v>1.83357107055017E-5</c:v>
                </c:pt>
                <c:pt idx="3606">
                  <c:v>1.60346110672166E-5</c:v>
                </c:pt>
                <c:pt idx="3607">
                  <c:v>1.37361261165773E-5</c:v>
                </c:pt>
                <c:pt idx="3608">
                  <c:v>1.60163550706819E-5</c:v>
                </c:pt>
                <c:pt idx="3609">
                  <c:v>1.60072348683345E-5</c:v>
                </c:pt>
                <c:pt idx="3610">
                  <c:v>1.14272284709217E-5</c:v>
                </c:pt>
                <c:pt idx="3611">
                  <c:v>1.3704865749103E-5</c:v>
                </c:pt>
                <c:pt idx="3612">
                  <c:v>1.36970617794346E-5</c:v>
                </c:pt>
                <c:pt idx="3613">
                  <c:v>9.12617483574028E-6</c:v>
                </c:pt>
                <c:pt idx="3614">
                  <c:v>1.82419562254125E-5</c:v>
                </c:pt>
                <c:pt idx="3615">
                  <c:v>9.11578434884806E-6</c:v>
                </c:pt>
                <c:pt idx="3616">
                  <c:v>1.59435386993202E-5</c:v>
                </c:pt>
                <c:pt idx="3617">
                  <c:v>1.82108113838176E-5</c:v>
                </c:pt>
                <c:pt idx="3618">
                  <c:v>1.59253863920644E-5</c:v>
                </c:pt>
                <c:pt idx="3619">
                  <c:v>1.81900777029007E-5</c:v>
                </c:pt>
                <c:pt idx="3620">
                  <c:v>2.95420445391406E-5</c:v>
                </c:pt>
                <c:pt idx="3621">
                  <c:v>6.81351286052343E-6</c:v>
                </c:pt>
                <c:pt idx="3622">
                  <c:v>1.58891437551947E-5</c:v>
                </c:pt>
                <c:pt idx="3623">
                  <c:v>1.36115108492976E-5</c:v>
                </c:pt>
                <c:pt idx="3624">
                  <c:v>1.81383467183517E-5</c:v>
                </c:pt>
                <c:pt idx="3625">
                  <c:v>4.53200454726791E-6</c:v>
                </c:pt>
                <c:pt idx="3626">
                  <c:v>1.58529835985111E-5</c:v>
                </c:pt>
                <c:pt idx="3627">
                  <c:v>1.35805340784483E-5</c:v>
                </c:pt>
                <c:pt idx="3628">
                  <c:v>1.58349343915494E-5</c:v>
                </c:pt>
                <c:pt idx="3629">
                  <c:v>6.78253606957752E-6</c:v>
                </c:pt>
                <c:pt idx="3630">
                  <c:v>2.03360216583854E-5</c:v>
                </c:pt>
                <c:pt idx="3631">
                  <c:v>1.80661704051272E-5</c:v>
                </c:pt>
                <c:pt idx="3632">
                  <c:v>2.25698537190267E-5</c:v>
                </c:pt>
                <c:pt idx="3633">
                  <c:v>3.15798024557902E-5</c:v>
                </c:pt>
                <c:pt idx="3634">
                  <c:v>1.12720785537699E-5</c:v>
                </c:pt>
                <c:pt idx="3635">
                  <c:v>2.02781877975779E-5</c:v>
                </c:pt>
                <c:pt idx="3636">
                  <c:v>1.12592448762825E-5</c:v>
                </c:pt>
                <c:pt idx="3637">
                  <c:v>9.00226681435862E-6</c:v>
                </c:pt>
                <c:pt idx="3638">
                  <c:v>2.02435664587773E-5</c:v>
                </c:pt>
                <c:pt idx="3639">
                  <c:v>2.47280478536403E-5</c:v>
                </c:pt>
                <c:pt idx="3640">
                  <c:v>2.24672426790736E-5</c:v>
                </c:pt>
                <c:pt idx="3641">
                  <c:v>2.24544491440564E-5</c:v>
                </c:pt>
                <c:pt idx="3642">
                  <c:v>2.01974966046464E-5</c:v>
                </c:pt>
                <c:pt idx="3643">
                  <c:v>2.2428883924929E-5</c:v>
                </c:pt>
                <c:pt idx="3644">
                  <c:v>2.24161122325237E-5</c:v>
                </c:pt>
                <c:pt idx="3645">
                  <c:v>2.24033478127386E-5</c:v>
                </c:pt>
                <c:pt idx="3646">
                  <c:v>1.11952953307012E-5</c:v>
                </c:pt>
                <c:pt idx="3647">
                  <c:v>2.23778407743644E-5</c:v>
                </c:pt>
                <c:pt idx="3648">
                  <c:v>2.23650981474942E-5</c:v>
                </c:pt>
                <c:pt idx="3649">
                  <c:v>1.34114176660138E-5</c:v>
                </c:pt>
                <c:pt idx="3650">
                  <c:v>1.34037807946745E-5</c:v>
                </c:pt>
                <c:pt idx="3651">
                  <c:v>1.78615310293262E-5</c:v>
                </c:pt>
                <c:pt idx="3652">
                  <c:v>2.45456201750882E-5</c:v>
                </c:pt>
                <c:pt idx="3653">
                  <c:v>1.33808962627485E-5</c:v>
                </c:pt>
                <c:pt idx="3654">
                  <c:v>1.56021562330891E-5</c:v>
                </c:pt>
                <c:pt idx="3655">
                  <c:v>1.11380513487292E-5</c:v>
                </c:pt>
                <c:pt idx="3656">
                  <c:v>1.11317090016817E-5</c:v>
                </c:pt>
                <c:pt idx="3657">
                  <c:v>1.55755183726172E-5</c:v>
                </c:pt>
                <c:pt idx="3658">
                  <c:v>1.77904562241908E-5</c:v>
                </c:pt>
                <c:pt idx="3659">
                  <c:v>1.55577850700832E-5</c:v>
                </c:pt>
                <c:pt idx="3660">
                  <c:v>1.11063757082242E-5</c:v>
                </c:pt>
                <c:pt idx="3661">
                  <c:v>1.55400719575396E-5</c:v>
                </c:pt>
                <c:pt idx="3662">
                  <c:v>1.33124768274501E-5</c:v>
                </c:pt>
                <c:pt idx="3663">
                  <c:v>1.99573444440739E-5</c:v>
                </c:pt>
                <c:pt idx="3664">
                  <c:v>1.10811000676934E-5</c:v>
                </c:pt>
                <c:pt idx="3665">
                  <c:v>8.85983212035078E-6</c:v>
                </c:pt>
                <c:pt idx="3666">
                  <c:v>1.99232708872901E-5</c:v>
                </c:pt>
                <c:pt idx="3667">
                  <c:v>1.76994897489609E-5</c:v>
                </c:pt>
                <c:pt idx="3668">
                  <c:v>2.21117638978018E-5</c:v>
                </c:pt>
                <c:pt idx="3669">
                  <c:v>1.76793382265957E-5</c:v>
                </c:pt>
                <c:pt idx="3670">
                  <c:v>3.09212243738698E-5</c:v>
                </c:pt>
                <c:pt idx="3671">
                  <c:v>1.9866610853435E-5</c:v>
                </c:pt>
                <c:pt idx="3672">
                  <c:v>2.2061442441884E-5</c:v>
                </c:pt>
                <c:pt idx="3673">
                  <c:v>1.10244399909462E-5</c:v>
                </c:pt>
                <c:pt idx="3674">
                  <c:v>2.42399571429262E-5</c:v>
                </c:pt>
                <c:pt idx="3675">
                  <c:v>1.54166435627691E-5</c:v>
                </c:pt>
                <c:pt idx="3676">
                  <c:v>1.76089884051208E-5</c:v>
                </c:pt>
                <c:pt idx="3677">
                  <c:v>1.75989613086161E-5</c:v>
                </c:pt>
                <c:pt idx="3678">
                  <c:v>6.59585247070733E-6</c:v>
                </c:pt>
                <c:pt idx="3679">
                  <c:v>2.19736553020245E-5</c:v>
                </c:pt>
                <c:pt idx="3680">
                  <c:v>1.75689142645877E-5</c:v>
                </c:pt>
                <c:pt idx="3681">
                  <c:v>8.77945499376169E-6</c:v>
                </c:pt>
                <c:pt idx="3682">
                  <c:v>1.97425253331469E-5</c:v>
                </c:pt>
                <c:pt idx="3683">
                  <c:v>1.09618240752714E-5</c:v>
                </c:pt>
                <c:pt idx="3684">
                  <c:v>1.75289313238811E-5</c:v>
                </c:pt>
                <c:pt idx="3685">
                  <c:v>3.06581621750984E-5</c:v>
                </c:pt>
                <c:pt idx="3686">
                  <c:v>2.18862174857326E-5</c:v>
                </c:pt>
                <c:pt idx="3687">
                  <c:v>1.96863793237962E-5</c:v>
                </c:pt>
                <c:pt idx="3688">
                  <c:v>8.74451968772668E-6</c:v>
                </c:pt>
                <c:pt idx="3689">
                  <c:v>2.4033735799713E-5</c:v>
                </c:pt>
                <c:pt idx="3690">
                  <c:v>2.18364093232758E-5</c:v>
                </c:pt>
                <c:pt idx="3691">
                  <c:v>2.83711675052527E-5</c:v>
                </c:pt>
                <c:pt idx="3692">
                  <c:v>1.96303929887725E-5</c:v>
                </c:pt>
                <c:pt idx="3693">
                  <c:v>1.74393020823792E-5</c:v>
                </c:pt>
                <c:pt idx="3694">
                  <c:v>2.39653859644233E-5</c:v>
                </c:pt>
                <c:pt idx="3695">
                  <c:v>3.04840318882824E-5</c:v>
                </c:pt>
                <c:pt idx="3696">
                  <c:v>1.95857185810556E-5</c:v>
                </c:pt>
                <c:pt idx="3697">
                  <c:v>1.08747588188572E-5</c:v>
                </c:pt>
                <c:pt idx="3698">
                  <c:v>8.69485311891456E-6</c:v>
                </c:pt>
                <c:pt idx="3699">
                  <c:v>1.95522795082317E-5</c:v>
                </c:pt>
                <c:pt idx="3700">
                  <c:v>2.17123842692826E-5</c:v>
                </c:pt>
                <c:pt idx="3701">
                  <c:v>6.51000617211095E-6</c:v>
                </c:pt>
                <c:pt idx="3702">
                  <c:v>1.95188975265715E-5</c:v>
                </c:pt>
                <c:pt idx="3703">
                  <c:v>1.73402514394894E-5</c:v>
                </c:pt>
                <c:pt idx="3704">
                  <c:v>6.49889151376925E-6</c:v>
                </c:pt>
                <c:pt idx="3705">
                  <c:v>1.94855725385948E-5</c:v>
                </c:pt>
                <c:pt idx="3706">
                  <c:v>1.5146815333788E-5</c:v>
                </c:pt>
                <c:pt idx="3707">
                  <c:v>1.2975591663385E-5</c:v>
                </c:pt>
                <c:pt idx="3708">
                  <c:v>1.72909372862583E-5</c:v>
                </c:pt>
                <c:pt idx="3709">
                  <c:v>1.51209548855636E-5</c:v>
                </c:pt>
                <c:pt idx="3710">
                  <c:v>1.07945318224795E-5</c:v>
                </c:pt>
                <c:pt idx="3711">
                  <c:v>1.72614161375243E-5</c:v>
                </c:pt>
                <c:pt idx="3712">
                  <c:v>2.80338288088978E-5</c:v>
                </c:pt>
                <c:pt idx="3713">
                  <c:v>1.72417633781447E-5</c:v>
                </c:pt>
                <c:pt idx="3714">
                  <c:v>1.72319453908171E-5</c:v>
                </c:pt>
                <c:pt idx="3715">
                  <c:v>1.29165997456162E-5</c:v>
                </c:pt>
                <c:pt idx="3716">
                  <c:v>1.72123261849776E-5</c:v>
                </c:pt>
                <c:pt idx="3717">
                  <c:v>8.60126248004244E-6</c:v>
                </c:pt>
                <c:pt idx="3718">
                  <c:v>2.79381851389934E-5</c:v>
                </c:pt>
                <c:pt idx="3719">
                  <c:v>2.79222762820419E-5</c:v>
                </c:pt>
                <c:pt idx="3720">
                  <c:v>8.58657737971177E-6</c:v>
                </c:pt>
                <c:pt idx="3721">
                  <c:v>1.50179538599459E-5</c:v>
                </c:pt>
                <c:pt idx="3722">
                  <c:v>2.14420031110834E-5</c:v>
                </c:pt>
                <c:pt idx="3723">
                  <c:v>3.00017107303542E-5</c:v>
                </c:pt>
                <c:pt idx="3724">
                  <c:v>1.07087952995707E-5</c:v>
                </c:pt>
                <c:pt idx="3725">
                  <c:v>2.56864737217188E-5</c:v>
                </c:pt>
                <c:pt idx="3726">
                  <c:v>1.28359235290342E-5</c:v>
                </c:pt>
                <c:pt idx="3727">
                  <c:v>1.92429215424801E-5</c:v>
                </c:pt>
                <c:pt idx="3728">
                  <c:v>6.41065467817126E-6</c:v>
                </c:pt>
                <c:pt idx="3729">
                  <c:v>1.92210127660621E-5</c:v>
                </c:pt>
                <c:pt idx="3730">
                  <c:v>2.5613423644805E-5</c:v>
                </c:pt>
                <c:pt idx="3731">
                  <c:v>1.91991289335954E-5</c:v>
                </c:pt>
                <c:pt idx="3732">
                  <c:v>1.91881963624719E-5</c:v>
                </c:pt>
                <c:pt idx="3733">
                  <c:v>8.52323111852682E-6</c:v>
                </c:pt>
                <c:pt idx="3734">
                  <c:v>1.49071610276291E-5</c:v>
                </c:pt>
                <c:pt idx="3735">
                  <c:v>1.70270542106229E-5</c:v>
                </c:pt>
                <c:pt idx="3736">
                  <c:v>1.91445282959204E-5</c:v>
                </c:pt>
                <c:pt idx="3737">
                  <c:v>2.7637460956525E-5</c:v>
                </c:pt>
                <c:pt idx="3738">
                  <c:v>1.69979835945146E-5</c:v>
                </c:pt>
                <c:pt idx="3739">
                  <c:v>3.18530707928706E-5</c:v>
                </c:pt>
                <c:pt idx="3740">
                  <c:v>2.12232884535238E-5</c:v>
                </c:pt>
                <c:pt idx="3741">
                  <c:v>3.6059045548902E-5</c:v>
                </c:pt>
                <c:pt idx="3742">
                  <c:v>2.54389499475186E-5</c:v>
                </c:pt>
                <c:pt idx="3743">
                  <c:v>2.33057588788825E-5</c:v>
                </c:pt>
                <c:pt idx="3744">
                  <c:v>1.6939991176056E-5</c:v>
                </c:pt>
                <c:pt idx="3745">
                  <c:v>1.69303450270532E-5</c:v>
                </c:pt>
                <c:pt idx="3746">
                  <c:v>2.96112326489875E-5</c:v>
                </c:pt>
                <c:pt idx="3747">
                  <c:v>1.90249528548916E-5</c:v>
                </c:pt>
                <c:pt idx="3748">
                  <c:v>2.5352159286603E-5</c:v>
                </c:pt>
                <c:pt idx="3749">
                  <c:v>2.11147691598585E-5</c:v>
                </c:pt>
                <c:pt idx="3750">
                  <c:v>2.11027457645873E-5</c:v>
                </c:pt>
                <c:pt idx="3751">
                  <c:v>1.47635104510835E-5</c:v>
                </c:pt>
                <c:pt idx="3752">
                  <c:v>1.26472317057975E-5</c:v>
                </c:pt>
                <c:pt idx="3753">
                  <c:v>1.89600449779607E-5</c:v>
                </c:pt>
                <c:pt idx="3754">
                  <c:v>2.31601926704321E-5</c:v>
                </c:pt>
                <c:pt idx="3755">
                  <c:v>1.47299119854035E-5</c:v>
                </c:pt>
                <c:pt idx="3756">
                  <c:v>1.2618449419781E-5</c:v>
                </c:pt>
                <c:pt idx="3757">
                  <c:v>1.68150187850769E-5</c:v>
                </c:pt>
                <c:pt idx="3758">
                  <c:v>1.26040828493667E-5</c:v>
                </c:pt>
                <c:pt idx="3759">
                  <c:v>8.39793713277726E-6</c:v>
                </c:pt>
                <c:pt idx="3760">
                  <c:v>8.39315509056605E-6</c:v>
                </c:pt>
                <c:pt idx="3761">
                  <c:v>1.46796575999308E-5</c:v>
                </c:pt>
                <c:pt idx="3762">
                  <c:v>2.30548977276706E-5</c:v>
                </c:pt>
                <c:pt idx="3763">
                  <c:v>2.30417695639105E-5</c:v>
                </c:pt>
                <c:pt idx="3764">
                  <c:v>8.37405413661315E-6</c:v>
                </c:pt>
                <c:pt idx="3765">
                  <c:v>2.92924999293834E-5</c:v>
                </c:pt>
                <c:pt idx="3766">
                  <c:v>1.88201699255173E-5</c:v>
                </c:pt>
                <c:pt idx="3767">
                  <c:v>2.92591493370326E-5</c:v>
                </c:pt>
                <c:pt idx="3768">
                  <c:v>1.67099933043705E-5</c:v>
                </c:pt>
                <c:pt idx="3769">
                  <c:v>1.87880378885885E-5</c:v>
                </c:pt>
                <c:pt idx="3770">
                  <c:v>1.0431855225156E-5</c:v>
                </c:pt>
                <c:pt idx="3771">
                  <c:v>1.87666470139848E-5</c:v>
                </c:pt>
                <c:pt idx="3772">
                  <c:v>1.87559607113006E-5</c:v>
                </c:pt>
                <c:pt idx="3773">
                  <c:v>1.04140447187271E-5</c:v>
                </c:pt>
                <c:pt idx="3774">
                  <c:v>1.8734606357762E-5</c:v>
                </c:pt>
                <c:pt idx="3775">
                  <c:v>1.87239382999796E-5</c:v>
                </c:pt>
                <c:pt idx="3776">
                  <c:v>1.87132763169463E-5</c:v>
                </c:pt>
                <c:pt idx="3777">
                  <c:v>1.87026204051527E-5</c:v>
                </c:pt>
                <c:pt idx="3778">
                  <c:v>1.03844280895338E-5</c:v>
                </c:pt>
                <c:pt idx="3779">
                  <c:v>1.24542178543333E-5</c:v>
                </c:pt>
                <c:pt idx="3780">
                  <c:v>1.65961680557957E-5</c:v>
                </c:pt>
                <c:pt idx="3781">
                  <c:v>1.45133779789133E-5</c:v>
                </c:pt>
                <c:pt idx="3782">
                  <c:v>1.24329545294311E-5</c:v>
                </c:pt>
                <c:pt idx="3783">
                  <c:v>2.48517496498178E-5</c:v>
                </c:pt>
                <c:pt idx="3784">
                  <c:v>1.44885990104438E-5</c:v>
                </c:pt>
                <c:pt idx="3785">
                  <c:v>1.24117275078008E-5</c:v>
                </c:pt>
                <c:pt idx="3786">
                  <c:v>1.65395465208068E-5</c:v>
                </c:pt>
                <c:pt idx="3787">
                  <c:v>1.65301283972172E-5</c:v>
                </c:pt>
                <c:pt idx="3788">
                  <c:v>2.2715984000362E-5</c:v>
                </c:pt>
                <c:pt idx="3789">
                  <c:v>1.03195676474608E-5</c:v>
                </c:pt>
                <c:pt idx="3790">
                  <c:v>2.06273827401338E-5</c:v>
                </c:pt>
                <c:pt idx="3791">
                  <c:v>8.24625475103574E-6</c:v>
                </c:pt>
                <c:pt idx="3792">
                  <c:v>2.67850670146045E-5</c:v>
                </c:pt>
                <c:pt idx="3793">
                  <c:v>2.26513817355275E-5</c:v>
                </c:pt>
                <c:pt idx="3794">
                  <c:v>2.46965272866322E-5</c:v>
                </c:pt>
                <c:pt idx="3795">
                  <c:v>2.05687202739613E-5</c:v>
                </c:pt>
                <c:pt idx="3796">
                  <c:v>1.64456062525254E-5</c:v>
                </c:pt>
                <c:pt idx="3797">
                  <c:v>2.25998322294381E-5</c:v>
                </c:pt>
                <c:pt idx="3798">
                  <c:v>1.23201617421096E-5</c:v>
                </c:pt>
                <c:pt idx="3799">
                  <c:v>2.05219104420766E-5</c:v>
                </c:pt>
                <c:pt idx="3800">
                  <c:v>1.84592021748523E-5</c:v>
                </c:pt>
                <c:pt idx="3801">
                  <c:v>2.25484000385601E-5</c:v>
                </c:pt>
                <c:pt idx="3802">
                  <c:v>2.25355602900479E-5</c:v>
                </c:pt>
                <c:pt idx="3803">
                  <c:v>1.43326449972792E-5</c:v>
                </c:pt>
                <c:pt idx="3804">
                  <c:v>2.04635479298853E-5</c:v>
                </c:pt>
                <c:pt idx="3805">
                  <c:v>4.09037907198675E-6</c:v>
                </c:pt>
                <c:pt idx="3806">
                  <c:v>6.13207482758321E-6</c:v>
                </c:pt>
                <c:pt idx="3807">
                  <c:v>2.04286101221742E-5</c:v>
                </c:pt>
                <c:pt idx="3808">
                  <c:v>1.02084887234367E-5</c:v>
                </c:pt>
                <c:pt idx="3809">
                  <c:v>1.22432108373376E-5</c:v>
                </c:pt>
                <c:pt idx="3810">
                  <c:v>2.8551224750263E-5</c:v>
                </c:pt>
                <c:pt idx="3811">
                  <c:v>2.24203310648188E-5</c:v>
                </c:pt>
                <c:pt idx="3812">
                  <c:v>1.83334616531168E-5</c:v>
                </c:pt>
                <c:pt idx="3813">
                  <c:v>1.62871306839269E-5</c:v>
                </c:pt>
                <c:pt idx="3814">
                  <c:v>3.45904446240034E-5</c:v>
                </c:pt>
                <c:pt idx="3815">
                  <c:v>3.25371743689562E-5</c:v>
                </c:pt>
                <c:pt idx="3816">
                  <c:v>1.82917387726337E-5</c:v>
                </c:pt>
                <c:pt idx="3817">
                  <c:v>8.12503239876138E-6</c:v>
                </c:pt>
                <c:pt idx="3818">
                  <c:v>2.43612172705458E-5</c:v>
                </c:pt>
                <c:pt idx="3819">
                  <c:v>1.01447271868534E-5</c:v>
                </c:pt>
                <c:pt idx="3820">
                  <c:v>1.41945306565445E-5</c:v>
                </c:pt>
                <c:pt idx="3821">
                  <c:v>1.41864478567246E-5</c:v>
                </c:pt>
                <c:pt idx="3822">
                  <c:v>2.02548137992743E-5</c:v>
                </c:pt>
                <c:pt idx="3823">
                  <c:v>2.22676080977894E-5</c:v>
                </c:pt>
                <c:pt idx="3824">
                  <c:v>1.82085776515351E-5</c:v>
                </c:pt>
                <c:pt idx="3825">
                  <c:v>1.6176185893883E-5</c:v>
                </c:pt>
                <c:pt idx="3826">
                  <c:v>1.41461028440949E-5</c:v>
                </c:pt>
                <c:pt idx="3827">
                  <c:v>6.0591632659444E-6</c:v>
                </c:pt>
                <c:pt idx="3828">
                  <c:v>1.81671389792575E-5</c:v>
                </c:pt>
                <c:pt idx="3829">
                  <c:v>1.81567940547785E-5</c:v>
                </c:pt>
                <c:pt idx="3830">
                  <c:v>1.41139094607869E-5</c:v>
                </c:pt>
                <c:pt idx="3831">
                  <c:v>8.06049861093069E-6</c:v>
                </c:pt>
                <c:pt idx="3832">
                  <c:v>1.61118174330516E-5</c:v>
                </c:pt>
                <c:pt idx="3833">
                  <c:v>2.81796250251472E-5</c:v>
                </c:pt>
                <c:pt idx="3834">
                  <c:v>2.01168419177933E-5</c:v>
                </c:pt>
                <c:pt idx="3835">
                  <c:v>1.20632320636964E-5</c:v>
                </c:pt>
                <c:pt idx="3836">
                  <c:v>2.0093938150758E-5</c:v>
                </c:pt>
                <c:pt idx="3837">
                  <c:v>1.20494976287472E-5</c:v>
                </c:pt>
                <c:pt idx="3838">
                  <c:v>1.80639544144835E-5</c:v>
                </c:pt>
                <c:pt idx="3839">
                  <c:v>2.40715576619169E-5</c:v>
                </c:pt>
                <c:pt idx="3840">
                  <c:v>1.60385670538947E-5</c:v>
                </c:pt>
                <c:pt idx="3841">
                  <c:v>1.80331134787853E-5</c:v>
                </c:pt>
                <c:pt idx="3842">
                  <c:v>2.00253831916898E-5</c:v>
                </c:pt>
                <c:pt idx="3843">
                  <c:v>1.20083880756688E-5</c:v>
                </c:pt>
                <c:pt idx="3844">
                  <c:v>8.0010334215118E-6</c:v>
                </c:pt>
                <c:pt idx="3845">
                  <c:v>9.99559673551902E-6</c:v>
                </c:pt>
                <c:pt idx="3846">
                  <c:v>1.59838478993178E-5</c:v>
                </c:pt>
                <c:pt idx="3847">
                  <c:v>1.99684327593999E-5</c:v>
                </c:pt>
                <c:pt idx="3848">
                  <c:v>1.39699434862003E-5</c:v>
                </c:pt>
                <c:pt idx="3849">
                  <c:v>1.79511281655219E-5</c:v>
                </c:pt>
                <c:pt idx="3850">
                  <c:v>1.99343402713235E-5</c:v>
                </c:pt>
                <c:pt idx="3851">
                  <c:v>1.1953793429029E-5</c:v>
                </c:pt>
                <c:pt idx="3852">
                  <c:v>1.79204798602333E-5</c:v>
                </c:pt>
                <c:pt idx="3853">
                  <c:v>7.96012239600132E-6</c:v>
                </c:pt>
                <c:pt idx="3854">
                  <c:v>1.39222819030536E-5</c:v>
                </c:pt>
                <c:pt idx="3855">
                  <c:v>1.19265892542738E-5</c:v>
                </c:pt>
                <c:pt idx="3856">
                  <c:v>7.94653192642032E-6</c:v>
                </c:pt>
                <c:pt idx="3857">
                  <c:v>2.38260207844051E-5</c:v>
                </c:pt>
                <c:pt idx="3858">
                  <c:v>1.38905978864213E-5</c:v>
                </c:pt>
                <c:pt idx="3859">
                  <c:v>2.57821351453799E-5</c:v>
                </c:pt>
                <c:pt idx="3860">
                  <c:v>9.91055923429735E-6</c:v>
                </c:pt>
                <c:pt idx="3861">
                  <c:v>2.17908148893936E-5</c:v>
                </c:pt>
                <c:pt idx="3862">
                  <c:v>1.97985513936565E-5</c:v>
                </c:pt>
                <c:pt idx="3863">
                  <c:v>1.97872774930446E-5</c:v>
                </c:pt>
                <c:pt idx="3864">
                  <c:v>1.97760100121219E-5</c:v>
                </c:pt>
                <c:pt idx="3865">
                  <c:v>2.37176987367445E-5</c:v>
                </c:pt>
                <c:pt idx="3866">
                  <c:v>2.96302414422393E-5</c:v>
                </c:pt>
                <c:pt idx="3867">
                  <c:v>1.57937968408826E-5</c:v>
                </c:pt>
                <c:pt idx="3868">
                  <c:v>2.36772050549616E-5</c:v>
                </c:pt>
                <c:pt idx="3869">
                  <c:v>1.1831861265183E-5</c:v>
                </c:pt>
                <c:pt idx="3870">
                  <c:v>7.88341589436924E-6</c:v>
                </c:pt>
                <c:pt idx="3871">
                  <c:v>2.16670487997801E-5</c:v>
                </c:pt>
                <c:pt idx="3872">
                  <c:v>1.57488806687943E-5</c:v>
                </c:pt>
                <c:pt idx="3873">
                  <c:v>1.77074018713685E-5</c:v>
                </c:pt>
                <c:pt idx="3874">
                  <c:v>2.35964249803272E-5</c:v>
                </c:pt>
                <c:pt idx="3875">
                  <c:v>1.17914942271768E-5</c:v>
                </c:pt>
                <c:pt idx="3876">
                  <c:v>1.76771696846668E-5</c:v>
                </c:pt>
                <c:pt idx="3877">
                  <c:v>1.76671037636603E-5</c:v>
                </c:pt>
                <c:pt idx="3878">
                  <c:v>2.35427247660407E-5</c:v>
                </c:pt>
                <c:pt idx="3879">
                  <c:v>1.76469891139621E-5</c:v>
                </c:pt>
                <c:pt idx="3880">
                  <c:v>2.35159205049453E-5</c:v>
                </c:pt>
                <c:pt idx="3881">
                  <c:v>2.5461073972399E-5</c:v>
                </c:pt>
                <c:pt idx="3882">
                  <c:v>2.74040045550717E-5</c:v>
                </c:pt>
                <c:pt idx="3883">
                  <c:v>1.36941999384303E-5</c:v>
                </c:pt>
                <c:pt idx="3884">
                  <c:v>2.73728040844284E-5</c:v>
                </c:pt>
                <c:pt idx="3885">
                  <c:v>2.14949563499749E-5</c:v>
                </c:pt>
                <c:pt idx="3886">
                  <c:v>2.53886649126158E-5</c:v>
                </c:pt>
                <c:pt idx="3887">
                  <c:v>1.17111728448093E-5</c:v>
                </c:pt>
                <c:pt idx="3888">
                  <c:v>1.36552548356752E-5</c:v>
                </c:pt>
                <c:pt idx="3889">
                  <c:v>2.53453183582401E-5</c:v>
                </c:pt>
                <c:pt idx="3890">
                  <c:v>2.14338265806285E-5</c:v>
                </c:pt>
                <c:pt idx="3891">
                  <c:v>1.55793610940495E-5</c:v>
                </c:pt>
                <c:pt idx="3892">
                  <c:v>9.73155608089128E-6</c:v>
                </c:pt>
                <c:pt idx="3893">
                  <c:v>1.36164204893578E-5</c:v>
                </c:pt>
                <c:pt idx="3894">
                  <c:v>1.94409526902157E-5</c:v>
                </c:pt>
                <c:pt idx="3895">
                  <c:v>1.36009176920664E-5</c:v>
                </c:pt>
                <c:pt idx="3896">
                  <c:v>1.55350547584188E-5</c:v>
                </c:pt>
                <c:pt idx="3897">
                  <c:v>1.55262086231573E-5</c:v>
                </c:pt>
                <c:pt idx="3898">
                  <c:v>2.52157222284309E-5</c:v>
                </c:pt>
                <c:pt idx="3899">
                  <c:v>1.16313985961949E-5</c:v>
                </c:pt>
                <c:pt idx="3900">
                  <c:v>2.13120880905947E-5</c:v>
                </c:pt>
                <c:pt idx="3901">
                  <c:v>9.68179651631559E-6</c:v>
                </c:pt>
                <c:pt idx="3902">
                  <c:v>1.16115400863716E-5</c:v>
                </c:pt>
                <c:pt idx="3903">
                  <c:v>2.514401092747E-5</c:v>
                </c:pt>
                <c:pt idx="3904">
                  <c:v>1.54644265592138E-5</c:v>
                </c:pt>
                <c:pt idx="3905">
                  <c:v>2.8979288703406E-5</c:v>
                </c:pt>
                <c:pt idx="3906">
                  <c:v>1.35159672714474E-5</c:v>
                </c:pt>
                <c:pt idx="3907">
                  <c:v>2.50867887518184E-5</c:v>
                </c:pt>
                <c:pt idx="3908">
                  <c:v>1.92865412054852E-5</c:v>
                </c:pt>
                <c:pt idx="3909">
                  <c:v>1.73480029732123E-5</c:v>
                </c:pt>
                <c:pt idx="3910">
                  <c:v>1.73381244898297E-5</c:v>
                </c:pt>
                <c:pt idx="3911">
                  <c:v>1.15521677543598E-5</c:v>
                </c:pt>
                <c:pt idx="3912">
                  <c:v>2.50154441263345E-5</c:v>
                </c:pt>
                <c:pt idx="3913">
                  <c:v>2.11548611724693E-5</c:v>
                </c:pt>
                <c:pt idx="3914">
                  <c:v>1.72986667753094E-5</c:v>
                </c:pt>
                <c:pt idx="3915">
                  <c:v>1.72888163854501E-5</c:v>
                </c:pt>
                <c:pt idx="3916">
                  <c:v>1.34392001369952E-5</c:v>
                </c:pt>
                <c:pt idx="3917">
                  <c:v>1.34315474454521E-5</c:v>
                </c:pt>
                <c:pt idx="3918">
                  <c:v>2.49300983501289E-5</c:v>
                </c:pt>
                <c:pt idx="3919">
                  <c:v>1.53328630090813E-5</c:v>
                </c:pt>
                <c:pt idx="3920">
                  <c:v>1.34086155069981E-5</c:v>
                </c:pt>
                <c:pt idx="3921">
                  <c:v>1.53154059786073E-5</c:v>
                </c:pt>
                <c:pt idx="3922">
                  <c:v>2.87000342214444E-5</c:v>
                </c:pt>
                <c:pt idx="3923">
                  <c:v>1.91224610295419E-5</c:v>
                </c:pt>
                <c:pt idx="3924">
                  <c:v>2.29338865385475E-5</c:v>
                </c:pt>
                <c:pt idx="3925">
                  <c:v>1.14604136411056E-5</c:v>
                </c:pt>
                <c:pt idx="3926">
                  <c:v>2.48167567507799E-5</c:v>
                </c:pt>
                <c:pt idx="3927">
                  <c:v>3.24342023553716E-5</c:v>
                </c:pt>
                <c:pt idx="3928">
                  <c:v>1.90680784286459E-5</c:v>
                </c:pt>
                <c:pt idx="3929">
                  <c:v>2.28686645780134E-5</c:v>
                </c:pt>
                <c:pt idx="3930">
                  <c:v>2.28556424610622E-5</c:v>
                </c:pt>
                <c:pt idx="3931">
                  <c:v>1.52284185062232E-5</c:v>
                </c:pt>
                <c:pt idx="3932">
                  <c:v>2.47320888409332E-5</c:v>
                </c:pt>
                <c:pt idx="3933">
                  <c:v>1.14083102922539E-5</c:v>
                </c:pt>
                <c:pt idx="3934">
                  <c:v>2.47039304449283E-5</c:v>
                </c:pt>
                <c:pt idx="3935">
                  <c:v>2.27906430198337E-5</c:v>
                </c:pt>
                <c:pt idx="3936">
                  <c:v>1.51851102205063E-5</c:v>
                </c:pt>
                <c:pt idx="3937">
                  <c:v>1.13823475157843E-5</c:v>
                </c:pt>
                <c:pt idx="3938">
                  <c:v>1.13758660590267E-5</c:v>
                </c:pt>
                <c:pt idx="3939">
                  <c:v>1.89489804883764E-5</c:v>
                </c:pt>
                <c:pt idx="3940">
                  <c:v>1.32567332515981E-5</c:v>
                </c:pt>
                <c:pt idx="3941">
                  <c:v>1.8927406374687E-5</c:v>
                </c:pt>
                <c:pt idx="3942">
                  <c:v>1.70249656776178E-5</c:v>
                </c:pt>
                <c:pt idx="3943">
                  <c:v>1.70152711415437E-5</c:v>
                </c:pt>
                <c:pt idx="3944">
                  <c:v>2.45636186261863E-5</c:v>
                </c:pt>
                <c:pt idx="3945">
                  <c:v>3.02149308930309E-5</c:v>
                </c:pt>
                <c:pt idx="3946">
                  <c:v>1.88735784921077E-5</c:v>
                </c:pt>
                <c:pt idx="3947">
                  <c:v>1.5090265039497E-5</c:v>
                </c:pt>
                <c:pt idx="3948">
                  <c:v>9.42604511319769E-6</c:v>
                </c:pt>
                <c:pt idx="3949">
                  <c:v>9.42067763485866E-6</c:v>
                </c:pt>
                <c:pt idx="3950">
                  <c:v>2.07136890684231E-5</c:v>
                </c:pt>
                <c:pt idx="3951">
                  <c:v>1.31739325839298E-5</c:v>
                </c:pt>
                <c:pt idx="3952">
                  <c:v>2.63328618877024E-5</c:v>
                </c:pt>
                <c:pt idx="3953">
                  <c:v>1.87984765363409E-5</c:v>
                </c:pt>
                <c:pt idx="3954">
                  <c:v>2.06665493198166E-5</c:v>
                </c:pt>
                <c:pt idx="3955">
                  <c:v>2.81656106654412E-5</c:v>
                </c:pt>
                <c:pt idx="3956">
                  <c:v>1.68897433832539E-5</c:v>
                </c:pt>
                <c:pt idx="3957">
                  <c:v>1.31289867697965E-5</c:v>
                </c:pt>
                <c:pt idx="3958">
                  <c:v>2.06195168507864E-5</c:v>
                </c:pt>
                <c:pt idx="3959">
                  <c:v>2.99749461343383E-5</c:v>
                </c:pt>
                <c:pt idx="3960">
                  <c:v>1.68513060843985E-5</c:v>
                </c:pt>
                <c:pt idx="3961">
                  <c:v>1.8713011594881E-5</c:v>
                </c:pt>
                <c:pt idx="3962">
                  <c:v>1.12214135002888E-5</c:v>
                </c:pt>
                <c:pt idx="3963">
                  <c:v>2.05608767545525E-5</c:v>
                </c:pt>
                <c:pt idx="3964">
                  <c:v>2.80215937671364E-5</c:v>
                </c:pt>
                <c:pt idx="3965">
                  <c:v>9.33521247157927E-6</c:v>
                </c:pt>
                <c:pt idx="3966">
                  <c:v>1.86597934322319E-5</c:v>
                </c:pt>
                <c:pt idx="3967">
                  <c:v>2.79737519628694E-5</c:v>
                </c:pt>
                <c:pt idx="3968">
                  <c:v>1.49108388549628E-5</c:v>
                </c:pt>
                <c:pt idx="3969">
                  <c:v>2.42163157719278E-5</c:v>
                </c:pt>
                <c:pt idx="3970">
                  <c:v>2.04790606825304E-5</c:v>
                </c:pt>
                <c:pt idx="3971">
                  <c:v>1.48853812939171E-5</c:v>
                </c:pt>
                <c:pt idx="3972">
                  <c:v>2.60345839295628E-5</c:v>
                </c:pt>
                <c:pt idx="3973">
                  <c:v>2.04440963896234E-5</c:v>
                </c:pt>
                <c:pt idx="3974">
                  <c:v>1.30024712974134E-5</c:v>
                </c:pt>
                <c:pt idx="3975">
                  <c:v>1.29950672926448E-5</c:v>
                </c:pt>
                <c:pt idx="3976">
                  <c:v>1.66984296479193E-5</c:v>
                </c:pt>
                <c:pt idx="3977">
                  <c:v>2.03975701739814E-5</c:v>
                </c:pt>
                <c:pt idx="3978">
                  <c:v>2.40924924780573E-5</c:v>
                </c:pt>
                <c:pt idx="3979">
                  <c:v>2.03743467874747E-5</c:v>
                </c:pt>
                <c:pt idx="3980">
                  <c:v>2.96185381983384E-5</c:v>
                </c:pt>
                <c:pt idx="3981">
                  <c:v>2.22012543727109E-5</c:v>
                </c:pt>
                <c:pt idx="3982">
                  <c:v>2.21886122995371E-5</c:v>
                </c:pt>
                <c:pt idx="3983">
                  <c:v>2.21759774251703E-5</c:v>
                </c:pt>
                <c:pt idx="3984">
                  <c:v>1.84694581212351E-5</c:v>
                </c:pt>
                <c:pt idx="3985">
                  <c:v>2.21507292563747E-5</c:v>
                </c:pt>
                <c:pt idx="3986">
                  <c:v>1.10690579768806E-5</c:v>
                </c:pt>
                <c:pt idx="3987">
                  <c:v>1.47503398890182E-5</c:v>
                </c:pt>
                <c:pt idx="3988">
                  <c:v>2.0270168317343E-5</c:v>
                </c:pt>
                <c:pt idx="3989">
                  <c:v>1.65752393429777E-5</c:v>
                </c:pt>
                <c:pt idx="3990">
                  <c:v>2.76096681580202E-5</c:v>
                </c:pt>
                <c:pt idx="3991">
                  <c:v>7.35838569830493E-6</c:v>
                </c:pt>
                <c:pt idx="3992">
                  <c:v>2.20625868254199E-5</c:v>
                </c:pt>
                <c:pt idx="3993">
                  <c:v>2.75625296422505E-5</c:v>
                </c:pt>
                <c:pt idx="3994">
                  <c:v>1.8364556463339E-5</c:v>
                </c:pt>
                <c:pt idx="3995">
                  <c:v>1.46832792986243E-5</c:v>
                </c:pt>
                <c:pt idx="3996">
                  <c:v>1.1006188642784E-5</c:v>
                </c:pt>
                <c:pt idx="3997">
                  <c:v>1.28332416128049E-5</c:v>
                </c:pt>
                <c:pt idx="3998">
                  <c:v>2.93164205087588E-5</c:v>
                </c:pt>
                <c:pt idx="3999">
                  <c:v>2.19747951317981E-5</c:v>
                </c:pt>
                <c:pt idx="4000">
                  <c:v>1.46415213409864E-5</c:v>
                </c:pt>
                <c:pt idx="4001">
                  <c:v>1.4633184010988E-5</c:v>
                </c:pt>
                <c:pt idx="4002">
                  <c:v>1.27967449999585E-5</c:v>
                </c:pt>
                <c:pt idx="4003">
                  <c:v>1.46165235908802E-5</c:v>
                </c:pt>
                <c:pt idx="4004">
                  <c:v>1.64342255573059E-5</c:v>
                </c:pt>
                <c:pt idx="4005">
                  <c:v>1.82498526741187E-5</c:v>
                </c:pt>
                <c:pt idx="4006">
                  <c:v>2.37112988449028E-5</c:v>
                </c:pt>
                <c:pt idx="4007">
                  <c:v>1.64061670889203E-5</c:v>
                </c:pt>
                <c:pt idx="4008">
                  <c:v>1.45749554806173E-5</c:v>
                </c:pt>
                <c:pt idx="4009">
                  <c:v>2.18499840828752E-5</c:v>
                </c:pt>
                <c:pt idx="4010">
                  <c:v>2.54771323727332E-5</c:v>
                </c:pt>
                <c:pt idx="4011">
                  <c:v>2.00063481470631E-5</c:v>
                </c:pt>
                <c:pt idx="4012">
                  <c:v>1.81772326551314E-5</c:v>
                </c:pt>
                <c:pt idx="4013">
                  <c:v>1.27168173880919E-5</c:v>
                </c:pt>
                <c:pt idx="4014">
                  <c:v>1.45252297638754E-5</c:v>
                </c:pt>
                <c:pt idx="4015">
                  <c:v>1.99608181490413E-5</c:v>
                </c:pt>
                <c:pt idx="4016">
                  <c:v>1.26951057219631E-5</c:v>
                </c:pt>
                <c:pt idx="4017">
                  <c:v>2.35631996610038E-5</c:v>
                </c:pt>
                <c:pt idx="4018">
                  <c:v>1.81152169650415E-5</c:v>
                </c:pt>
                <c:pt idx="4019">
                  <c:v>9.05245080326256E-6</c:v>
                </c:pt>
                <c:pt idx="4020">
                  <c:v>1.62851329097103E-5</c:v>
                </c:pt>
                <c:pt idx="4021">
                  <c:v>1.98927173585991E-5</c:v>
                </c:pt>
                <c:pt idx="4022">
                  <c:v>1.80739907609146E-5</c:v>
                </c:pt>
                <c:pt idx="4023">
                  <c:v>1.8063698877855E-5</c:v>
                </c:pt>
                <c:pt idx="4024">
                  <c:v>3.61068257106722E-5</c:v>
                </c:pt>
                <c:pt idx="4025">
                  <c:v>2.16517592279787E-5</c:v>
                </c:pt>
                <c:pt idx="4026">
                  <c:v>2.16394300541428E-5</c:v>
                </c:pt>
                <c:pt idx="4027">
                  <c:v>1.08135539504608E-5</c:v>
                </c:pt>
                <c:pt idx="4028">
                  <c:v>1.98135600339779E-5</c:v>
                </c:pt>
                <c:pt idx="4029">
                  <c:v>2.34026916937146E-5</c:v>
                </c:pt>
                <c:pt idx="4030">
                  <c:v>2.87869113666562E-5</c:v>
                </c:pt>
                <c:pt idx="4031">
                  <c:v>1.97797319630562E-5</c:v>
                </c:pt>
                <c:pt idx="4032">
                  <c:v>1.97684687788186E-5</c:v>
                </c:pt>
                <c:pt idx="4033">
                  <c:v>1.61649916430456E-5</c:v>
                </c:pt>
                <c:pt idx="4034">
                  <c:v>1.43606993799825E-5</c:v>
                </c:pt>
                <c:pt idx="4035">
                  <c:v>2.51169134275284E-5</c:v>
                </c:pt>
                <c:pt idx="4036">
                  <c:v>1.9723480141324E-5</c:v>
                </c:pt>
                <c:pt idx="4037">
                  <c:v>1.79202263532576E-5</c:v>
                </c:pt>
                <c:pt idx="4038">
                  <c:v>2.68650330425523E-5</c:v>
                </c:pt>
                <c:pt idx="4039">
                  <c:v>1.96898058655514E-5</c:v>
                </c:pt>
                <c:pt idx="4040">
                  <c:v>1.43117046457777E-5</c:v>
                </c:pt>
                <c:pt idx="4041">
                  <c:v>1.78794439043926E-5</c:v>
                </c:pt>
                <c:pt idx="4042">
                  <c:v>1.78692628022678E-5</c:v>
                </c:pt>
                <c:pt idx="4043">
                  <c:v>2.14309049971088E-5</c:v>
                </c:pt>
                <c:pt idx="4044">
                  <c:v>2.67733769805266E-5</c:v>
                </c:pt>
                <c:pt idx="4045">
                  <c:v>1.60548788405741E-5</c:v>
                </c:pt>
                <c:pt idx="4046">
                  <c:v>1.0697157801063E-5</c:v>
                </c:pt>
                <c:pt idx="4047">
                  <c:v>2.85095106994516E-5</c:v>
                </c:pt>
                <c:pt idx="4048">
                  <c:v>8.90414891006391E-6</c:v>
                </c:pt>
                <c:pt idx="4049">
                  <c:v>1.60183415076993E-5</c:v>
                </c:pt>
                <c:pt idx="4050">
                  <c:v>1.60092201742011E-5</c:v>
                </c:pt>
                <c:pt idx="4051">
                  <c:v>2.84446293949708E-5</c:v>
                </c:pt>
                <c:pt idx="4052">
                  <c:v>2.84284321531152E-5</c:v>
                </c:pt>
                <c:pt idx="4053">
                  <c:v>2.30849483593101E-5</c:v>
                </c:pt>
                <c:pt idx="4054">
                  <c:v>1.41980326669316E-5</c:v>
                </c:pt>
                <c:pt idx="4055">
                  <c:v>2.83798957459025E-5</c:v>
                </c:pt>
                <c:pt idx="4056">
                  <c:v>2.83637353653764E-5</c:v>
                </c:pt>
                <c:pt idx="4057">
                  <c:v>2.30324121520324E-5</c:v>
                </c:pt>
                <c:pt idx="4058">
                  <c:v>1.06242908271732E-5</c:v>
                </c:pt>
                <c:pt idx="4059">
                  <c:v>1.23879478696014E-5</c:v>
                </c:pt>
                <c:pt idx="4060">
                  <c:v>2.12243893598446E-5</c:v>
                </c:pt>
                <c:pt idx="4061">
                  <c:v>1.94446115815526E-5</c:v>
                </c:pt>
                <c:pt idx="4062">
                  <c:v>2.47335953774042E-5</c:v>
                </c:pt>
                <c:pt idx="4063">
                  <c:v>1.94224731735881E-5</c:v>
                </c:pt>
                <c:pt idx="4064">
                  <c:v>2.47054352661401E-5</c:v>
                </c:pt>
                <c:pt idx="4065">
                  <c:v>2.64550363240982E-5</c:v>
                </c:pt>
                <c:pt idx="4066">
                  <c:v>1.93893128127708E-5</c:v>
                </c:pt>
                <c:pt idx="4067">
                  <c:v>1.76166108591999E-5</c:v>
                </c:pt>
                <c:pt idx="4068">
                  <c:v>1.93672373644742E-5</c:v>
                </c:pt>
                <c:pt idx="4069">
                  <c:v>1.93562090672697E-5</c:v>
                </c:pt>
                <c:pt idx="4070">
                  <c:v>2.11038404180884E-5</c:v>
                </c:pt>
                <c:pt idx="4071">
                  <c:v>2.10918232459973E-5</c:v>
                </c:pt>
                <c:pt idx="4072">
                  <c:v>1.40532086112142E-5</c:v>
                </c:pt>
                <c:pt idx="4073">
                  <c:v>2.28234602123044E-5</c:v>
                </c:pt>
                <c:pt idx="4074">
                  <c:v>2.28104638361124E-5</c:v>
                </c:pt>
                <c:pt idx="4075">
                  <c:v>1.57828672110818E-5</c:v>
                </c:pt>
                <c:pt idx="4076">
                  <c:v>2.45371466104145E-5</c:v>
                </c:pt>
                <c:pt idx="4077">
                  <c:v>1.40132425193079E-5</c:v>
                </c:pt>
                <c:pt idx="4078">
                  <c:v>0.0153305109571858</c:v>
                </c:pt>
                <c:pt idx="4079">
                  <c:v>0.0</c:v>
                </c:pt>
                <c:pt idx="4080">
                  <c:v>0.0</c:v>
                </c:pt>
                <c:pt idx="4081">
                  <c:v>0.0</c:v>
                </c:pt>
                <c:pt idx="4082">
                  <c:v>0.0</c:v>
                </c:pt>
                <c:pt idx="4083">
                  <c:v>0.0</c:v>
                </c:pt>
                <c:pt idx="4084">
                  <c:v>0.0</c:v>
                </c:pt>
                <c:pt idx="4085">
                  <c:v>0.0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Cz_source_data!$Q$5</c:f>
              <c:strCache>
                <c:ptCount val="1"/>
                <c:pt idx="0">
                  <c:v>FSM, CeBr3, HV-low, target</c:v>
                </c:pt>
              </c:strCache>
            </c:strRef>
          </c:tx>
          <c:spPr>
            <a:ln w="9525"/>
          </c:spPr>
          <c:marker>
            <c:symbol val="none"/>
          </c:marker>
          <c:xVal>
            <c:numRef>
              <c:f>Cz_source_data!$S$8:$S$4093</c:f>
              <c:numCache>
                <c:formatCode>General</c:formatCode>
                <c:ptCount val="4086"/>
                <c:pt idx="0">
                  <c:v>-0.0519299992831543</c:v>
                </c:pt>
                <c:pt idx="1">
                  <c:v>-0.0501695530174739</c:v>
                </c:pt>
                <c:pt idx="2">
                  <c:v>-0.0484086610901695</c:v>
                </c:pt>
                <c:pt idx="3">
                  <c:v>-0.0466473233884175</c:v>
                </c:pt>
                <c:pt idx="4">
                  <c:v>-0.0448855397993713</c:v>
                </c:pt>
                <c:pt idx="5">
                  <c:v>-0.0431233102101514</c:v>
                </c:pt>
                <c:pt idx="6">
                  <c:v>-0.0413606345078534</c:v>
                </c:pt>
                <c:pt idx="7">
                  <c:v>-0.0395975125795429</c:v>
                </c:pt>
                <c:pt idx="8">
                  <c:v>-0.0378339443122551</c:v>
                </c:pt>
                <c:pt idx="9">
                  <c:v>-0.0360699295929976</c:v>
                </c:pt>
                <c:pt idx="10">
                  <c:v>-0.0343054683087525</c:v>
                </c:pt>
                <c:pt idx="11">
                  <c:v>-0.0325405603464688</c:v>
                </c:pt>
                <c:pt idx="12">
                  <c:v>-0.030775205593069</c:v>
                </c:pt>
                <c:pt idx="13">
                  <c:v>-0.029009403935448</c:v>
                </c:pt>
                <c:pt idx="14">
                  <c:v>-0.0272431552604688</c:v>
                </c:pt>
                <c:pt idx="15">
                  <c:v>-0.0254764594549695</c:v>
                </c:pt>
                <c:pt idx="16">
                  <c:v>-0.0237093164057569</c:v>
                </c:pt>
                <c:pt idx="17">
                  <c:v>-0.0219417259996098</c:v>
                </c:pt>
                <c:pt idx="18">
                  <c:v>-0.0201736881232781</c:v>
                </c:pt>
                <c:pt idx="19">
                  <c:v>-0.0184052026634856</c:v>
                </c:pt>
                <c:pt idx="20">
                  <c:v>-0.0166362695069235</c:v>
                </c:pt>
                <c:pt idx="21">
                  <c:v>-0.0148668885402579</c:v>
                </c:pt>
                <c:pt idx="22">
                  <c:v>-0.0130970596501223</c:v>
                </c:pt>
                <c:pt idx="23">
                  <c:v>-0.0113267827231267</c:v>
                </c:pt>
                <c:pt idx="24">
                  <c:v>-0.0095560576458471</c:v>
                </c:pt>
                <c:pt idx="25">
                  <c:v>-0.00778488430483204</c:v>
                </c:pt>
                <c:pt idx="26">
                  <c:v>-0.00601326258660517</c:v>
                </c:pt>
                <c:pt idx="27">
                  <c:v>-0.00424119237765819</c:v>
                </c:pt>
                <c:pt idx="28">
                  <c:v>-0.00246867356445168</c:v>
                </c:pt>
                <c:pt idx="29">
                  <c:v>-0.00069570603342406</c:v>
                </c:pt>
                <c:pt idx="30">
                  <c:v>0.00107771032902182</c:v>
                </c:pt>
                <c:pt idx="31">
                  <c:v>0.00285157563650795</c:v>
                </c:pt>
                <c:pt idx="32">
                  <c:v>0.00462589000268476</c:v>
                </c:pt>
                <c:pt idx="33">
                  <c:v>0.00640065354123287</c:v>
                </c:pt>
                <c:pt idx="34">
                  <c:v>0.0081758663658631</c:v>
                </c:pt>
                <c:pt idx="35">
                  <c:v>0.00995152859031112</c:v>
                </c:pt>
                <c:pt idx="36">
                  <c:v>0.0117276403283473</c:v>
                </c:pt>
                <c:pt idx="37">
                  <c:v>0.0135042016937632</c:v>
                </c:pt>
                <c:pt idx="38">
                  <c:v>0.0152812128003861</c:v>
                </c:pt>
                <c:pt idx="39">
                  <c:v>0.0170586737620653</c:v>
                </c:pt>
                <c:pt idx="40">
                  <c:v>0.0188365846926875</c:v>
                </c:pt>
                <c:pt idx="41">
                  <c:v>0.0206149457061597</c:v>
                </c:pt>
                <c:pt idx="42">
                  <c:v>0.0223937569164256</c:v>
                </c:pt>
                <c:pt idx="43">
                  <c:v>0.02417301843745</c:v>
                </c:pt>
                <c:pt idx="44">
                  <c:v>0.0259527303832314</c:v>
                </c:pt>
                <c:pt idx="45">
                  <c:v>0.0277328928677969</c:v>
                </c:pt>
                <c:pt idx="46">
                  <c:v>0.029513506005201</c:v>
                </c:pt>
                <c:pt idx="47">
                  <c:v>0.0312945699095266</c:v>
                </c:pt>
                <c:pt idx="48">
                  <c:v>0.0330760846948879</c:v>
                </c:pt>
                <c:pt idx="49">
                  <c:v>0.0348580504754263</c:v>
                </c:pt>
                <c:pt idx="50">
                  <c:v>0.036640467365312</c:v>
                </c:pt>
                <c:pt idx="51">
                  <c:v>0.0384233354787469</c:v>
                </c:pt>
                <c:pt idx="52">
                  <c:v>0.0402066549299551</c:v>
                </c:pt>
                <c:pt idx="53">
                  <c:v>0.0419904258331973</c:v>
                </c:pt>
                <c:pt idx="54">
                  <c:v>0.043774648302759</c:v>
                </c:pt>
                <c:pt idx="55">
                  <c:v>0.0455593224529549</c:v>
                </c:pt>
                <c:pt idx="56">
                  <c:v>0.0473444483981291</c:v>
                </c:pt>
                <c:pt idx="57">
                  <c:v>0.049130026252656</c:v>
                </c:pt>
                <c:pt idx="58">
                  <c:v>0.0509160561309363</c:v>
                </c:pt>
                <c:pt idx="59">
                  <c:v>0.0527025381474005</c:v>
                </c:pt>
                <c:pt idx="60">
                  <c:v>0.0544894724165097</c:v>
                </c:pt>
                <c:pt idx="61">
                  <c:v>0.0562768590527529</c:v>
                </c:pt>
                <c:pt idx="62">
                  <c:v>0.0580646981706483</c:v>
                </c:pt>
                <c:pt idx="63">
                  <c:v>0.0598529898847415</c:v>
                </c:pt>
                <c:pt idx="64">
                  <c:v>0.0616417343096094</c:v>
                </c:pt>
                <c:pt idx="65">
                  <c:v>0.0634309315598571</c:v>
                </c:pt>
                <c:pt idx="66">
                  <c:v>0.0652205817501166</c:v>
                </c:pt>
                <c:pt idx="67">
                  <c:v>0.0670106849950534</c:v>
                </c:pt>
                <c:pt idx="68">
                  <c:v>0.0688012414093588</c:v>
                </c:pt>
                <c:pt idx="69">
                  <c:v>0.0705922511077537</c:v>
                </c:pt>
                <c:pt idx="70">
                  <c:v>0.0723837142049879</c:v>
                </c:pt>
                <c:pt idx="71">
                  <c:v>0.0741756308158399</c:v>
                </c:pt>
                <c:pt idx="72">
                  <c:v>0.0759680010551191</c:v>
                </c:pt>
                <c:pt idx="73">
                  <c:v>0.0777608250376618</c:v>
                </c:pt>
                <c:pt idx="74">
                  <c:v>0.079554102878336</c:v>
                </c:pt>
                <c:pt idx="75">
                  <c:v>0.0813478346920338</c:v>
                </c:pt>
                <c:pt idx="76">
                  <c:v>0.0831420205936819</c:v>
                </c:pt>
                <c:pt idx="77">
                  <c:v>0.0849366606982347</c:v>
                </c:pt>
                <c:pt idx="78">
                  <c:v>0.0867317551206739</c:v>
                </c:pt>
                <c:pt idx="79">
                  <c:v>0.0885273039760115</c:v>
                </c:pt>
                <c:pt idx="80">
                  <c:v>0.0903233073792862</c:v>
                </c:pt>
                <c:pt idx="81">
                  <c:v>0.0921197654455712</c:v>
                </c:pt>
                <c:pt idx="82">
                  <c:v>0.0939166782899647</c:v>
                </c:pt>
                <c:pt idx="83">
                  <c:v>0.0957140460275942</c:v>
                </c:pt>
                <c:pt idx="84">
                  <c:v>0.0975118687736174</c:v>
                </c:pt>
                <c:pt idx="85">
                  <c:v>0.0993101466432202</c:v>
                </c:pt>
                <c:pt idx="86">
                  <c:v>0.101108879751621</c:v>
                </c:pt>
                <c:pt idx="87">
                  <c:v>0.102908068214061</c:v>
                </c:pt>
                <c:pt idx="88">
                  <c:v>0.104707712145817</c:v>
                </c:pt>
                <c:pt idx="89">
                  <c:v>0.106507811662191</c:v>
                </c:pt>
                <c:pt idx="90">
                  <c:v>0.108308366878517</c:v>
                </c:pt>
                <c:pt idx="91">
                  <c:v>0.110109377910154</c:v>
                </c:pt>
                <c:pt idx="92">
                  <c:v>0.111910844872495</c:v>
                </c:pt>
                <c:pt idx="93">
                  <c:v>0.11371276788096</c:v>
                </c:pt>
                <c:pt idx="94">
                  <c:v>0.115515147050997</c:v>
                </c:pt>
                <c:pt idx="95">
                  <c:v>0.117317982498085</c:v>
                </c:pt>
                <c:pt idx="96">
                  <c:v>0.119121274337732</c:v>
                </c:pt>
                <c:pt idx="97">
                  <c:v>0.120925022685475</c:v>
                </c:pt>
                <c:pt idx="98">
                  <c:v>0.12272922765688</c:v>
                </c:pt>
                <c:pt idx="99">
                  <c:v>0.124533889367544</c:v>
                </c:pt>
                <c:pt idx="100">
                  <c:v>0.126339007933088</c:v>
                </c:pt>
                <c:pt idx="101">
                  <c:v>0.12814458346917</c:v>
                </c:pt>
                <c:pt idx="102">
                  <c:v>0.129950616091471</c:v>
                </c:pt>
                <c:pt idx="103">
                  <c:v>0.131757105915704</c:v>
                </c:pt>
                <c:pt idx="104">
                  <c:v>0.133564053057612</c:v>
                </c:pt>
                <c:pt idx="105">
                  <c:v>0.135371457632965</c:v>
                </c:pt>
                <c:pt idx="106">
                  <c:v>0.137179319757565</c:v>
                </c:pt>
                <c:pt idx="107">
                  <c:v>0.13898763954724</c:v>
                </c:pt>
                <c:pt idx="108">
                  <c:v>0.140796417117849</c:v>
                </c:pt>
                <c:pt idx="109">
                  <c:v>0.142605652585281</c:v>
                </c:pt>
                <c:pt idx="110">
                  <c:v>0.144415346065456</c:v>
                </c:pt>
                <c:pt idx="111">
                  <c:v>0.146225497674317</c:v>
                </c:pt>
                <c:pt idx="112">
                  <c:v>0.148036107527844</c:v>
                </c:pt>
                <c:pt idx="113">
                  <c:v>0.149847175742039</c:v>
                </c:pt>
                <c:pt idx="114">
                  <c:v>0.151658702432942</c:v>
                </c:pt>
                <c:pt idx="115">
                  <c:v>0.153470687716614</c:v>
                </c:pt>
                <c:pt idx="116">
                  <c:v>0.155283131709151</c:v>
                </c:pt>
                <c:pt idx="117">
                  <c:v>0.157096034526678</c:v>
                </c:pt>
                <c:pt idx="118">
                  <c:v>0.158909396285342</c:v>
                </c:pt>
                <c:pt idx="119">
                  <c:v>0.16072321710133</c:v>
                </c:pt>
                <c:pt idx="120">
                  <c:v>0.162537497090851</c:v>
                </c:pt>
                <c:pt idx="121">
                  <c:v>0.164352236370148</c:v>
                </c:pt>
                <c:pt idx="122">
                  <c:v>0.16616743505549</c:v>
                </c:pt>
                <c:pt idx="123">
                  <c:v>0.167983093263178</c:v>
                </c:pt>
                <c:pt idx="124">
                  <c:v>0.169799211109539</c:v>
                </c:pt>
                <c:pt idx="125">
                  <c:v>0.171615788710936</c:v>
                </c:pt>
                <c:pt idx="126">
                  <c:v>0.173432826183752</c:v>
                </c:pt>
                <c:pt idx="127">
                  <c:v>0.17525032364441</c:v>
                </c:pt>
                <c:pt idx="128">
                  <c:v>0.177068281209353</c:v>
                </c:pt>
                <c:pt idx="129">
                  <c:v>0.178886698995058</c:v>
                </c:pt>
                <c:pt idx="130">
                  <c:v>0.180705577118034</c:v>
                </c:pt>
                <c:pt idx="131">
                  <c:v>0.182524915694812</c:v>
                </c:pt>
                <c:pt idx="132">
                  <c:v>0.184344714841964</c:v>
                </c:pt>
                <c:pt idx="133">
                  <c:v>0.186164974676077</c:v>
                </c:pt>
                <c:pt idx="134">
                  <c:v>0.187985695313779</c:v>
                </c:pt>
                <c:pt idx="135">
                  <c:v>0.189806876871724</c:v>
                </c:pt>
                <c:pt idx="136">
                  <c:v>0.191628519466597</c:v>
                </c:pt>
                <c:pt idx="137">
                  <c:v>0.193450623215105</c:v>
                </c:pt>
                <c:pt idx="138">
                  <c:v>0.195273188233992</c:v>
                </c:pt>
                <c:pt idx="139">
                  <c:v>0.197096214640034</c:v>
                </c:pt>
                <c:pt idx="140">
                  <c:v>0.198919702550028</c:v>
                </c:pt>
                <c:pt idx="141">
                  <c:v>0.200743652080807</c:v>
                </c:pt>
                <c:pt idx="142">
                  <c:v>0.202568063349231</c:v>
                </c:pt>
                <c:pt idx="143">
                  <c:v>0.204392936472191</c:v>
                </c:pt>
                <c:pt idx="144">
                  <c:v>0.206218271566605</c:v>
                </c:pt>
                <c:pt idx="145">
                  <c:v>0.208044068749424</c:v>
                </c:pt>
                <c:pt idx="146">
                  <c:v>0.209870328137624</c:v>
                </c:pt>
                <c:pt idx="147">
                  <c:v>0.211697049848217</c:v>
                </c:pt>
                <c:pt idx="148">
                  <c:v>0.21352423399824</c:v>
                </c:pt>
                <c:pt idx="149">
                  <c:v>0.215351880704759</c:v>
                </c:pt>
                <c:pt idx="150">
                  <c:v>0.217179990084874</c:v>
                </c:pt>
                <c:pt idx="151">
                  <c:v>0.219008562255712</c:v>
                </c:pt>
                <c:pt idx="152">
                  <c:v>0.220837597334427</c:v>
                </c:pt>
                <c:pt idx="153">
                  <c:v>0.222667095438207</c:v>
                </c:pt>
                <c:pt idx="154">
                  <c:v>0.224497056684267</c:v>
                </c:pt>
                <c:pt idx="155">
                  <c:v>0.226327481189855</c:v>
                </c:pt>
                <c:pt idx="156">
                  <c:v>0.228158369072245</c:v>
                </c:pt>
                <c:pt idx="157">
                  <c:v>0.229989720448742</c:v>
                </c:pt>
                <c:pt idx="158">
                  <c:v>0.231821535436681</c:v>
                </c:pt>
                <c:pt idx="159">
                  <c:v>0.233653814153425</c:v>
                </c:pt>
                <c:pt idx="160">
                  <c:v>0.235486556716371</c:v>
                </c:pt>
                <c:pt idx="161">
                  <c:v>0.237319763242941</c:v>
                </c:pt>
                <c:pt idx="162">
                  <c:v>0.239153433850588</c:v>
                </c:pt>
                <c:pt idx="163">
                  <c:v>0.240987568656797</c:v>
                </c:pt>
                <c:pt idx="164">
                  <c:v>0.242822167779081</c:v>
                </c:pt>
                <c:pt idx="165">
                  <c:v>0.244657231334982</c:v>
                </c:pt>
                <c:pt idx="166">
                  <c:v>0.246492759442073</c:v>
                </c:pt>
                <c:pt idx="167">
                  <c:v>0.248328752217955</c:v>
                </c:pt>
                <c:pt idx="168">
                  <c:v>0.250165209780263</c:v>
                </c:pt>
                <c:pt idx="169">
                  <c:v>0.252002132246657</c:v>
                </c:pt>
                <c:pt idx="170">
                  <c:v>0.253839519734828</c:v>
                </c:pt>
                <c:pt idx="171">
                  <c:v>0.255677372362499</c:v>
                </c:pt>
                <c:pt idx="172">
                  <c:v>0.257515690247422</c:v>
                </c:pt>
                <c:pt idx="173">
                  <c:v>0.259354473507375</c:v>
                </c:pt>
                <c:pt idx="174">
                  <c:v>0.261193722260171</c:v>
                </c:pt>
                <c:pt idx="175">
                  <c:v>0.263033436623651</c:v>
                </c:pt>
                <c:pt idx="176">
                  <c:v>0.264873616715685</c:v>
                </c:pt>
                <c:pt idx="177">
                  <c:v>0.266714262654173</c:v>
                </c:pt>
                <c:pt idx="178">
                  <c:v>0.268555374557047</c:v>
                </c:pt>
                <c:pt idx="179">
                  <c:v>0.270396952542264</c:v>
                </c:pt>
                <c:pt idx="180">
                  <c:v>0.272238996727817</c:v>
                </c:pt>
                <c:pt idx="181">
                  <c:v>0.274081507231726</c:v>
                </c:pt>
                <c:pt idx="182">
                  <c:v>0.275924484172038</c:v>
                </c:pt>
                <c:pt idx="183">
                  <c:v>0.277767927666834</c:v>
                </c:pt>
                <c:pt idx="184">
                  <c:v>0.279611837834224</c:v>
                </c:pt>
                <c:pt idx="185">
                  <c:v>0.281456214792346</c:v>
                </c:pt>
                <c:pt idx="186">
                  <c:v>0.28330105865937</c:v>
                </c:pt>
                <c:pt idx="187">
                  <c:v>0.285146369553498</c:v>
                </c:pt>
                <c:pt idx="188">
                  <c:v>0.286992147592955</c:v>
                </c:pt>
                <c:pt idx="189">
                  <c:v>0.288838392896003</c:v>
                </c:pt>
                <c:pt idx="190">
                  <c:v>0.290685105580927</c:v>
                </c:pt>
                <c:pt idx="191">
                  <c:v>0.29253228576605</c:v>
                </c:pt>
                <c:pt idx="192">
                  <c:v>0.29437993356972</c:v>
                </c:pt>
                <c:pt idx="193">
                  <c:v>0.296228049110316</c:v>
                </c:pt>
                <c:pt idx="194">
                  <c:v>0.298076632506246</c:v>
                </c:pt>
                <c:pt idx="195">
                  <c:v>0.299925683875948</c:v>
                </c:pt>
                <c:pt idx="196">
                  <c:v>0.301775203337892</c:v>
                </c:pt>
                <c:pt idx="197">
                  <c:v>0.303625191010577</c:v>
                </c:pt>
                <c:pt idx="198">
                  <c:v>0.305475647012533</c:v>
                </c:pt>
                <c:pt idx="199">
                  <c:v>0.307326571462316</c:v>
                </c:pt>
                <c:pt idx="200">
                  <c:v>0.309177964478516</c:v>
                </c:pt>
                <c:pt idx="201">
                  <c:v>0.311029826179752</c:v>
                </c:pt>
                <c:pt idx="202">
                  <c:v>0.312882156684672</c:v>
                </c:pt>
                <c:pt idx="203">
                  <c:v>0.314734956111957</c:v>
                </c:pt>
                <c:pt idx="204">
                  <c:v>0.316588224580314</c:v>
                </c:pt>
                <c:pt idx="205">
                  <c:v>0.318441962208482</c:v>
                </c:pt>
                <c:pt idx="206">
                  <c:v>0.320296169115231</c:v>
                </c:pt>
                <c:pt idx="207">
                  <c:v>0.32215084541936</c:v>
                </c:pt>
                <c:pt idx="208">
                  <c:v>0.324005991239698</c:v>
                </c:pt>
                <c:pt idx="209">
                  <c:v>0.325861606695105</c:v>
                </c:pt>
                <c:pt idx="210">
                  <c:v>0.327717691904468</c:v>
                </c:pt>
                <c:pt idx="211">
                  <c:v>0.329574246986708</c:v>
                </c:pt>
                <c:pt idx="212">
                  <c:v>0.331431272060776</c:v>
                </c:pt>
                <c:pt idx="213">
                  <c:v>0.333288767245648</c:v>
                </c:pt>
                <c:pt idx="214">
                  <c:v>0.335146732660339</c:v>
                </c:pt>
                <c:pt idx="215">
                  <c:v>0.337005168423884</c:v>
                </c:pt>
                <c:pt idx="216">
                  <c:v>0.338864074655355</c:v>
                </c:pt>
                <c:pt idx="217">
                  <c:v>0.340723451473853</c:v>
                </c:pt>
                <c:pt idx="218">
                  <c:v>0.342583298998506</c:v>
                </c:pt>
                <c:pt idx="219">
                  <c:v>0.344443617348477</c:v>
                </c:pt>
                <c:pt idx="220">
                  <c:v>0.346304406642957</c:v>
                </c:pt>
                <c:pt idx="221">
                  <c:v>0.348165667001164</c:v>
                </c:pt>
                <c:pt idx="222">
                  <c:v>0.350027398542351</c:v>
                </c:pt>
                <c:pt idx="223">
                  <c:v>0.3518896013858</c:v>
                </c:pt>
                <c:pt idx="224">
                  <c:v>0.35375227565082</c:v>
                </c:pt>
                <c:pt idx="225">
                  <c:v>0.355615421456755</c:v>
                </c:pt>
                <c:pt idx="226">
                  <c:v>0.357479038922975</c:v>
                </c:pt>
                <c:pt idx="227">
                  <c:v>0.359343128168881</c:v>
                </c:pt>
                <c:pt idx="228">
                  <c:v>0.361207689313908</c:v>
                </c:pt>
                <c:pt idx="229">
                  <c:v>0.363072722477519</c:v>
                </c:pt>
                <c:pt idx="230">
                  <c:v>0.364938227779204</c:v>
                </c:pt>
                <c:pt idx="231">
                  <c:v>0.366804205338488</c:v>
                </c:pt>
                <c:pt idx="232">
                  <c:v>0.368670655274923</c:v>
                </c:pt>
                <c:pt idx="233">
                  <c:v>0.370537577708093</c:v>
                </c:pt>
                <c:pt idx="234">
                  <c:v>0.372404972757614</c:v>
                </c:pt>
                <c:pt idx="235">
                  <c:v>0.374272840543125</c:v>
                </c:pt>
                <c:pt idx="236">
                  <c:v>0.376141181184305</c:v>
                </c:pt>
                <c:pt idx="237">
                  <c:v>0.378009994800855</c:v>
                </c:pt>
                <c:pt idx="238">
                  <c:v>0.379879281512515</c:v>
                </c:pt>
                <c:pt idx="239">
                  <c:v>0.381749041439043</c:v>
                </c:pt>
                <c:pt idx="240">
                  <c:v>0.383619274700243</c:v>
                </c:pt>
                <c:pt idx="241">
                  <c:v>0.385489981415934</c:v>
                </c:pt>
                <c:pt idx="242">
                  <c:v>0.387361161705977</c:v>
                </c:pt>
                <c:pt idx="243">
                  <c:v>0.389232815690256</c:v>
                </c:pt>
                <c:pt idx="244">
                  <c:v>0.391104943488687</c:v>
                </c:pt>
                <c:pt idx="245">
                  <c:v>0.392977545221219</c:v>
                </c:pt>
                <c:pt idx="246">
                  <c:v>0.394850621007831</c:v>
                </c:pt>
                <c:pt idx="247">
                  <c:v>0.396724170968529</c:v>
                </c:pt>
                <c:pt idx="248">
                  <c:v>0.398598195223352</c:v>
                </c:pt>
                <c:pt idx="249">
                  <c:v>0.400472693892369</c:v>
                </c:pt>
                <c:pt idx="250">
                  <c:v>0.402347667095679</c:v>
                </c:pt>
                <c:pt idx="251">
                  <c:v>0.404223114953412</c:v>
                </c:pt>
                <c:pt idx="252">
                  <c:v>0.406099037585727</c:v>
                </c:pt>
                <c:pt idx="253">
                  <c:v>0.407975435112815</c:v>
                </c:pt>
                <c:pt idx="254">
                  <c:v>0.409852307654897</c:v>
                </c:pt>
                <c:pt idx="255">
                  <c:v>0.411729655332223</c:v>
                </c:pt>
                <c:pt idx="256">
                  <c:v>0.413607478265078</c:v>
                </c:pt>
                <c:pt idx="257">
                  <c:v>0.415485776573771</c:v>
                </c:pt>
                <c:pt idx="258">
                  <c:v>0.417364550378647</c:v>
                </c:pt>
                <c:pt idx="259">
                  <c:v>0.419243799800077</c:v>
                </c:pt>
                <c:pt idx="260">
                  <c:v>0.421123524958466</c:v>
                </c:pt>
                <c:pt idx="261">
                  <c:v>0.423003725974246</c:v>
                </c:pt>
                <c:pt idx="262">
                  <c:v>0.424884402967885</c:v>
                </c:pt>
                <c:pt idx="263">
                  <c:v>0.426765556059875</c:v>
                </c:pt>
                <c:pt idx="264">
                  <c:v>0.428647185370743</c:v>
                </c:pt>
                <c:pt idx="265">
                  <c:v>0.430529291021045</c:v>
                </c:pt>
                <c:pt idx="266">
                  <c:v>0.432411873131369</c:v>
                </c:pt>
                <c:pt idx="267">
                  <c:v>0.434294931822329</c:v>
                </c:pt>
                <c:pt idx="268">
                  <c:v>0.436178467214573</c:v>
                </c:pt>
                <c:pt idx="269">
                  <c:v>0.438062479428782</c:v>
                </c:pt>
                <c:pt idx="270">
                  <c:v>0.439946968585662</c:v>
                </c:pt>
                <c:pt idx="271">
                  <c:v>0.441831934805956</c:v>
                </c:pt>
                <c:pt idx="272">
                  <c:v>0.443717378210429</c:v>
                </c:pt>
                <c:pt idx="273">
                  <c:v>0.445603298919884</c:v>
                </c:pt>
                <c:pt idx="274">
                  <c:v>0.447489697055151</c:v>
                </c:pt>
                <c:pt idx="275">
                  <c:v>0.449376572737094</c:v>
                </c:pt>
                <c:pt idx="276">
                  <c:v>0.451263926086602</c:v>
                </c:pt>
                <c:pt idx="277">
                  <c:v>0.4531517572246</c:v>
                </c:pt>
                <c:pt idx="278">
                  <c:v>0.455040066272041</c:v>
                </c:pt>
                <c:pt idx="279">
                  <c:v>0.456928853349909</c:v>
                </c:pt>
                <c:pt idx="280">
                  <c:v>0.458818118579218</c:v>
                </c:pt>
                <c:pt idx="281">
                  <c:v>0.460707862081014</c:v>
                </c:pt>
                <c:pt idx="282">
                  <c:v>0.462598083976373</c:v>
                </c:pt>
                <c:pt idx="283">
                  <c:v>0.464488784386401</c:v>
                </c:pt>
                <c:pt idx="284">
                  <c:v>0.466379963432234</c:v>
                </c:pt>
                <c:pt idx="285">
                  <c:v>0.468271621235044</c:v>
                </c:pt>
                <c:pt idx="286">
                  <c:v>0.470163757916025</c:v>
                </c:pt>
                <c:pt idx="287">
                  <c:v>0.47205637359641</c:v>
                </c:pt>
                <c:pt idx="288">
                  <c:v>0.473949468397456</c:v>
                </c:pt>
                <c:pt idx="289">
                  <c:v>0.475843042440455</c:v>
                </c:pt>
                <c:pt idx="290">
                  <c:v>0.477737095846729</c:v>
                </c:pt>
                <c:pt idx="291">
                  <c:v>0.479631628737629</c:v>
                </c:pt>
                <c:pt idx="292">
                  <c:v>0.481526641234539</c:v>
                </c:pt>
                <c:pt idx="293">
                  <c:v>0.483422133458872</c:v>
                </c:pt>
                <c:pt idx="294">
                  <c:v>0.485318105532071</c:v>
                </c:pt>
                <c:pt idx="295">
                  <c:v>0.487214557575612</c:v>
                </c:pt>
                <c:pt idx="296">
                  <c:v>0.489111489711001</c:v>
                </c:pt>
                <c:pt idx="297">
                  <c:v>0.491008902059775</c:v>
                </c:pt>
                <c:pt idx="298">
                  <c:v>0.4929067947435</c:v>
                </c:pt>
                <c:pt idx="299">
                  <c:v>0.494805167883774</c:v>
                </c:pt>
                <c:pt idx="300">
                  <c:v>0.496704021602228</c:v>
                </c:pt>
                <c:pt idx="301">
                  <c:v>0.498603356020518</c:v>
                </c:pt>
                <c:pt idx="302">
                  <c:v>0.500503171260337</c:v>
                </c:pt>
                <c:pt idx="303">
                  <c:v>0.502403467443408</c:v>
                </c:pt>
                <c:pt idx="304">
                  <c:v>0.504304244691479</c:v>
                </c:pt>
                <c:pt idx="305">
                  <c:v>0.506205503126336</c:v>
                </c:pt>
                <c:pt idx="306">
                  <c:v>0.508107242869791</c:v>
                </c:pt>
                <c:pt idx="307">
                  <c:v>0.510009464043688</c:v>
                </c:pt>
                <c:pt idx="308">
                  <c:v>0.511912166769905</c:v>
                </c:pt>
                <c:pt idx="309">
                  <c:v>0.513815351170345</c:v>
                </c:pt>
                <c:pt idx="310">
                  <c:v>0.515719017366947</c:v>
                </c:pt>
                <c:pt idx="311">
                  <c:v>0.51762316548168</c:v>
                </c:pt>
                <c:pt idx="312">
                  <c:v>0.51952779563654</c:v>
                </c:pt>
                <c:pt idx="313">
                  <c:v>0.52143290795356</c:v>
                </c:pt>
                <c:pt idx="314">
                  <c:v>0.523338502554798</c:v>
                </c:pt>
                <c:pt idx="315">
                  <c:v>0.525244579562345</c:v>
                </c:pt>
                <c:pt idx="316">
                  <c:v>0.527151139098327</c:v>
                </c:pt>
                <c:pt idx="317">
                  <c:v>0.529058181284894</c:v>
                </c:pt>
                <c:pt idx="318">
                  <c:v>0.530965706244232</c:v>
                </c:pt>
                <c:pt idx="319">
                  <c:v>0.532873714098556</c:v>
                </c:pt>
                <c:pt idx="320">
                  <c:v>0.53478220497011</c:v>
                </c:pt>
                <c:pt idx="321">
                  <c:v>0.536691178981176</c:v>
                </c:pt>
                <c:pt idx="322">
                  <c:v>0.538600636254057</c:v>
                </c:pt>
                <c:pt idx="323">
                  <c:v>0.540510576911093</c:v>
                </c:pt>
                <c:pt idx="324">
                  <c:v>0.542421001074656</c:v>
                </c:pt>
                <c:pt idx="325">
                  <c:v>0.544331908867147</c:v>
                </c:pt>
                <c:pt idx="326">
                  <c:v>0.546243300410995</c:v>
                </c:pt>
                <c:pt idx="327">
                  <c:v>0.548155175828666</c:v>
                </c:pt>
                <c:pt idx="328">
                  <c:v>0.550067535242652</c:v>
                </c:pt>
                <c:pt idx="329">
                  <c:v>0.55198037877548</c:v>
                </c:pt>
                <c:pt idx="330">
                  <c:v>0.553893706549705</c:v>
                </c:pt>
                <c:pt idx="331">
                  <c:v>0.55580751868791</c:v>
                </c:pt>
                <c:pt idx="332">
                  <c:v>0.557721815312721</c:v>
                </c:pt>
                <c:pt idx="333">
                  <c:v>0.559636596546779</c:v>
                </c:pt>
                <c:pt idx="334">
                  <c:v>0.56155186251277</c:v>
                </c:pt>
                <c:pt idx="335">
                  <c:v>0.563467613333403</c:v>
                </c:pt>
                <c:pt idx="336">
                  <c:v>0.565383849131419</c:v>
                </c:pt>
                <c:pt idx="337">
                  <c:v>0.567300570029594</c:v>
                </c:pt>
                <c:pt idx="338">
                  <c:v>0.56921777615073</c:v>
                </c:pt>
                <c:pt idx="339">
                  <c:v>0.571135467617663</c:v>
                </c:pt>
                <c:pt idx="340">
                  <c:v>0.57305364455326</c:v>
                </c:pt>
                <c:pt idx="341">
                  <c:v>0.57497230708042</c:v>
                </c:pt>
                <c:pt idx="342">
                  <c:v>0.576891455322068</c:v>
                </c:pt>
                <c:pt idx="343">
                  <c:v>0.578811089401168</c:v>
                </c:pt>
                <c:pt idx="344">
                  <c:v>0.580731209440709</c:v>
                </c:pt>
                <c:pt idx="345">
                  <c:v>0.582651815563715</c:v>
                </c:pt>
                <c:pt idx="346">
                  <c:v>0.584572907893235</c:v>
                </c:pt>
                <c:pt idx="347">
                  <c:v>0.586494486552359</c:v>
                </c:pt>
                <c:pt idx="348">
                  <c:v>0.588416551664198</c:v>
                </c:pt>
                <c:pt idx="349">
                  <c:v>0.590339103351902</c:v>
                </c:pt>
                <c:pt idx="350">
                  <c:v>0.592262141738648</c:v>
                </c:pt>
                <c:pt idx="351">
                  <c:v>0.594185666947643</c:v>
                </c:pt>
                <c:pt idx="352">
                  <c:v>0.59610967910213</c:v>
                </c:pt>
                <c:pt idx="353">
                  <c:v>0.59803417832538</c:v>
                </c:pt>
                <c:pt idx="354">
                  <c:v>0.599959164740695</c:v>
                </c:pt>
                <c:pt idx="355">
                  <c:v>0.601884638471411</c:v>
                </c:pt>
                <c:pt idx="356">
                  <c:v>0.60381059964089</c:v>
                </c:pt>
                <c:pt idx="357">
                  <c:v>0.605737048372531</c:v>
                </c:pt>
                <c:pt idx="358">
                  <c:v>0.60766398478976</c:v>
                </c:pt>
                <c:pt idx="359">
                  <c:v>0.609591409016037</c:v>
                </c:pt>
                <c:pt idx="360">
                  <c:v>0.61151932117485</c:v>
                </c:pt>
                <c:pt idx="361">
                  <c:v>0.613447721389725</c:v>
                </c:pt>
                <c:pt idx="362">
                  <c:v>0.61537660978421</c:v>
                </c:pt>
                <c:pt idx="363">
                  <c:v>0.61730598648189</c:v>
                </c:pt>
                <c:pt idx="364">
                  <c:v>0.619235851606383</c:v>
                </c:pt>
                <c:pt idx="365">
                  <c:v>0.621166205281333</c:v>
                </c:pt>
                <c:pt idx="366">
                  <c:v>0.623097047630418</c:v>
                </c:pt>
                <c:pt idx="367">
                  <c:v>0.625028378777347</c:v>
                </c:pt>
                <c:pt idx="368">
                  <c:v>0.626960198845862</c:v>
                </c:pt>
                <c:pt idx="369">
                  <c:v>0.628892507959733</c:v>
                </c:pt>
                <c:pt idx="370">
                  <c:v>0.630825306242765</c:v>
                </c:pt>
                <c:pt idx="371">
                  <c:v>0.63275859381879</c:v>
                </c:pt>
                <c:pt idx="372">
                  <c:v>0.634692370811677</c:v>
                </c:pt>
                <c:pt idx="373">
                  <c:v>0.636626637345319</c:v>
                </c:pt>
                <c:pt idx="374">
                  <c:v>0.638561393543648</c:v>
                </c:pt>
                <c:pt idx="375">
                  <c:v>0.640496639530624</c:v>
                </c:pt>
                <c:pt idx="376">
                  <c:v>0.642432375430235</c:v>
                </c:pt>
                <c:pt idx="377">
                  <c:v>0.644368601366507</c:v>
                </c:pt>
                <c:pt idx="378">
                  <c:v>0.646305317463494</c:v>
                </c:pt>
                <c:pt idx="379">
                  <c:v>0.648242523845278</c:v>
                </c:pt>
                <c:pt idx="380">
                  <c:v>0.65018022063598</c:v>
                </c:pt>
                <c:pt idx="381">
                  <c:v>0.652118407959745</c:v>
                </c:pt>
                <c:pt idx="382">
                  <c:v>0.654057085940755</c:v>
                </c:pt>
                <c:pt idx="383">
                  <c:v>0.655996254703221</c:v>
                </c:pt>
                <c:pt idx="384">
                  <c:v>0.657935914371385</c:v>
                </c:pt>
                <c:pt idx="385">
                  <c:v>0.65987606506952</c:v>
                </c:pt>
                <c:pt idx="386">
                  <c:v>0.661816706921934</c:v>
                </c:pt>
                <c:pt idx="387">
                  <c:v>0.663757840052962</c:v>
                </c:pt>
                <c:pt idx="388">
                  <c:v>0.665699464586974</c:v>
                </c:pt>
                <c:pt idx="389">
                  <c:v>0.667641580648368</c:v>
                </c:pt>
                <c:pt idx="390">
                  <c:v>0.669584188361578</c:v>
                </c:pt>
                <c:pt idx="391">
                  <c:v>0.671527287851065</c:v>
                </c:pt>
                <c:pt idx="392">
                  <c:v>0.673470879241323</c:v>
                </c:pt>
                <c:pt idx="393">
                  <c:v>0.675414962656881</c:v>
                </c:pt>
                <c:pt idx="394">
                  <c:v>0.677359538222293</c:v>
                </c:pt>
                <c:pt idx="395">
                  <c:v>0.679304606062149</c:v>
                </c:pt>
                <c:pt idx="396">
                  <c:v>0.681250166301072</c:v>
                </c:pt>
                <c:pt idx="397">
                  <c:v>0.683196219063712</c:v>
                </c:pt>
                <c:pt idx="398">
                  <c:v>0.685142764474751</c:v>
                </c:pt>
                <c:pt idx="399">
                  <c:v>0.687089802658909</c:v>
                </c:pt>
                <c:pt idx="400">
                  <c:v>0.689037333740927</c:v>
                </c:pt>
                <c:pt idx="401">
                  <c:v>0.690985357845588</c:v>
                </c:pt>
                <c:pt idx="402">
                  <c:v>0.6929338750977</c:v>
                </c:pt>
                <c:pt idx="403">
                  <c:v>0.694882885622105</c:v>
                </c:pt>
                <c:pt idx="404">
                  <c:v>0.696832389543676</c:v>
                </c:pt>
                <c:pt idx="405">
                  <c:v>0.698782386987318</c:v>
                </c:pt>
                <c:pt idx="406">
                  <c:v>0.700732878077969</c:v>
                </c:pt>
                <c:pt idx="407">
                  <c:v>0.702683862940594</c:v>
                </c:pt>
                <c:pt idx="408">
                  <c:v>0.704635341700193</c:v>
                </c:pt>
                <c:pt idx="409">
                  <c:v>0.7065873144818</c:v>
                </c:pt>
                <c:pt idx="410">
                  <c:v>0.708539781410475</c:v>
                </c:pt>
                <c:pt idx="411">
                  <c:v>0.710492742611316</c:v>
                </c:pt>
                <c:pt idx="412">
                  <c:v>0.712446198209445</c:v>
                </c:pt>
                <c:pt idx="413">
                  <c:v>0.714400148330024</c:v>
                </c:pt>
                <c:pt idx="414">
                  <c:v>0.716354593098241</c:v>
                </c:pt>
                <c:pt idx="415">
                  <c:v>0.718309532639316</c:v>
                </c:pt>
                <c:pt idx="416">
                  <c:v>0.720264967078506</c:v>
                </c:pt>
                <c:pt idx="417">
                  <c:v>0.722220896541091</c:v>
                </c:pt>
                <c:pt idx="418">
                  <c:v>0.72417732115239</c:v>
                </c:pt>
                <c:pt idx="419">
                  <c:v>0.72613424103775</c:v>
                </c:pt>
                <c:pt idx="420">
                  <c:v>0.728091656322553</c:v>
                </c:pt>
                <c:pt idx="421">
                  <c:v>0.730049567132208</c:v>
                </c:pt>
                <c:pt idx="422">
                  <c:v>0.732007973592161</c:v>
                </c:pt>
                <c:pt idx="423">
                  <c:v>0.733966875827886</c:v>
                </c:pt>
                <c:pt idx="424">
                  <c:v>0.735926273964891</c:v>
                </c:pt>
                <c:pt idx="425">
                  <c:v>0.737886168128713</c:v>
                </c:pt>
                <c:pt idx="426">
                  <c:v>0.739846558444922</c:v>
                </c:pt>
                <c:pt idx="427">
                  <c:v>0.741807445039123</c:v>
                </c:pt>
                <c:pt idx="428">
                  <c:v>0.743768828036948</c:v>
                </c:pt>
                <c:pt idx="429">
                  <c:v>0.745730707564063</c:v>
                </c:pt>
                <c:pt idx="430">
                  <c:v>0.747693083746167</c:v>
                </c:pt>
                <c:pt idx="431">
                  <c:v>0.749655956708988</c:v>
                </c:pt>
                <c:pt idx="432">
                  <c:v>0.75161932657829</c:v>
                </c:pt>
                <c:pt idx="433">
                  <c:v>0.753583193479862</c:v>
                </c:pt>
                <c:pt idx="434">
                  <c:v>0.755547557539533</c:v>
                </c:pt>
                <c:pt idx="435">
                  <c:v>0.757512418883156</c:v>
                </c:pt>
                <c:pt idx="436">
                  <c:v>0.759477777636624</c:v>
                </c:pt>
                <c:pt idx="437">
                  <c:v>0.761443633925854</c:v>
                </c:pt>
                <c:pt idx="438">
                  <c:v>0.763409987876802</c:v>
                </c:pt>
                <c:pt idx="439">
                  <c:v>0.765376839615449</c:v>
                </c:pt>
                <c:pt idx="440">
                  <c:v>0.767344189267813</c:v>
                </c:pt>
                <c:pt idx="441">
                  <c:v>0.769312036959941</c:v>
                </c:pt>
                <c:pt idx="442">
                  <c:v>0.771280382817915</c:v>
                </c:pt>
                <c:pt idx="443">
                  <c:v>0.773249226967845</c:v>
                </c:pt>
                <c:pt idx="444">
                  <c:v>0.775218569535877</c:v>
                </c:pt>
                <c:pt idx="445">
                  <c:v>0.777188410648186</c:v>
                </c:pt>
                <c:pt idx="446">
                  <c:v>0.779158750430978</c:v>
                </c:pt>
                <c:pt idx="447">
                  <c:v>0.781129589010496</c:v>
                </c:pt>
                <c:pt idx="448">
                  <c:v>0.783100926513009</c:v>
                </c:pt>
                <c:pt idx="449">
                  <c:v>0.785072763064822</c:v>
                </c:pt>
                <c:pt idx="450">
                  <c:v>0.78704509879227</c:v>
                </c:pt>
                <c:pt idx="451">
                  <c:v>0.78901793382172</c:v>
                </c:pt>
                <c:pt idx="452">
                  <c:v>0.790991268279575</c:v>
                </c:pt>
                <c:pt idx="453">
                  <c:v>0.792965102292262</c:v>
                </c:pt>
                <c:pt idx="454">
                  <c:v>0.794939435986247</c:v>
                </c:pt>
                <c:pt idx="455">
                  <c:v>0.796914269488026</c:v>
                </c:pt>
                <c:pt idx="456">
                  <c:v>0.798889602924128</c:v>
                </c:pt>
                <c:pt idx="457">
                  <c:v>0.800865436421108</c:v>
                </c:pt>
                <c:pt idx="458">
                  <c:v>0.802841770105562</c:v>
                </c:pt>
                <c:pt idx="459">
                  <c:v>0.804818604104111</c:v>
                </c:pt>
                <c:pt idx="460">
                  <c:v>0.806795938543414</c:v>
                </c:pt>
                <c:pt idx="461">
                  <c:v>0.808773773550155</c:v>
                </c:pt>
                <c:pt idx="462">
                  <c:v>0.810752109251058</c:v>
                </c:pt>
                <c:pt idx="463">
                  <c:v>0.812730945772872</c:v>
                </c:pt>
                <c:pt idx="464">
                  <c:v>0.814710283242382</c:v>
                </c:pt>
                <c:pt idx="465">
                  <c:v>0.816690121786405</c:v>
                </c:pt>
                <c:pt idx="466">
                  <c:v>0.818670461531789</c:v>
                </c:pt>
                <c:pt idx="467">
                  <c:v>0.820651302605414</c:v>
                </c:pt>
                <c:pt idx="468">
                  <c:v>0.822632645134194</c:v>
                </c:pt>
                <c:pt idx="469">
                  <c:v>0.824614489245071</c:v>
                </c:pt>
                <c:pt idx="470">
                  <c:v>0.826596835065023</c:v>
                </c:pt>
                <c:pt idx="471">
                  <c:v>0.828579682721059</c:v>
                </c:pt>
                <c:pt idx="472">
                  <c:v>0.830563032340223</c:v>
                </c:pt>
                <c:pt idx="473">
                  <c:v>0.832546884049584</c:v>
                </c:pt>
                <c:pt idx="474">
                  <c:v>0.834531237976249</c:v>
                </c:pt>
                <c:pt idx="475">
                  <c:v>0.836516094247356</c:v>
                </c:pt>
                <c:pt idx="476">
                  <c:v>0.838501452990076</c:v>
                </c:pt>
                <c:pt idx="477">
                  <c:v>0.840487314331609</c:v>
                </c:pt>
                <c:pt idx="478">
                  <c:v>0.842473678399189</c:v>
                </c:pt>
                <c:pt idx="479">
                  <c:v>0.844460545320083</c:v>
                </c:pt>
                <c:pt idx="480">
                  <c:v>0.846447915221591</c:v>
                </c:pt>
                <c:pt idx="481">
                  <c:v>0.848435788231043</c:v>
                </c:pt>
                <c:pt idx="482">
                  <c:v>0.850424164475803</c:v>
                </c:pt>
                <c:pt idx="483">
                  <c:v>0.852413044083263</c:v>
                </c:pt>
                <c:pt idx="484">
                  <c:v>0.854402427180854</c:v>
                </c:pt>
                <c:pt idx="485">
                  <c:v>0.856392313896034</c:v>
                </c:pt>
                <c:pt idx="486">
                  <c:v>0.858382704356297</c:v>
                </c:pt>
                <c:pt idx="487">
                  <c:v>0.860373598689167</c:v>
                </c:pt>
                <c:pt idx="488">
                  <c:v>0.862364997022198</c:v>
                </c:pt>
                <c:pt idx="489">
                  <c:v>0.864356899482982</c:v>
                </c:pt>
                <c:pt idx="490">
                  <c:v>0.86634930619914</c:v>
                </c:pt>
                <c:pt idx="491">
                  <c:v>0.868342217298323</c:v>
                </c:pt>
                <c:pt idx="492">
                  <c:v>0.870335632908219</c:v>
                </c:pt>
                <c:pt idx="493">
                  <c:v>0.872329553156546</c:v>
                </c:pt>
                <c:pt idx="494">
                  <c:v>0.874323978171055</c:v>
                </c:pt>
                <c:pt idx="495">
                  <c:v>0.876318908079528</c:v>
                </c:pt>
                <c:pt idx="496">
                  <c:v>0.878314343009781</c:v>
                </c:pt>
                <c:pt idx="497">
                  <c:v>0.880310283089661</c:v>
                </c:pt>
                <c:pt idx="498">
                  <c:v>0.882306728447048</c:v>
                </c:pt>
                <c:pt idx="499">
                  <c:v>0.884303679209855</c:v>
                </c:pt>
                <c:pt idx="500">
                  <c:v>0.886301135506026</c:v>
                </c:pt>
                <c:pt idx="501">
                  <c:v>0.888299097463539</c:v>
                </c:pt>
                <c:pt idx="502">
                  <c:v>0.890297565210402</c:v>
                </c:pt>
                <c:pt idx="503">
                  <c:v>0.892296538874656</c:v>
                </c:pt>
                <c:pt idx="504">
                  <c:v>0.894296018584379</c:v>
                </c:pt>
                <c:pt idx="505">
                  <c:v>0.896296004467676</c:v>
                </c:pt>
                <c:pt idx="506">
                  <c:v>0.898296496652686</c:v>
                </c:pt>
                <c:pt idx="507">
                  <c:v>0.90029749526758</c:v>
                </c:pt>
                <c:pt idx="508">
                  <c:v>0.902299000440563</c:v>
                </c:pt>
                <c:pt idx="509">
                  <c:v>0.904301012299871</c:v>
                </c:pt>
                <c:pt idx="510">
                  <c:v>0.906303530973775</c:v>
                </c:pt>
                <c:pt idx="511">
                  <c:v>0.908306556590572</c:v>
                </c:pt>
                <c:pt idx="512">
                  <c:v>0.9103100892786</c:v>
                </c:pt>
                <c:pt idx="513">
                  <c:v>0.912314129166222</c:v>
                </c:pt>
                <c:pt idx="514">
                  <c:v>0.914318676381841</c:v>
                </c:pt>
                <c:pt idx="515">
                  <c:v>0.916323731053886</c:v>
                </c:pt>
                <c:pt idx="516">
                  <c:v>0.91832929331082</c:v>
                </c:pt>
                <c:pt idx="517">
                  <c:v>0.920335363281142</c:v>
                </c:pt>
                <c:pt idx="518">
                  <c:v>0.92234194109338</c:v>
                </c:pt>
                <c:pt idx="519">
                  <c:v>0.924349026876094</c:v>
                </c:pt>
                <c:pt idx="520">
                  <c:v>0.926356620757881</c:v>
                </c:pt>
                <c:pt idx="521">
                  <c:v>0.928364722867364</c:v>
                </c:pt>
                <c:pt idx="522">
                  <c:v>0.930373333333204</c:v>
                </c:pt>
                <c:pt idx="523">
                  <c:v>0.932382452284094</c:v>
                </c:pt>
                <c:pt idx="524">
                  <c:v>0.934392079848757</c:v>
                </c:pt>
                <c:pt idx="525">
                  <c:v>0.936402216155951</c:v>
                </c:pt>
                <c:pt idx="526">
                  <c:v>0.938412861334463</c:v>
                </c:pt>
                <c:pt idx="527">
                  <c:v>0.940424015513117</c:v>
                </c:pt>
                <c:pt idx="528">
                  <c:v>0.942435678820768</c:v>
                </c:pt>
                <c:pt idx="529">
                  <c:v>0.944447851386304</c:v>
                </c:pt>
                <c:pt idx="530">
                  <c:v>0.946460533338643</c:v>
                </c:pt>
                <c:pt idx="531">
                  <c:v>0.948473724806737</c:v>
                </c:pt>
                <c:pt idx="532">
                  <c:v>0.950487425919575</c:v>
                </c:pt>
                <c:pt idx="533">
                  <c:v>0.95250163680617</c:v>
                </c:pt>
                <c:pt idx="534">
                  <c:v>0.954516357595576</c:v>
                </c:pt>
                <c:pt idx="535">
                  <c:v>0.956531588416876</c:v>
                </c:pt>
                <c:pt idx="536">
                  <c:v>0.958547329399186</c:v>
                </c:pt>
                <c:pt idx="537">
                  <c:v>0.960563580671652</c:v>
                </c:pt>
                <c:pt idx="538">
                  <c:v>0.96258034236346</c:v>
                </c:pt>
                <c:pt idx="539">
                  <c:v>0.96459761460382</c:v>
                </c:pt>
                <c:pt idx="540">
                  <c:v>0.966615397521979</c:v>
                </c:pt>
                <c:pt idx="541">
                  <c:v>0.968633691247218</c:v>
                </c:pt>
                <c:pt idx="542">
                  <c:v>0.970652495908849</c:v>
                </c:pt>
                <c:pt idx="543">
                  <c:v>0.972671811636217</c:v>
                </c:pt>
                <c:pt idx="544">
                  <c:v>0.974691638558698</c:v>
                </c:pt>
                <c:pt idx="545">
                  <c:v>0.976711976805705</c:v>
                </c:pt>
                <c:pt idx="546">
                  <c:v>0.978732826506677</c:v>
                </c:pt>
                <c:pt idx="547">
                  <c:v>0.980754187791094</c:v>
                </c:pt>
                <c:pt idx="548">
                  <c:v>0.982776060788464</c:v>
                </c:pt>
                <c:pt idx="549">
                  <c:v>0.984798445628326</c:v>
                </c:pt>
                <c:pt idx="550">
                  <c:v>0.986821342440258</c:v>
                </c:pt>
                <c:pt idx="551">
                  <c:v>0.988844751353865</c:v>
                </c:pt>
                <c:pt idx="552">
                  <c:v>0.990868672498786</c:v>
                </c:pt>
                <c:pt idx="553">
                  <c:v>0.992893106004694</c:v>
                </c:pt>
                <c:pt idx="554">
                  <c:v>0.994918052001297</c:v>
                </c:pt>
                <c:pt idx="555">
                  <c:v>0.996943510618331</c:v>
                </c:pt>
                <c:pt idx="556">
                  <c:v>0.998969481985568</c:v>
                </c:pt>
                <c:pt idx="557">
                  <c:v>1.000995966232812</c:v>
                </c:pt>
                <c:pt idx="558">
                  <c:v>1.003022963489898</c:v>
                </c:pt>
                <c:pt idx="559">
                  <c:v>1.005050473886701</c:v>
                </c:pt>
                <c:pt idx="560">
                  <c:v>1.007078497553118</c:v>
                </c:pt>
                <c:pt idx="561">
                  <c:v>1.009107034619088</c:v>
                </c:pt>
                <c:pt idx="562">
                  <c:v>1.011136085214576</c:v>
                </c:pt>
                <c:pt idx="563">
                  <c:v>1.013165649469591</c:v>
                </c:pt>
                <c:pt idx="564">
                  <c:v>1.015195727514158</c:v>
                </c:pt>
                <c:pt idx="565">
                  <c:v>1.017226319478348</c:v>
                </c:pt>
                <c:pt idx="566">
                  <c:v>1.019257425492263</c:v>
                </c:pt>
                <c:pt idx="567">
                  <c:v>1.021289045686031</c:v>
                </c:pt>
                <c:pt idx="568">
                  <c:v>1.023321180189826</c:v>
                </c:pt>
                <c:pt idx="569">
                  <c:v>1.02535382913384</c:v>
                </c:pt>
                <c:pt idx="570">
                  <c:v>1.027386992648306</c:v>
                </c:pt>
                <c:pt idx="571">
                  <c:v>1.029420670863492</c:v>
                </c:pt>
                <c:pt idx="572">
                  <c:v>1.031454863909691</c:v>
                </c:pt>
                <c:pt idx="573">
                  <c:v>1.033489571917241</c:v>
                </c:pt>
                <c:pt idx="574">
                  <c:v>1.035524795016497</c:v>
                </c:pt>
                <c:pt idx="575">
                  <c:v>1.037560533337865</c:v>
                </c:pt>
                <c:pt idx="576">
                  <c:v>1.039596787011766</c:v>
                </c:pt>
                <c:pt idx="577">
                  <c:v>1.04163355616867</c:v>
                </c:pt>
                <c:pt idx="578">
                  <c:v>1.043670840939069</c:v>
                </c:pt>
                <c:pt idx="579">
                  <c:v>1.045708641453491</c:v>
                </c:pt>
                <c:pt idx="580">
                  <c:v>1.047746957842501</c:v>
                </c:pt>
                <c:pt idx="581">
                  <c:v>1.049785790236694</c:v>
                </c:pt>
                <c:pt idx="582">
                  <c:v>1.051825138766698</c:v>
                </c:pt>
                <c:pt idx="583">
                  <c:v>1.05386500356317</c:v>
                </c:pt>
                <c:pt idx="584">
                  <c:v>1.05590538475681</c:v>
                </c:pt>
                <c:pt idx="585">
                  <c:v>1.057946282478339</c:v>
                </c:pt>
                <c:pt idx="586">
                  <c:v>1.059987696858525</c:v>
                </c:pt>
                <c:pt idx="587">
                  <c:v>1.062029628028156</c:v>
                </c:pt>
                <c:pt idx="588">
                  <c:v>1.064072076118058</c:v>
                </c:pt>
                <c:pt idx="589">
                  <c:v>1.066115041259095</c:v>
                </c:pt>
                <c:pt idx="590">
                  <c:v>1.068158523582157</c:v>
                </c:pt>
                <c:pt idx="591">
                  <c:v>1.07020252321817</c:v>
                </c:pt>
                <c:pt idx="592">
                  <c:v>1.072247040298096</c:v>
                </c:pt>
                <c:pt idx="593">
                  <c:v>1.074292074952925</c:v>
                </c:pt>
                <c:pt idx="594">
                  <c:v>1.07633762731368</c:v>
                </c:pt>
                <c:pt idx="595">
                  <c:v>1.078383697511424</c:v>
                </c:pt>
                <c:pt idx="596">
                  <c:v>1.080430285677248</c:v>
                </c:pt>
                <c:pt idx="597">
                  <c:v>1.082477391942274</c:v>
                </c:pt>
                <c:pt idx="598">
                  <c:v>1.084525016437662</c:v>
                </c:pt>
                <c:pt idx="599">
                  <c:v>1.086573159294605</c:v>
                </c:pt>
                <c:pt idx="600">
                  <c:v>1.088621820644325</c:v>
                </c:pt>
                <c:pt idx="601">
                  <c:v>1.090671000618081</c:v>
                </c:pt>
                <c:pt idx="602">
                  <c:v>1.092720699347164</c:v>
                </c:pt>
                <c:pt idx="603">
                  <c:v>1.0947709169629</c:v>
                </c:pt>
                <c:pt idx="604">
                  <c:v>1.096821653596643</c:v>
                </c:pt>
                <c:pt idx="605">
                  <c:v>1.098872909379787</c:v>
                </c:pt>
                <c:pt idx="606">
                  <c:v>1.100924684443753</c:v>
                </c:pt>
                <c:pt idx="607">
                  <c:v>1.102976978920002</c:v>
                </c:pt>
                <c:pt idx="608">
                  <c:v>1.10502979294002</c:v>
                </c:pt>
                <c:pt idx="609">
                  <c:v>1.107083126635337</c:v>
                </c:pt>
                <c:pt idx="610">
                  <c:v>1.109136980137504</c:v>
                </c:pt>
                <c:pt idx="611">
                  <c:v>1.111191353578115</c:v>
                </c:pt>
                <c:pt idx="612">
                  <c:v>1.113246247088791</c:v>
                </c:pt>
                <c:pt idx="613">
                  <c:v>1.115301660801195</c:v>
                </c:pt>
                <c:pt idx="614">
                  <c:v>1.11735759484701</c:v>
                </c:pt>
                <c:pt idx="615">
                  <c:v>1.119414049357965</c:v>
                </c:pt>
                <c:pt idx="616">
                  <c:v>1.121471024465815</c:v>
                </c:pt>
                <c:pt idx="617">
                  <c:v>1.12352852030235</c:v>
                </c:pt>
                <c:pt idx="618">
                  <c:v>1.125586536999396</c:v>
                </c:pt>
                <c:pt idx="619">
                  <c:v>1.127645074688807</c:v>
                </c:pt>
                <c:pt idx="620">
                  <c:v>1.129704133502476</c:v>
                </c:pt>
                <c:pt idx="621">
                  <c:v>1.131763713572327</c:v>
                </c:pt>
                <c:pt idx="622">
                  <c:v>1.133823815030317</c:v>
                </c:pt>
                <c:pt idx="623">
                  <c:v>1.135884438008436</c:v>
                </c:pt>
                <c:pt idx="624">
                  <c:v>1.13794558263871</c:v>
                </c:pt>
                <c:pt idx="625">
                  <c:v>1.140007249053194</c:v>
                </c:pt>
                <c:pt idx="626">
                  <c:v>1.142069437383982</c:v>
                </c:pt>
                <c:pt idx="627">
                  <c:v>1.144132147763196</c:v>
                </c:pt>
                <c:pt idx="628">
                  <c:v>1.146195380322996</c:v>
                </c:pt>
                <c:pt idx="629">
                  <c:v>1.148259135195573</c:v>
                </c:pt>
                <c:pt idx="630">
                  <c:v>1.150323412513148</c:v>
                </c:pt>
                <c:pt idx="631">
                  <c:v>1.152388212407984</c:v>
                </c:pt>
                <c:pt idx="632">
                  <c:v>1.154453535012372</c:v>
                </c:pt>
                <c:pt idx="633">
                  <c:v>1.156519380458636</c:v>
                </c:pt>
                <c:pt idx="634">
                  <c:v>1.158585748879136</c:v>
                </c:pt>
                <c:pt idx="635">
                  <c:v>1.160652640406263</c:v>
                </c:pt>
                <c:pt idx="636">
                  <c:v>1.162720055172443</c:v>
                </c:pt>
                <c:pt idx="637">
                  <c:v>1.164787993310138</c:v>
                </c:pt>
                <c:pt idx="638">
                  <c:v>1.166856454951837</c:v>
                </c:pt>
                <c:pt idx="639">
                  <c:v>1.16892544023007</c:v>
                </c:pt>
                <c:pt idx="640">
                  <c:v>1.170994949277392</c:v>
                </c:pt>
                <c:pt idx="641">
                  <c:v>1.173064982226404</c:v>
                </c:pt>
                <c:pt idx="642">
                  <c:v>1.175135539209728</c:v>
                </c:pt>
                <c:pt idx="643">
                  <c:v>1.177206620360022</c:v>
                </c:pt>
                <c:pt idx="644">
                  <c:v>1.179278225809985</c:v>
                </c:pt>
                <c:pt idx="645">
                  <c:v>1.181350355692346</c:v>
                </c:pt>
                <c:pt idx="646">
                  <c:v>1.183423010139862</c:v>
                </c:pt>
                <c:pt idx="647">
                  <c:v>1.185496189285332</c:v>
                </c:pt>
                <c:pt idx="648">
                  <c:v>1.187569893261581</c:v>
                </c:pt>
                <c:pt idx="649">
                  <c:v>1.189644122201472</c:v>
                </c:pt>
                <c:pt idx="650">
                  <c:v>1.191718876237906</c:v>
                </c:pt>
                <c:pt idx="651">
                  <c:v>1.193794155503805</c:v>
                </c:pt>
                <c:pt idx="652">
                  <c:v>1.195869960132138</c:v>
                </c:pt>
                <c:pt idx="653">
                  <c:v>1.197946290255898</c:v>
                </c:pt>
                <c:pt idx="654">
                  <c:v>1.200023146008118</c:v>
                </c:pt>
                <c:pt idx="655">
                  <c:v>1.202100527521863</c:v>
                </c:pt>
                <c:pt idx="656">
                  <c:v>1.20417843493023</c:v>
                </c:pt>
                <c:pt idx="657">
                  <c:v>1.206256868366345</c:v>
                </c:pt>
                <c:pt idx="658">
                  <c:v>1.20833582796338</c:v>
                </c:pt>
                <c:pt idx="659">
                  <c:v>1.210415313854535</c:v>
                </c:pt>
                <c:pt idx="660">
                  <c:v>1.212495326173038</c:v>
                </c:pt>
                <c:pt idx="661">
                  <c:v>1.21457586505216</c:v>
                </c:pt>
                <c:pt idx="662">
                  <c:v>1.216656930625198</c:v>
                </c:pt>
                <c:pt idx="663">
                  <c:v>1.218738523025485</c:v>
                </c:pt>
                <c:pt idx="664">
                  <c:v>1.220820642386392</c:v>
                </c:pt>
                <c:pt idx="665">
                  <c:v>1.222903288841318</c:v>
                </c:pt>
                <c:pt idx="666">
                  <c:v>1.2249864625237</c:v>
                </c:pt>
                <c:pt idx="667">
                  <c:v>1.227070163567008</c:v>
                </c:pt>
                <c:pt idx="668">
                  <c:v>1.229154392104738</c:v>
                </c:pt>
                <c:pt idx="669">
                  <c:v>1.231239148270435</c:v>
                </c:pt>
                <c:pt idx="670">
                  <c:v>1.233324432197666</c:v>
                </c:pt>
                <c:pt idx="671">
                  <c:v>1.235410244020035</c:v>
                </c:pt>
                <c:pt idx="672">
                  <c:v>1.23749658387118</c:v>
                </c:pt>
                <c:pt idx="673">
                  <c:v>1.239583451884774</c:v>
                </c:pt>
                <c:pt idx="674">
                  <c:v>1.241670848194521</c:v>
                </c:pt>
                <c:pt idx="675">
                  <c:v>1.243758772934163</c:v>
                </c:pt>
                <c:pt idx="676">
                  <c:v>1.24584722623747</c:v>
                </c:pt>
                <c:pt idx="677">
                  <c:v>1.247936208238251</c:v>
                </c:pt>
                <c:pt idx="678">
                  <c:v>1.250025719070352</c:v>
                </c:pt>
                <c:pt idx="679">
                  <c:v>1.252115758867638</c:v>
                </c:pt>
                <c:pt idx="680">
                  <c:v>1.254206327764024</c:v>
                </c:pt>
                <c:pt idx="681">
                  <c:v>1.256297425893455</c:v>
                </c:pt>
                <c:pt idx="682">
                  <c:v>1.258389053389902</c:v>
                </c:pt>
                <c:pt idx="683">
                  <c:v>1.260481210387381</c:v>
                </c:pt>
                <c:pt idx="684">
                  <c:v>1.262573897019932</c:v>
                </c:pt>
                <c:pt idx="685">
                  <c:v>1.264667113421637</c:v>
                </c:pt>
                <c:pt idx="686">
                  <c:v>1.26676085972661</c:v>
                </c:pt>
                <c:pt idx="687">
                  <c:v>1.26885513606899</c:v>
                </c:pt>
                <c:pt idx="688">
                  <c:v>1.270949942582964</c:v>
                </c:pt>
                <c:pt idx="689">
                  <c:v>1.273045279402744</c:v>
                </c:pt>
                <c:pt idx="690">
                  <c:v>1.275141146662578</c:v>
                </c:pt>
                <c:pt idx="691">
                  <c:v>1.27723754449675</c:v>
                </c:pt>
                <c:pt idx="692">
                  <c:v>1.279334473039573</c:v>
                </c:pt>
                <c:pt idx="693">
                  <c:v>1.281431932425401</c:v>
                </c:pt>
                <c:pt idx="694">
                  <c:v>1.283529922788618</c:v>
                </c:pt>
                <c:pt idx="695">
                  <c:v>1.285628444263641</c:v>
                </c:pt>
                <c:pt idx="696">
                  <c:v>1.28772749698492</c:v>
                </c:pt>
                <c:pt idx="697">
                  <c:v>1.289827081086945</c:v>
                </c:pt>
                <c:pt idx="698">
                  <c:v>1.291927196704237</c:v>
                </c:pt>
                <c:pt idx="699">
                  <c:v>1.294027843971347</c:v>
                </c:pt>
                <c:pt idx="700">
                  <c:v>1.296129023022867</c:v>
                </c:pt>
                <c:pt idx="701">
                  <c:v>1.298230733993416</c:v>
                </c:pt>
                <c:pt idx="702">
                  <c:v>1.300332977017653</c:v>
                </c:pt>
                <c:pt idx="703">
                  <c:v>1.302435752230269</c:v>
                </c:pt>
                <c:pt idx="704">
                  <c:v>1.30453905976599</c:v>
                </c:pt>
                <c:pt idx="705">
                  <c:v>1.306642899759573</c:v>
                </c:pt>
                <c:pt idx="706">
                  <c:v>1.30874727234581</c:v>
                </c:pt>
                <c:pt idx="707">
                  <c:v>1.31085217765953</c:v>
                </c:pt>
                <c:pt idx="708">
                  <c:v>1.312957615835596</c:v>
                </c:pt>
                <c:pt idx="709">
                  <c:v>1.3150635870089</c:v>
                </c:pt>
                <c:pt idx="710">
                  <c:v>1.317170091314371</c:v>
                </c:pt>
                <c:pt idx="711">
                  <c:v>1.319277128886978</c:v>
                </c:pt>
                <c:pt idx="712">
                  <c:v>1.321384699861718</c:v>
                </c:pt>
                <c:pt idx="713">
                  <c:v>1.323492804373618</c:v>
                </c:pt>
                <c:pt idx="714">
                  <c:v>1.325601442557748</c:v>
                </c:pt>
                <c:pt idx="715">
                  <c:v>1.327710614549209</c:v>
                </c:pt>
                <c:pt idx="716">
                  <c:v>1.329820320483136</c:v>
                </c:pt>
                <c:pt idx="717">
                  <c:v>1.331930560494695</c:v>
                </c:pt>
                <c:pt idx="718">
                  <c:v>1.33404133471909</c:v>
                </c:pt>
                <c:pt idx="719">
                  <c:v>1.336152643291562</c:v>
                </c:pt>
                <c:pt idx="720">
                  <c:v>1.338264486347378</c:v>
                </c:pt>
                <c:pt idx="721">
                  <c:v>1.340376864021848</c:v>
                </c:pt>
                <c:pt idx="722">
                  <c:v>1.342489776450308</c:v>
                </c:pt>
                <c:pt idx="723">
                  <c:v>1.344603223768135</c:v>
                </c:pt>
                <c:pt idx="724">
                  <c:v>1.346717206110738</c:v>
                </c:pt>
                <c:pt idx="725">
                  <c:v>1.348831723613558</c:v>
                </c:pt>
                <c:pt idx="726">
                  <c:v>1.350946776412074</c:v>
                </c:pt>
                <c:pt idx="727">
                  <c:v>1.353062364641796</c:v>
                </c:pt>
                <c:pt idx="728">
                  <c:v>1.355178488438271</c:v>
                </c:pt>
                <c:pt idx="729">
                  <c:v>1.357295147937077</c:v>
                </c:pt>
                <c:pt idx="730">
                  <c:v>1.359412343273834</c:v>
                </c:pt>
                <c:pt idx="731">
                  <c:v>1.361530074584183</c:v>
                </c:pt>
                <c:pt idx="732">
                  <c:v>1.363648342003814</c:v>
                </c:pt>
                <c:pt idx="733">
                  <c:v>1.36576714566844</c:v>
                </c:pt>
                <c:pt idx="734">
                  <c:v>1.367886485713815</c:v>
                </c:pt>
                <c:pt idx="735">
                  <c:v>1.370006362275723</c:v>
                </c:pt>
                <c:pt idx="736">
                  <c:v>1.372126775489989</c:v>
                </c:pt>
                <c:pt idx="737">
                  <c:v>1.374247725492462</c:v>
                </c:pt>
                <c:pt idx="738">
                  <c:v>1.376369212419036</c:v>
                </c:pt>
                <c:pt idx="739">
                  <c:v>1.378491236405634</c:v>
                </c:pt>
                <c:pt idx="740">
                  <c:v>1.380613797588214</c:v>
                </c:pt>
                <c:pt idx="741">
                  <c:v>1.382736896102766</c:v>
                </c:pt>
                <c:pt idx="742">
                  <c:v>1.38486053208532</c:v>
                </c:pt>
                <c:pt idx="743">
                  <c:v>1.386984705671938</c:v>
                </c:pt>
                <c:pt idx="744">
                  <c:v>1.389109416998712</c:v>
                </c:pt>
                <c:pt idx="745">
                  <c:v>1.391234666201776</c:v>
                </c:pt>
                <c:pt idx="746">
                  <c:v>1.393360453417292</c:v>
                </c:pt>
                <c:pt idx="747">
                  <c:v>1.395486778781463</c:v>
                </c:pt>
                <c:pt idx="748">
                  <c:v>1.397613642430518</c:v>
                </c:pt>
                <c:pt idx="749">
                  <c:v>1.399741044500728</c:v>
                </c:pt>
                <c:pt idx="750">
                  <c:v>1.401868985128398</c:v>
                </c:pt>
                <c:pt idx="751">
                  <c:v>1.403997464449861</c:v>
                </c:pt>
                <c:pt idx="752">
                  <c:v>1.406126482601491</c:v>
                </c:pt>
                <c:pt idx="753">
                  <c:v>1.408256039719693</c:v>
                </c:pt>
                <c:pt idx="754">
                  <c:v>1.41038613594091</c:v>
                </c:pt>
                <c:pt idx="755">
                  <c:v>1.412516771401616</c:v>
                </c:pt>
                <c:pt idx="756">
                  <c:v>1.41464794623832</c:v>
                </c:pt>
                <c:pt idx="757">
                  <c:v>1.416779660587566</c:v>
                </c:pt>
                <c:pt idx="758">
                  <c:v>1.418911914585936</c:v>
                </c:pt>
                <c:pt idx="759">
                  <c:v>1.421044708370041</c:v>
                </c:pt>
                <c:pt idx="760">
                  <c:v>1.423178042076532</c:v>
                </c:pt>
                <c:pt idx="761">
                  <c:v>1.425311915842088</c:v>
                </c:pt>
                <c:pt idx="762">
                  <c:v>1.427446329803428</c:v>
                </c:pt>
                <c:pt idx="763">
                  <c:v>1.429581284097305</c:v>
                </c:pt>
                <c:pt idx="764">
                  <c:v>1.431716778860507</c:v>
                </c:pt>
                <c:pt idx="765">
                  <c:v>1.433852814229852</c:v>
                </c:pt>
                <c:pt idx="766">
                  <c:v>1.435989390342191</c:v>
                </c:pt>
                <c:pt idx="767">
                  <c:v>1.43812650733443</c:v>
                </c:pt>
                <c:pt idx="768">
                  <c:v>1.440264165343481</c:v>
                </c:pt>
                <c:pt idx="769">
                  <c:v>1.442402364506308</c:v>
                </c:pt>
                <c:pt idx="770">
                  <c:v>1.444541104959904</c:v>
                </c:pt>
                <c:pt idx="771">
                  <c:v>1.446680386841298</c:v>
                </c:pt>
                <c:pt idx="772">
                  <c:v>1.448820210287556</c:v>
                </c:pt>
                <c:pt idx="773">
                  <c:v>1.450960575435778</c:v>
                </c:pt>
                <c:pt idx="774">
                  <c:v>1.453101482423093</c:v>
                </c:pt>
                <c:pt idx="775">
                  <c:v>1.455242931386672</c:v>
                </c:pt>
                <c:pt idx="776">
                  <c:v>1.457384922463715</c:v>
                </c:pt>
                <c:pt idx="777">
                  <c:v>1.459527455791462</c:v>
                </c:pt>
                <c:pt idx="778">
                  <c:v>1.461670531507186</c:v>
                </c:pt>
                <c:pt idx="779">
                  <c:v>1.463814149748189</c:v>
                </c:pt>
                <c:pt idx="780">
                  <c:v>1.465958310651817</c:v>
                </c:pt>
                <c:pt idx="781">
                  <c:v>1.468103014355447</c:v>
                </c:pt>
                <c:pt idx="782">
                  <c:v>1.470248260996487</c:v>
                </c:pt>
                <c:pt idx="783">
                  <c:v>1.472394050712386</c:v>
                </c:pt>
                <c:pt idx="784">
                  <c:v>1.474540383640623</c:v>
                </c:pt>
                <c:pt idx="785">
                  <c:v>1.476687259918715</c:v>
                </c:pt>
                <c:pt idx="786">
                  <c:v>1.478834679684211</c:v>
                </c:pt>
                <c:pt idx="787">
                  <c:v>1.480982643074697</c:v>
                </c:pt>
                <c:pt idx="788">
                  <c:v>1.483131150227794</c:v>
                </c:pt>
                <c:pt idx="789">
                  <c:v>1.485280201281156</c:v>
                </c:pt>
                <c:pt idx="790">
                  <c:v>1.487429796372465</c:v>
                </c:pt>
                <c:pt idx="791">
                  <c:v>1.489579935639468</c:v>
                </c:pt>
                <c:pt idx="792">
                  <c:v>1.491730619219901</c:v>
                </c:pt>
                <c:pt idx="793">
                  <c:v>1.493881847251571</c:v>
                </c:pt>
                <c:pt idx="794">
                  <c:v>1.496033619872301</c:v>
                </c:pt>
                <c:pt idx="795">
                  <c:v>1.49818593721996</c:v>
                </c:pt>
                <c:pt idx="796">
                  <c:v>1.500338799432442</c:v>
                </c:pt>
                <c:pt idx="797">
                  <c:v>1.502492206647685</c:v>
                </c:pt>
                <c:pt idx="798">
                  <c:v>1.504646159003657</c:v>
                </c:pt>
                <c:pt idx="799">
                  <c:v>1.50680065663836</c:v>
                </c:pt>
                <c:pt idx="800">
                  <c:v>1.508955699689838</c:v>
                </c:pt>
                <c:pt idx="801">
                  <c:v>1.511111288296159</c:v>
                </c:pt>
                <c:pt idx="802">
                  <c:v>1.513267422595432</c:v>
                </c:pt>
                <c:pt idx="803">
                  <c:v>1.515424102725803</c:v>
                </c:pt>
                <c:pt idx="804">
                  <c:v>1.517581328825451</c:v>
                </c:pt>
                <c:pt idx="805">
                  <c:v>1.519739101032589</c:v>
                </c:pt>
                <c:pt idx="806">
                  <c:v>1.521897419485463</c:v>
                </c:pt>
                <c:pt idx="807">
                  <c:v>1.52405628432236</c:v>
                </c:pt>
                <c:pt idx="808">
                  <c:v>1.526215695681597</c:v>
                </c:pt>
                <c:pt idx="809">
                  <c:v>1.528375653701526</c:v>
                </c:pt>
                <c:pt idx="810">
                  <c:v>1.53053615852054</c:v>
                </c:pt>
                <c:pt idx="811">
                  <c:v>1.532697210277056</c:v>
                </c:pt>
                <c:pt idx="812">
                  <c:v>1.53485880910954</c:v>
                </c:pt>
                <c:pt idx="813">
                  <c:v>1.537020955156479</c:v>
                </c:pt>
                <c:pt idx="814">
                  <c:v>1.539183648556409</c:v>
                </c:pt>
                <c:pt idx="815">
                  <c:v>1.541346889447888</c:v>
                </c:pt>
                <c:pt idx="816">
                  <c:v>1.543510677969516</c:v>
                </c:pt>
                <c:pt idx="817">
                  <c:v>1.54567501425993</c:v>
                </c:pt>
                <c:pt idx="818">
                  <c:v>1.547839898457794</c:v>
                </c:pt>
                <c:pt idx="819">
                  <c:v>1.550005330701818</c:v>
                </c:pt>
                <c:pt idx="820">
                  <c:v>1.552171311130736</c:v>
                </c:pt>
                <c:pt idx="821">
                  <c:v>1.554337839883327</c:v>
                </c:pt>
                <c:pt idx="822">
                  <c:v>1.556504917098398</c:v>
                </c:pt>
                <c:pt idx="823">
                  <c:v>1.558672542914796</c:v>
                </c:pt>
                <c:pt idx="824">
                  <c:v>1.560840717471396</c:v>
                </c:pt>
                <c:pt idx="825">
                  <c:v>1.563009440907117</c:v>
                </c:pt>
                <c:pt idx="826">
                  <c:v>1.56517871336091</c:v>
                </c:pt>
                <c:pt idx="827">
                  <c:v>1.567348534971758</c:v>
                </c:pt>
                <c:pt idx="828">
                  <c:v>1.569518905878682</c:v>
                </c:pt>
                <c:pt idx="829">
                  <c:v>1.571689826220738</c:v>
                </c:pt>
                <c:pt idx="830">
                  <c:v>1.573861296137018</c:v>
                </c:pt>
                <c:pt idx="831">
                  <c:v>1.576033315766646</c:v>
                </c:pt>
                <c:pt idx="832">
                  <c:v>1.578205885248786</c:v>
                </c:pt>
                <c:pt idx="833">
                  <c:v>1.580379004722633</c:v>
                </c:pt>
                <c:pt idx="834">
                  <c:v>1.582552674327418</c:v>
                </c:pt>
                <c:pt idx="835">
                  <c:v>1.584726894202409</c:v>
                </c:pt>
                <c:pt idx="836">
                  <c:v>1.58690166448691</c:v>
                </c:pt>
                <c:pt idx="837">
                  <c:v>1.589076985320257</c:v>
                </c:pt>
                <c:pt idx="838">
                  <c:v>1.591252856841822</c:v>
                </c:pt>
                <c:pt idx="839">
                  <c:v>1.593429279191014</c:v>
                </c:pt>
                <c:pt idx="840">
                  <c:v>1.595606252507278</c:v>
                </c:pt>
                <c:pt idx="841">
                  <c:v>1.597783776930091</c:v>
                </c:pt>
                <c:pt idx="842">
                  <c:v>1.599961852598968</c:v>
                </c:pt>
                <c:pt idx="843">
                  <c:v>1.602140479653458</c:v>
                </c:pt>
                <c:pt idx="844">
                  <c:v>1.604319658233146</c:v>
                </c:pt>
                <c:pt idx="845">
                  <c:v>1.60649938847765</c:v>
                </c:pt>
                <c:pt idx="846">
                  <c:v>1.608679670526627</c:v>
                </c:pt>
                <c:pt idx="847">
                  <c:v>1.61086050451977</c:v>
                </c:pt>
                <c:pt idx="848">
                  <c:v>1.613041890596802</c:v>
                </c:pt>
                <c:pt idx="849">
                  <c:v>1.615223828897485</c:v>
                </c:pt>
                <c:pt idx="850">
                  <c:v>1.617406319561618</c:v>
                </c:pt>
                <c:pt idx="851">
                  <c:v>1.619589362729031</c:v>
                </c:pt>
                <c:pt idx="852">
                  <c:v>1.621772958539592</c:v>
                </c:pt>
                <c:pt idx="853">
                  <c:v>1.623957107133204</c:v>
                </c:pt>
                <c:pt idx="854">
                  <c:v>1.626141808649806</c:v>
                </c:pt>
                <c:pt idx="855">
                  <c:v>1.628327063229373</c:v>
                </c:pt>
                <c:pt idx="856">
                  <c:v>1.630512871011912</c:v>
                </c:pt>
                <c:pt idx="857">
                  <c:v>1.632699232137469</c:v>
                </c:pt>
                <c:pt idx="858">
                  <c:v>1.634886146746125</c:v>
                </c:pt>
                <c:pt idx="859">
                  <c:v>1.637073614977996</c:v>
                </c:pt>
                <c:pt idx="860">
                  <c:v>1.63926163697323</c:v>
                </c:pt>
                <c:pt idx="861">
                  <c:v>1.641450212872017</c:v>
                </c:pt>
                <c:pt idx="862">
                  <c:v>1.643639342814578</c:v>
                </c:pt>
                <c:pt idx="863">
                  <c:v>1.645829026941169</c:v>
                </c:pt>
                <c:pt idx="864">
                  <c:v>1.648019265392086</c:v>
                </c:pt>
                <c:pt idx="865">
                  <c:v>1.650210058307654</c:v>
                </c:pt>
                <c:pt idx="866">
                  <c:v>1.652401405828242</c:v>
                </c:pt>
                <c:pt idx="867">
                  <c:v>1.654593308094248</c:v>
                </c:pt>
                <c:pt idx="868">
                  <c:v>1.656785765246105</c:v>
                </c:pt>
                <c:pt idx="869">
                  <c:v>1.658978777424285</c:v>
                </c:pt>
                <c:pt idx="870">
                  <c:v>1.661172344769296</c:v>
                </c:pt>
                <c:pt idx="871">
                  <c:v>1.663366467421679</c:v>
                </c:pt>
                <c:pt idx="872">
                  <c:v>1.66556114552201</c:v>
                </c:pt>
                <c:pt idx="873">
                  <c:v>1.667756379210904</c:v>
                </c:pt>
                <c:pt idx="874">
                  <c:v>1.66995216862901</c:v>
                </c:pt>
                <c:pt idx="875">
                  <c:v>1.67214851391701</c:v>
                </c:pt>
                <c:pt idx="876">
                  <c:v>1.674345415215625</c:v>
                </c:pt>
                <c:pt idx="877">
                  <c:v>1.676542872665613</c:v>
                </c:pt>
                <c:pt idx="878">
                  <c:v>1.678740886407762</c:v>
                </c:pt>
                <c:pt idx="879">
                  <c:v>1.680939456582899</c:v>
                </c:pt>
                <c:pt idx="880">
                  <c:v>1.683138583331888</c:v>
                </c:pt>
                <c:pt idx="881">
                  <c:v>1.685338266795626</c:v>
                </c:pt>
                <c:pt idx="882">
                  <c:v>1.687538507115049</c:v>
                </c:pt>
                <c:pt idx="883">
                  <c:v>1.689739304431122</c:v>
                </c:pt>
                <c:pt idx="884">
                  <c:v>1.691940658884856</c:v>
                </c:pt>
                <c:pt idx="885">
                  <c:v>1.69414257061729</c:v>
                </c:pt>
                <c:pt idx="886">
                  <c:v>1.696345039769496</c:v>
                </c:pt>
                <c:pt idx="887">
                  <c:v>1.69854806648259</c:v>
                </c:pt>
                <c:pt idx="888">
                  <c:v>1.700751650897721</c:v>
                </c:pt>
                <c:pt idx="889">
                  <c:v>1.702955793156073</c:v>
                </c:pt>
                <c:pt idx="890">
                  <c:v>1.70516049339886</c:v>
                </c:pt>
                <c:pt idx="891">
                  <c:v>1.707365751767344</c:v>
                </c:pt>
                <c:pt idx="892">
                  <c:v>1.709571568402814</c:v>
                </c:pt>
                <c:pt idx="893">
                  <c:v>1.711777943446594</c:v>
                </c:pt>
                <c:pt idx="894">
                  <c:v>1.713984877040048</c:v>
                </c:pt>
                <c:pt idx="895">
                  <c:v>1.716192369324577</c:v>
                </c:pt>
                <c:pt idx="896">
                  <c:v>1.718400420441612</c:v>
                </c:pt>
                <c:pt idx="897">
                  <c:v>1.720609030532622</c:v>
                </c:pt>
                <c:pt idx="898">
                  <c:v>1.722818199739117</c:v>
                </c:pt>
                <c:pt idx="899">
                  <c:v>1.725027928202638</c:v>
                </c:pt>
                <c:pt idx="900">
                  <c:v>1.727238216064756</c:v>
                </c:pt>
                <c:pt idx="901">
                  <c:v>1.729449063467091</c:v>
                </c:pt>
                <c:pt idx="902">
                  <c:v>1.731660470551291</c:v>
                </c:pt>
                <c:pt idx="903">
                  <c:v>1.73387243745904</c:v>
                </c:pt>
                <c:pt idx="904">
                  <c:v>1.736084964332057</c:v>
                </c:pt>
                <c:pt idx="905">
                  <c:v>1.738298051312101</c:v>
                </c:pt>
                <c:pt idx="906">
                  <c:v>1.740511698540964</c:v>
                </c:pt>
                <c:pt idx="907">
                  <c:v>1.742725906160474</c:v>
                </c:pt>
                <c:pt idx="908">
                  <c:v>1.744940674312496</c:v>
                </c:pt>
                <c:pt idx="909">
                  <c:v>1.747156003138931</c:v>
                </c:pt>
                <c:pt idx="910">
                  <c:v>1.749371892781713</c:v>
                </c:pt>
                <c:pt idx="911">
                  <c:v>1.751588343382816</c:v>
                </c:pt>
                <c:pt idx="912">
                  <c:v>1.753805355084247</c:v>
                </c:pt>
                <c:pt idx="913">
                  <c:v>1.756022928028052</c:v>
                </c:pt>
                <c:pt idx="914">
                  <c:v>1.758241062356306</c:v>
                </c:pt>
                <c:pt idx="915">
                  <c:v>1.760459758211131</c:v>
                </c:pt>
                <c:pt idx="916">
                  <c:v>1.762679015734677</c:v>
                </c:pt>
                <c:pt idx="917">
                  <c:v>1.764898835069132</c:v>
                </c:pt>
                <c:pt idx="918">
                  <c:v>1.767119216356716</c:v>
                </c:pt>
                <c:pt idx="919">
                  <c:v>1.769340159739694</c:v>
                </c:pt>
                <c:pt idx="920">
                  <c:v>1.77156166536036</c:v>
                </c:pt>
                <c:pt idx="921">
                  <c:v>1.773783733361046</c:v>
                </c:pt>
                <c:pt idx="922">
                  <c:v>1.776006363884121</c:v>
                </c:pt>
                <c:pt idx="923">
                  <c:v>1.778229557071987</c:v>
                </c:pt>
                <c:pt idx="924">
                  <c:v>1.780453313067084</c:v>
                </c:pt>
                <c:pt idx="925">
                  <c:v>1.782677632011891</c:v>
                </c:pt>
                <c:pt idx="926">
                  <c:v>1.78490251404892</c:v>
                </c:pt>
                <c:pt idx="927">
                  <c:v>1.787127959320714</c:v>
                </c:pt>
                <c:pt idx="928">
                  <c:v>1.789353967969865</c:v>
                </c:pt>
                <c:pt idx="929">
                  <c:v>1.791580540138987</c:v>
                </c:pt>
                <c:pt idx="930">
                  <c:v>1.79380767597074</c:v>
                </c:pt>
                <c:pt idx="931">
                  <c:v>1.796035375607816</c:v>
                </c:pt>
                <c:pt idx="932">
                  <c:v>1.798263639192944</c:v>
                </c:pt>
                <c:pt idx="933">
                  <c:v>1.800492466868886</c:v>
                </c:pt>
                <c:pt idx="934">
                  <c:v>1.802721858778448</c:v>
                </c:pt>
                <c:pt idx="935">
                  <c:v>1.804951815064465</c:v>
                </c:pt>
                <c:pt idx="936">
                  <c:v>1.80718233586981</c:v>
                </c:pt>
                <c:pt idx="937">
                  <c:v>1.809413421337394</c:v>
                </c:pt>
                <c:pt idx="938">
                  <c:v>1.811645071610161</c:v>
                </c:pt>
                <c:pt idx="939">
                  <c:v>1.813877286831093</c:v>
                </c:pt>
                <c:pt idx="940">
                  <c:v>1.81611006714321</c:v>
                </c:pt>
                <c:pt idx="941">
                  <c:v>1.818343412689562</c:v>
                </c:pt>
                <c:pt idx="942">
                  <c:v>1.820577323613244</c:v>
                </c:pt>
                <c:pt idx="943">
                  <c:v>1.822811800057381</c:v>
                </c:pt>
                <c:pt idx="944">
                  <c:v>1.825046842165139</c:v>
                </c:pt>
                <c:pt idx="945">
                  <c:v>1.827282450079712</c:v>
                </c:pt>
                <c:pt idx="946">
                  <c:v>1.82951862394434</c:v>
                </c:pt>
                <c:pt idx="947">
                  <c:v>1.83175536390229</c:v>
                </c:pt>
                <c:pt idx="948">
                  <c:v>1.833992670096873</c:v>
                </c:pt>
                <c:pt idx="949">
                  <c:v>1.836230542671436</c:v>
                </c:pt>
                <c:pt idx="950">
                  <c:v>1.838468981769354</c:v>
                </c:pt>
                <c:pt idx="951">
                  <c:v>1.840707987534048</c:v>
                </c:pt>
                <c:pt idx="952">
                  <c:v>1.84294756010897</c:v>
                </c:pt>
                <c:pt idx="953">
                  <c:v>1.845187699637608</c:v>
                </c:pt>
                <c:pt idx="954">
                  <c:v>1.847428406263488</c:v>
                </c:pt>
                <c:pt idx="955">
                  <c:v>1.849669680130177</c:v>
                </c:pt>
                <c:pt idx="956">
                  <c:v>1.851911521381268</c:v>
                </c:pt>
                <c:pt idx="957">
                  <c:v>1.854153930160398</c:v>
                </c:pt>
                <c:pt idx="958">
                  <c:v>1.856396906611237</c:v>
                </c:pt>
                <c:pt idx="959">
                  <c:v>1.858640450877494</c:v>
                </c:pt>
                <c:pt idx="960">
                  <c:v>1.860884563102912</c:v>
                </c:pt>
                <c:pt idx="961">
                  <c:v>1.863129243431271</c:v>
                </c:pt>
                <c:pt idx="962">
                  <c:v>1.865374492006389</c:v>
                </c:pt>
                <c:pt idx="963">
                  <c:v>1.867620308972122</c:v>
                </c:pt>
                <c:pt idx="964">
                  <c:v>1.869866694472352</c:v>
                </c:pt>
                <c:pt idx="965">
                  <c:v>1.872113648651012</c:v>
                </c:pt>
                <c:pt idx="966">
                  <c:v>1.874361171652061</c:v>
                </c:pt>
                <c:pt idx="967">
                  <c:v>1.876609263619499</c:v>
                </c:pt>
                <c:pt idx="968">
                  <c:v>1.87885792469736</c:v>
                </c:pt>
                <c:pt idx="969">
                  <c:v>1.881107155029716</c:v>
                </c:pt>
                <c:pt idx="970">
                  <c:v>1.88335695476068</c:v>
                </c:pt>
                <c:pt idx="971">
                  <c:v>1.88560732403439</c:v>
                </c:pt>
                <c:pt idx="972">
                  <c:v>1.88785826299503</c:v>
                </c:pt>
                <c:pt idx="973">
                  <c:v>1.890109771786818</c:v>
                </c:pt>
                <c:pt idx="974">
                  <c:v>1.892361850554008</c:v>
                </c:pt>
                <c:pt idx="975">
                  <c:v>1.894614499440892</c:v>
                </c:pt>
                <c:pt idx="976">
                  <c:v>1.896867718591794</c:v>
                </c:pt>
                <c:pt idx="977">
                  <c:v>1.899121508151084</c:v>
                </c:pt>
                <c:pt idx="978">
                  <c:v>1.901375868263154</c:v>
                </c:pt>
                <c:pt idx="979">
                  <c:v>1.903630799072449</c:v>
                </c:pt>
                <c:pt idx="980">
                  <c:v>1.905886300723437</c:v>
                </c:pt>
                <c:pt idx="981">
                  <c:v>1.90814237336063</c:v>
                </c:pt>
                <c:pt idx="982">
                  <c:v>1.910399017128575</c:v>
                </c:pt>
                <c:pt idx="983">
                  <c:v>1.912656232171854</c:v>
                </c:pt>
                <c:pt idx="984">
                  <c:v>1.91491401863509</c:v>
                </c:pt>
                <c:pt idx="985">
                  <c:v>1.917172376662935</c:v>
                </c:pt>
                <c:pt idx="986">
                  <c:v>1.919431306400086</c:v>
                </c:pt>
                <c:pt idx="987">
                  <c:v>1.921690807991271</c:v>
                </c:pt>
                <c:pt idx="988">
                  <c:v>1.923950881581256</c:v>
                </c:pt>
                <c:pt idx="989">
                  <c:v>1.926211527314845</c:v>
                </c:pt>
                <c:pt idx="990">
                  <c:v>1.928472745336875</c:v>
                </c:pt>
                <c:pt idx="991">
                  <c:v>1.930734535792227</c:v>
                </c:pt>
                <c:pt idx="992">
                  <c:v>1.93299689882581</c:v>
                </c:pt>
                <c:pt idx="993">
                  <c:v>1.935259834582575</c:v>
                </c:pt>
                <c:pt idx="994">
                  <c:v>1.93752334320751</c:v>
                </c:pt>
                <c:pt idx="995">
                  <c:v>1.939787424845636</c:v>
                </c:pt>
                <c:pt idx="996">
                  <c:v>1.942052079642012</c:v>
                </c:pt>
                <c:pt idx="997">
                  <c:v>1.94431730774174</c:v>
                </c:pt>
                <c:pt idx="998">
                  <c:v>1.946583109289945</c:v>
                </c:pt>
                <c:pt idx="999">
                  <c:v>1.948849484431802</c:v>
                </c:pt>
                <c:pt idx="1000">
                  <c:v>1.951116433312516</c:v>
                </c:pt>
                <c:pt idx="1001">
                  <c:v>1.953383956077332</c:v>
                </c:pt>
                <c:pt idx="1002">
                  <c:v>1.955652052871533</c:v>
                </c:pt>
                <c:pt idx="1003">
                  <c:v>1.95792072384043</c:v>
                </c:pt>
                <c:pt idx="1004">
                  <c:v>1.96018996912938</c:v>
                </c:pt>
                <c:pt idx="1005">
                  <c:v>1.962459788883772</c:v>
                </c:pt>
                <c:pt idx="1006">
                  <c:v>1.964730183249036</c:v>
                </c:pt>
                <c:pt idx="1007">
                  <c:v>1.967001152370636</c:v>
                </c:pt>
                <c:pt idx="1008">
                  <c:v>1.96927269639407</c:v>
                </c:pt>
                <c:pt idx="1009">
                  <c:v>1.971544815464878</c:v>
                </c:pt>
                <c:pt idx="1010">
                  <c:v>1.973817509728638</c:v>
                </c:pt>
                <c:pt idx="1011">
                  <c:v>1.976090779330955</c:v>
                </c:pt>
                <c:pt idx="1012">
                  <c:v>1.978364624417483</c:v>
                </c:pt>
                <c:pt idx="1013">
                  <c:v>1.980639045133903</c:v>
                </c:pt>
                <c:pt idx="1014">
                  <c:v>1.982914041625942</c:v>
                </c:pt>
                <c:pt idx="1015">
                  <c:v>1.985189614039353</c:v>
                </c:pt>
                <c:pt idx="1016">
                  <c:v>1.98746576251994</c:v>
                </c:pt>
                <c:pt idx="1017">
                  <c:v>1.989742487213529</c:v>
                </c:pt>
                <c:pt idx="1018">
                  <c:v>1.992019788265991</c:v>
                </c:pt>
                <c:pt idx="1019">
                  <c:v>1.994297665823237</c:v>
                </c:pt>
                <c:pt idx="1020">
                  <c:v>1.996576120031207</c:v>
                </c:pt>
                <c:pt idx="1021">
                  <c:v>1.99885515103588</c:v>
                </c:pt>
                <c:pt idx="1022">
                  <c:v>2.00113475898328</c:v>
                </c:pt>
                <c:pt idx="1023">
                  <c:v>2.003414944019455</c:v>
                </c:pt>
                <c:pt idx="1024">
                  <c:v>2.0056957062905</c:v>
                </c:pt>
                <c:pt idx="1025">
                  <c:v>2.007977045942543</c:v>
                </c:pt>
                <c:pt idx="1026">
                  <c:v>2.010258963121738</c:v>
                </c:pt>
                <c:pt idx="1027">
                  <c:v>2.01254145797432</c:v>
                </c:pt>
                <c:pt idx="1028">
                  <c:v>2.014824530646496</c:v>
                </c:pt>
                <c:pt idx="1029">
                  <c:v>2.017108181284557</c:v>
                </c:pt>
                <c:pt idx="1030">
                  <c:v>2.01939241003481</c:v>
                </c:pt>
                <c:pt idx="1031">
                  <c:v>2.021677217043611</c:v>
                </c:pt>
                <c:pt idx="1032">
                  <c:v>2.023962602457345</c:v>
                </c:pt>
                <c:pt idx="1033">
                  <c:v>2.026248566422436</c:v>
                </c:pt>
                <c:pt idx="1034">
                  <c:v>2.028535109085349</c:v>
                </c:pt>
                <c:pt idx="1035">
                  <c:v>2.030822230592583</c:v>
                </c:pt>
                <c:pt idx="1036">
                  <c:v>2.03310993109067</c:v>
                </c:pt>
                <c:pt idx="1037">
                  <c:v>2.035398210726185</c:v>
                </c:pt>
                <c:pt idx="1038">
                  <c:v>2.037687069645741</c:v>
                </c:pt>
                <c:pt idx="1039">
                  <c:v>2.03997650799598</c:v>
                </c:pt>
                <c:pt idx="1040">
                  <c:v>2.042266525923587</c:v>
                </c:pt>
                <c:pt idx="1041">
                  <c:v>2.044557123575292</c:v>
                </c:pt>
                <c:pt idx="1042">
                  <c:v>2.046848301097842</c:v>
                </c:pt>
                <c:pt idx="1043">
                  <c:v>2.049140058638043</c:v>
                </c:pt>
                <c:pt idx="1044">
                  <c:v>2.05143239634272</c:v>
                </c:pt>
                <c:pt idx="1045">
                  <c:v>2.053725314358746</c:v>
                </c:pt>
                <c:pt idx="1046">
                  <c:v>2.05601881283303</c:v>
                </c:pt>
                <c:pt idx="1047">
                  <c:v>2.058312891912516</c:v>
                </c:pt>
                <c:pt idx="1048">
                  <c:v>2.060607551744183</c:v>
                </c:pt>
                <c:pt idx="1049">
                  <c:v>2.062902792475051</c:v>
                </c:pt>
                <c:pt idx="1050">
                  <c:v>2.065198614252179</c:v>
                </c:pt>
                <c:pt idx="1051">
                  <c:v>2.06749501722266</c:v>
                </c:pt>
                <c:pt idx="1052">
                  <c:v>2.06979200153362</c:v>
                </c:pt>
                <c:pt idx="1053">
                  <c:v>2.07208956733223</c:v>
                </c:pt>
                <c:pt idx="1054">
                  <c:v>2.074387714765698</c:v>
                </c:pt>
                <c:pt idx="1055">
                  <c:v>2.076686443981262</c:v>
                </c:pt>
                <c:pt idx="1056">
                  <c:v>2.078985755126204</c:v>
                </c:pt>
                <c:pt idx="1057">
                  <c:v>2.08128564834784</c:v>
                </c:pt>
                <c:pt idx="1058">
                  <c:v>2.083586123793524</c:v>
                </c:pt>
                <c:pt idx="1059">
                  <c:v>2.085887181610647</c:v>
                </c:pt>
                <c:pt idx="1060">
                  <c:v>2.08818882194664</c:v>
                </c:pt>
                <c:pt idx="1061">
                  <c:v>2.09049104494897</c:v>
                </c:pt>
                <c:pt idx="1062">
                  <c:v>2.092793850765134</c:v>
                </c:pt>
                <c:pt idx="1063">
                  <c:v>2.095097239542681</c:v>
                </c:pt>
                <c:pt idx="1064">
                  <c:v>2.097401211429186</c:v>
                </c:pt>
                <c:pt idx="1065">
                  <c:v>2.099705766572261</c:v>
                </c:pt>
                <c:pt idx="1066">
                  <c:v>2.102010905119564</c:v>
                </c:pt>
                <c:pt idx="1067">
                  <c:v>2.104316627218785</c:v>
                </c:pt>
                <c:pt idx="1068">
                  <c:v>2.106622933017646</c:v>
                </c:pt>
                <c:pt idx="1069">
                  <c:v>2.108929822663922</c:v>
                </c:pt>
                <c:pt idx="1070">
                  <c:v>2.111237296305407</c:v>
                </c:pt>
                <c:pt idx="1071">
                  <c:v>2.113545354089942</c:v>
                </c:pt>
                <c:pt idx="1072">
                  <c:v>2.115853996165407</c:v>
                </c:pt>
                <c:pt idx="1073">
                  <c:v>2.118163222679718</c:v>
                </c:pt>
                <c:pt idx="1074">
                  <c:v>2.120473033780824</c:v>
                </c:pt>
                <c:pt idx="1075">
                  <c:v>2.122783429616717</c:v>
                </c:pt>
                <c:pt idx="1076">
                  <c:v>2.125094410335423</c:v>
                </c:pt>
                <c:pt idx="1077">
                  <c:v>2.127405976085003</c:v>
                </c:pt>
                <c:pt idx="1078">
                  <c:v>2.129718127013567</c:v>
                </c:pt>
                <c:pt idx="1079">
                  <c:v>2.132030863269247</c:v>
                </c:pt>
                <c:pt idx="1080">
                  <c:v>2.134344185000224</c:v>
                </c:pt>
                <c:pt idx="1081">
                  <c:v>2.136658092354712</c:v>
                </c:pt>
                <c:pt idx="1082">
                  <c:v>2.138972585480967</c:v>
                </c:pt>
                <c:pt idx="1083">
                  <c:v>2.141287664527274</c:v>
                </c:pt>
                <c:pt idx="1084">
                  <c:v>2.143603329641958</c:v>
                </c:pt>
                <c:pt idx="1085">
                  <c:v>2.14591958097339</c:v>
                </c:pt>
                <c:pt idx="1086">
                  <c:v>2.148236418669965</c:v>
                </c:pt>
                <c:pt idx="1087">
                  <c:v>2.15055384288013</c:v>
                </c:pt>
                <c:pt idx="1088">
                  <c:v>2.15287185375236</c:v>
                </c:pt>
                <c:pt idx="1089">
                  <c:v>2.155190451435167</c:v>
                </c:pt>
                <c:pt idx="1090">
                  <c:v>2.157509636077108</c:v>
                </c:pt>
                <c:pt idx="1091">
                  <c:v>2.159829407826771</c:v>
                </c:pt>
                <c:pt idx="1092">
                  <c:v>2.162149766832786</c:v>
                </c:pt>
                <c:pt idx="1093">
                  <c:v>2.164470713243815</c:v>
                </c:pt>
                <c:pt idx="1094">
                  <c:v>2.166792247208565</c:v>
                </c:pt>
                <c:pt idx="1095">
                  <c:v>2.169114368875773</c:v>
                </c:pt>
                <c:pt idx="1096">
                  <c:v>2.17143707839422</c:v>
                </c:pt>
                <c:pt idx="1097">
                  <c:v>2.17376037591272</c:v>
                </c:pt>
                <c:pt idx="1098">
                  <c:v>2.17608426158013</c:v>
                </c:pt>
                <c:pt idx="1099">
                  <c:v>2.178408735545337</c:v>
                </c:pt>
                <c:pt idx="1100">
                  <c:v>2.180733797957274</c:v>
                </c:pt>
                <c:pt idx="1101">
                  <c:v>2.183059448964907</c:v>
                </c:pt>
                <c:pt idx="1102">
                  <c:v>2.18538568871724</c:v>
                </c:pt>
                <c:pt idx="1103">
                  <c:v>2.187712517363315</c:v>
                </c:pt>
                <c:pt idx="1104">
                  <c:v>2.190039935052211</c:v>
                </c:pt>
                <c:pt idx="1105">
                  <c:v>2.192367941933049</c:v>
                </c:pt>
                <c:pt idx="1106">
                  <c:v>2.194696538154981</c:v>
                </c:pt>
                <c:pt idx="1107">
                  <c:v>2.197025723867202</c:v>
                </c:pt>
                <c:pt idx="1108">
                  <c:v>2.199355499218937</c:v>
                </c:pt>
                <c:pt idx="1109">
                  <c:v>2.201685864359475</c:v>
                </c:pt>
                <c:pt idx="1110">
                  <c:v>2.204016819438101</c:v>
                </c:pt>
                <c:pt idx="1111">
                  <c:v>2.206348364604166</c:v>
                </c:pt>
                <c:pt idx="1112">
                  <c:v>2.208680500007053</c:v>
                </c:pt>
                <c:pt idx="1113">
                  <c:v>2.211013225796182</c:v>
                </c:pt>
                <c:pt idx="1114">
                  <c:v>2.213346542121012</c:v>
                </c:pt>
                <c:pt idx="1115">
                  <c:v>2.215680449131034</c:v>
                </c:pt>
                <c:pt idx="1116">
                  <c:v>2.218014946975788</c:v>
                </c:pt>
                <c:pt idx="1117">
                  <c:v>2.220350035804841</c:v>
                </c:pt>
                <c:pt idx="1118">
                  <c:v>2.222685715767803</c:v>
                </c:pt>
                <c:pt idx="1119">
                  <c:v>2.225021987014324</c:v>
                </c:pt>
                <c:pt idx="1120">
                  <c:v>2.227358849694084</c:v>
                </c:pt>
                <c:pt idx="1121">
                  <c:v>2.229696303956809</c:v>
                </c:pt>
                <c:pt idx="1122">
                  <c:v>2.232034349952261</c:v>
                </c:pt>
                <c:pt idx="1123">
                  <c:v>2.234372987830235</c:v>
                </c:pt>
                <c:pt idx="1124">
                  <c:v>2.236712217740571</c:v>
                </c:pt>
                <c:pt idx="1125">
                  <c:v>2.239052039833132</c:v>
                </c:pt>
                <c:pt idx="1126">
                  <c:v>2.24139245425786</c:v>
                </c:pt>
                <c:pt idx="1127">
                  <c:v>2.243733461164674</c:v>
                </c:pt>
                <c:pt idx="1128">
                  <c:v>2.246075060703578</c:v>
                </c:pt>
                <c:pt idx="1129">
                  <c:v>2.248417253024594</c:v>
                </c:pt>
                <c:pt idx="1130">
                  <c:v>2.250760038277787</c:v>
                </c:pt>
                <c:pt idx="1131">
                  <c:v>2.25310341661326</c:v>
                </c:pt>
                <c:pt idx="1132">
                  <c:v>2.255447388181153</c:v>
                </c:pt>
                <c:pt idx="1133">
                  <c:v>2.257791953131643</c:v>
                </c:pt>
                <c:pt idx="1134">
                  <c:v>2.260137111614948</c:v>
                </c:pt>
                <c:pt idx="1135">
                  <c:v>2.262482863781323</c:v>
                </c:pt>
                <c:pt idx="1136">
                  <c:v>2.264829209781058</c:v>
                </c:pt>
                <c:pt idx="1137">
                  <c:v>2.267176149764487</c:v>
                </c:pt>
                <c:pt idx="1138">
                  <c:v>2.269523683881977</c:v>
                </c:pt>
                <c:pt idx="1139">
                  <c:v>2.271871812283933</c:v>
                </c:pt>
                <c:pt idx="1140">
                  <c:v>2.2742205351208</c:v>
                </c:pt>
                <c:pt idx="1141">
                  <c:v>2.276569852543063</c:v>
                </c:pt>
                <c:pt idx="1142">
                  <c:v>2.27891976470124</c:v>
                </c:pt>
                <c:pt idx="1143">
                  <c:v>2.281270271745892</c:v>
                </c:pt>
                <c:pt idx="1144">
                  <c:v>2.283621373827617</c:v>
                </c:pt>
                <c:pt idx="1145">
                  <c:v>2.285973071097048</c:v>
                </c:pt>
                <c:pt idx="1146">
                  <c:v>2.288325363704858</c:v>
                </c:pt>
                <c:pt idx="1147">
                  <c:v>2.290678251801761</c:v>
                </c:pt>
                <c:pt idx="1148">
                  <c:v>2.293031735538503</c:v>
                </c:pt>
                <c:pt idx="1149">
                  <c:v>2.295385815065877</c:v>
                </c:pt>
                <c:pt idx="1150">
                  <c:v>2.297740490534703</c:v>
                </c:pt>
                <c:pt idx="1151">
                  <c:v>2.300095762095851</c:v>
                </c:pt>
                <c:pt idx="1152">
                  <c:v>2.302451629900216</c:v>
                </c:pt>
                <c:pt idx="1153">
                  <c:v>2.30480809409874</c:v>
                </c:pt>
                <c:pt idx="1154">
                  <c:v>2.30716515484242</c:v>
                </c:pt>
                <c:pt idx="1155">
                  <c:v>2.309522812282247</c:v>
                </c:pt>
                <c:pt idx="1156">
                  <c:v>2.311881066569287</c:v>
                </c:pt>
                <c:pt idx="1157">
                  <c:v>2.314239917854638</c:v>
                </c:pt>
                <c:pt idx="1158">
                  <c:v>2.316599366289423</c:v>
                </c:pt>
                <c:pt idx="1159">
                  <c:v>2.318959412024816</c:v>
                </c:pt>
                <c:pt idx="1160">
                  <c:v>2.32132005521203</c:v>
                </c:pt>
                <c:pt idx="1161">
                  <c:v>2.323681296002302</c:v>
                </c:pt>
                <c:pt idx="1162">
                  <c:v>2.326043134546917</c:v>
                </c:pt>
                <c:pt idx="1163">
                  <c:v>2.328405570997215</c:v>
                </c:pt>
                <c:pt idx="1164">
                  <c:v>2.330768605504537</c:v>
                </c:pt>
                <c:pt idx="1165">
                  <c:v>2.333132238220295</c:v>
                </c:pt>
                <c:pt idx="1166">
                  <c:v>2.335496469295919</c:v>
                </c:pt>
                <c:pt idx="1167">
                  <c:v>2.337861298882891</c:v>
                </c:pt>
                <c:pt idx="1168">
                  <c:v>2.340226727132724</c:v>
                </c:pt>
                <c:pt idx="1169">
                  <c:v>2.342592754196971</c:v>
                </c:pt>
                <c:pt idx="1170">
                  <c:v>2.344959380227222</c:v>
                </c:pt>
                <c:pt idx="1171">
                  <c:v>2.34732660537511</c:v>
                </c:pt>
                <c:pt idx="1172">
                  <c:v>2.349694429792302</c:v>
                </c:pt>
                <c:pt idx="1173">
                  <c:v>2.352062853630497</c:v>
                </c:pt>
                <c:pt idx="1174">
                  <c:v>2.35443187704146</c:v>
                </c:pt>
                <c:pt idx="1175">
                  <c:v>2.356801500176954</c:v>
                </c:pt>
                <c:pt idx="1176">
                  <c:v>2.359171723188806</c:v>
                </c:pt>
                <c:pt idx="1177">
                  <c:v>2.361542546228887</c:v>
                </c:pt>
                <c:pt idx="1178">
                  <c:v>2.363913969449084</c:v>
                </c:pt>
                <c:pt idx="1179">
                  <c:v>2.366285993001334</c:v>
                </c:pt>
                <c:pt idx="1180">
                  <c:v>2.36865861703762</c:v>
                </c:pt>
                <c:pt idx="1181">
                  <c:v>2.371031841709951</c:v>
                </c:pt>
                <c:pt idx="1182">
                  <c:v>2.373405667170382</c:v>
                </c:pt>
                <c:pt idx="1183">
                  <c:v>2.375780093571</c:v>
                </c:pt>
                <c:pt idx="1184">
                  <c:v>2.378155121063938</c:v>
                </c:pt>
                <c:pt idx="1185">
                  <c:v>2.38053074980137</c:v>
                </c:pt>
                <c:pt idx="1186">
                  <c:v>2.382906979935492</c:v>
                </c:pt>
                <c:pt idx="1187">
                  <c:v>2.385283811618554</c:v>
                </c:pt>
                <c:pt idx="1188">
                  <c:v>2.38766124500284</c:v>
                </c:pt>
                <c:pt idx="1189">
                  <c:v>2.39003928024067</c:v>
                </c:pt>
                <c:pt idx="1190">
                  <c:v>2.392417917484407</c:v>
                </c:pt>
                <c:pt idx="1191">
                  <c:v>2.394797156886452</c:v>
                </c:pt>
                <c:pt idx="1192">
                  <c:v>2.397176998599238</c:v>
                </c:pt>
                <c:pt idx="1193">
                  <c:v>2.399557442775246</c:v>
                </c:pt>
                <c:pt idx="1194">
                  <c:v>2.401938489566988</c:v>
                </c:pt>
                <c:pt idx="1195">
                  <c:v>2.40432013912702</c:v>
                </c:pt>
                <c:pt idx="1196">
                  <c:v>2.406702391607934</c:v>
                </c:pt>
                <c:pt idx="1197">
                  <c:v>2.40908524716236</c:v>
                </c:pt>
                <c:pt idx="1198">
                  <c:v>2.411468705942968</c:v>
                </c:pt>
                <c:pt idx="1199">
                  <c:v>2.413852768102467</c:v>
                </c:pt>
                <c:pt idx="1200">
                  <c:v>2.416237433793596</c:v>
                </c:pt>
                <c:pt idx="1201">
                  <c:v>2.418622703169162</c:v>
                </c:pt>
                <c:pt idx="1202">
                  <c:v>2.421008576381973</c:v>
                </c:pt>
                <c:pt idx="1203">
                  <c:v>2.423395053584889</c:v>
                </c:pt>
                <c:pt idx="1204">
                  <c:v>2.425782134930817</c:v>
                </c:pt>
                <c:pt idx="1205">
                  <c:v>2.428169820572701</c:v>
                </c:pt>
                <c:pt idx="1206">
                  <c:v>2.430558110663516</c:v>
                </c:pt>
                <c:pt idx="1207">
                  <c:v>2.432947005356278</c:v>
                </c:pt>
                <c:pt idx="1208">
                  <c:v>2.435336504804049</c:v>
                </c:pt>
                <c:pt idx="1209">
                  <c:v>2.437726609159921</c:v>
                </c:pt>
                <c:pt idx="1210">
                  <c:v>2.440117318577028</c:v>
                </c:pt>
                <c:pt idx="1211">
                  <c:v>2.442508633208534</c:v>
                </c:pt>
                <c:pt idx="1212">
                  <c:v>2.44490055320768</c:v>
                </c:pt>
                <c:pt idx="1213">
                  <c:v>2.447293078727685</c:v>
                </c:pt>
                <c:pt idx="1214">
                  <c:v>2.449686209921849</c:v>
                </c:pt>
                <c:pt idx="1215">
                  <c:v>2.452079946943503</c:v>
                </c:pt>
                <c:pt idx="1216">
                  <c:v>2.454474289946011</c:v>
                </c:pt>
                <c:pt idx="1217">
                  <c:v>2.456869239082776</c:v>
                </c:pt>
                <c:pt idx="1218">
                  <c:v>2.459264794507251</c:v>
                </c:pt>
                <c:pt idx="1219">
                  <c:v>2.461660956372913</c:v>
                </c:pt>
                <c:pt idx="1220">
                  <c:v>2.46405772483328</c:v>
                </c:pt>
                <c:pt idx="1221">
                  <c:v>2.466455100041923</c:v>
                </c:pt>
                <c:pt idx="1222">
                  <c:v>2.468853082152436</c:v>
                </c:pt>
                <c:pt idx="1223">
                  <c:v>2.471251671318458</c:v>
                </c:pt>
                <c:pt idx="1224">
                  <c:v>2.473650867693669</c:v>
                </c:pt>
                <c:pt idx="1225">
                  <c:v>2.476050671431782</c:v>
                </c:pt>
                <c:pt idx="1226">
                  <c:v>2.47845108268656</c:v>
                </c:pt>
                <c:pt idx="1227">
                  <c:v>2.480852101611783</c:v>
                </c:pt>
                <c:pt idx="1228">
                  <c:v>2.483253728361303</c:v>
                </c:pt>
                <c:pt idx="1229">
                  <c:v>2.485655963088976</c:v>
                </c:pt>
                <c:pt idx="1230">
                  <c:v>2.488058805948726</c:v>
                </c:pt>
                <c:pt idx="1231">
                  <c:v>2.490462257094495</c:v>
                </c:pt>
                <c:pt idx="1232">
                  <c:v>2.492866316680272</c:v>
                </c:pt>
                <c:pt idx="1233">
                  <c:v>2.495270984860094</c:v>
                </c:pt>
                <c:pt idx="1234">
                  <c:v>2.497676261788018</c:v>
                </c:pt>
                <c:pt idx="1235">
                  <c:v>2.500082147618156</c:v>
                </c:pt>
                <c:pt idx="1236">
                  <c:v>2.502488642504649</c:v>
                </c:pt>
                <c:pt idx="1237">
                  <c:v>2.504895746601686</c:v>
                </c:pt>
                <c:pt idx="1238">
                  <c:v>2.507303460063487</c:v>
                </c:pt>
                <c:pt idx="1239">
                  <c:v>2.509711783044316</c:v>
                </c:pt>
                <c:pt idx="1240">
                  <c:v>2.512120715698472</c:v>
                </c:pt>
                <c:pt idx="1241">
                  <c:v>2.514530258180298</c:v>
                </c:pt>
                <c:pt idx="1242">
                  <c:v>2.516940410644172</c:v>
                </c:pt>
                <c:pt idx="1243">
                  <c:v>2.519351173244513</c:v>
                </c:pt>
                <c:pt idx="1244">
                  <c:v>2.52176254613578</c:v>
                </c:pt>
                <c:pt idx="1245">
                  <c:v>2.524174529472467</c:v>
                </c:pt>
                <c:pt idx="1246">
                  <c:v>2.526587123409112</c:v>
                </c:pt>
                <c:pt idx="1247">
                  <c:v>2.529000328100289</c:v>
                </c:pt>
                <c:pt idx="1248">
                  <c:v>2.531414143700613</c:v>
                </c:pt>
                <c:pt idx="1249">
                  <c:v>2.533828570364737</c:v>
                </c:pt>
                <c:pt idx="1250">
                  <c:v>2.536243608247353</c:v>
                </c:pt>
                <c:pt idx="1251">
                  <c:v>2.538659257503192</c:v>
                </c:pt>
                <c:pt idx="1252">
                  <c:v>2.541075518287026</c:v>
                </c:pt>
                <c:pt idx="1253">
                  <c:v>2.543492390753664</c:v>
                </c:pt>
                <c:pt idx="1254">
                  <c:v>2.545909875057956</c:v>
                </c:pt>
                <c:pt idx="1255">
                  <c:v>2.54832797135479</c:v>
                </c:pt>
                <c:pt idx="1256">
                  <c:v>2.550746679799093</c:v>
                </c:pt>
                <c:pt idx="1257">
                  <c:v>2.553166000545834</c:v>
                </c:pt>
                <c:pt idx="1258">
                  <c:v>2.555585933750014</c:v>
                </c:pt>
                <c:pt idx="1259">
                  <c:v>2.558006479566683</c:v>
                </c:pt>
                <c:pt idx="1260">
                  <c:v>2.560427638150924</c:v>
                </c:pt>
                <c:pt idx="1261">
                  <c:v>2.562849409657856</c:v>
                </c:pt>
                <c:pt idx="1262">
                  <c:v>2.565271794242654</c:v>
                </c:pt>
                <c:pt idx="1263">
                  <c:v>2.567694792060508</c:v>
                </c:pt>
                <c:pt idx="1264">
                  <c:v>2.570118403266666</c:v>
                </c:pt>
                <c:pt idx="1265">
                  <c:v>2.572542628016408</c:v>
                </c:pt>
                <c:pt idx="1266">
                  <c:v>2.574967466465054</c:v>
                </c:pt>
                <c:pt idx="1267">
                  <c:v>2.57739291876796</c:v>
                </c:pt>
                <c:pt idx="1268">
                  <c:v>2.579818985080526</c:v>
                </c:pt>
                <c:pt idx="1269">
                  <c:v>2.582245665558196</c:v>
                </c:pt>
                <c:pt idx="1270">
                  <c:v>2.584672960356445</c:v>
                </c:pt>
                <c:pt idx="1271">
                  <c:v>2.587100869630786</c:v>
                </c:pt>
                <c:pt idx="1272">
                  <c:v>2.589529393536778</c:v>
                </c:pt>
                <c:pt idx="1273">
                  <c:v>2.591958532230015</c:v>
                </c:pt>
                <c:pt idx="1274">
                  <c:v>2.594388285866134</c:v>
                </c:pt>
                <c:pt idx="1275">
                  <c:v>2.5968186546008</c:v>
                </c:pt>
                <c:pt idx="1276">
                  <c:v>2.599249638589753</c:v>
                </c:pt>
                <c:pt idx="1277">
                  <c:v>2.60168123798872</c:v>
                </c:pt>
                <c:pt idx="1278">
                  <c:v>2.604113452953503</c:v>
                </c:pt>
                <c:pt idx="1279">
                  <c:v>2.606546283639932</c:v>
                </c:pt>
                <c:pt idx="1280">
                  <c:v>2.60897973020388</c:v>
                </c:pt>
                <c:pt idx="1281">
                  <c:v>2.611413792801259</c:v>
                </c:pt>
                <c:pt idx="1282">
                  <c:v>2.613848471588016</c:v>
                </c:pt>
                <c:pt idx="1283">
                  <c:v>2.616283766720149</c:v>
                </c:pt>
                <c:pt idx="1284">
                  <c:v>2.618719678353678</c:v>
                </c:pt>
                <c:pt idx="1285">
                  <c:v>2.62115620664468</c:v>
                </c:pt>
                <c:pt idx="1286">
                  <c:v>2.623593351749254</c:v>
                </c:pt>
                <c:pt idx="1287">
                  <c:v>2.626031113823555</c:v>
                </c:pt>
                <c:pt idx="1288">
                  <c:v>2.628469493023762</c:v>
                </c:pt>
                <c:pt idx="1289">
                  <c:v>2.630908489506122</c:v>
                </c:pt>
                <c:pt idx="1290">
                  <c:v>2.633348103426877</c:v>
                </c:pt>
                <c:pt idx="1291">
                  <c:v>2.635788334942359</c:v>
                </c:pt>
                <c:pt idx="1292">
                  <c:v>2.638229184208892</c:v>
                </c:pt>
                <c:pt idx="1293">
                  <c:v>2.640670651382869</c:v>
                </c:pt>
                <c:pt idx="1294">
                  <c:v>2.643112736620714</c:v>
                </c:pt>
                <c:pt idx="1295">
                  <c:v>2.64555544007889</c:v>
                </c:pt>
                <c:pt idx="1296">
                  <c:v>2.64799876191391</c:v>
                </c:pt>
                <c:pt idx="1297">
                  <c:v>2.650442702282305</c:v>
                </c:pt>
                <c:pt idx="1298">
                  <c:v>2.652887261340665</c:v>
                </c:pt>
                <c:pt idx="1299">
                  <c:v>2.655332439245614</c:v>
                </c:pt>
                <c:pt idx="1300">
                  <c:v>2.657778236153812</c:v>
                </c:pt>
                <c:pt idx="1301">
                  <c:v>2.660224652221964</c:v>
                </c:pt>
                <c:pt idx="1302">
                  <c:v>2.662671687606807</c:v>
                </c:pt>
                <c:pt idx="1303">
                  <c:v>2.66511934246513</c:v>
                </c:pt>
                <c:pt idx="1304">
                  <c:v>2.667567616953749</c:v>
                </c:pt>
                <c:pt idx="1305">
                  <c:v>2.670016511229526</c:v>
                </c:pt>
                <c:pt idx="1306">
                  <c:v>2.672466025449359</c:v>
                </c:pt>
                <c:pt idx="1307">
                  <c:v>2.674916159770197</c:v>
                </c:pt>
                <c:pt idx="1308">
                  <c:v>2.677366914349013</c:v>
                </c:pt>
                <c:pt idx="1309">
                  <c:v>2.679818289342827</c:v>
                </c:pt>
                <c:pt idx="1310">
                  <c:v>2.682270284908703</c:v>
                </c:pt>
                <c:pt idx="1311">
                  <c:v>2.684722901203737</c:v>
                </c:pt>
                <c:pt idx="1312">
                  <c:v>2.687176138385071</c:v>
                </c:pt>
                <c:pt idx="1313">
                  <c:v>2.689629996609879</c:v>
                </c:pt>
                <c:pt idx="1314">
                  <c:v>2.692084476035384</c:v>
                </c:pt>
                <c:pt idx="1315">
                  <c:v>2.694539576818843</c:v>
                </c:pt>
                <c:pt idx="1316">
                  <c:v>2.696995299117556</c:v>
                </c:pt>
                <c:pt idx="1317">
                  <c:v>2.699451643088857</c:v>
                </c:pt>
                <c:pt idx="1318">
                  <c:v>2.701908608890134</c:v>
                </c:pt>
                <c:pt idx="1319">
                  <c:v>2.704366196678793</c:v>
                </c:pt>
                <c:pt idx="1320">
                  <c:v>2.706824406612299</c:v>
                </c:pt>
                <c:pt idx="1321">
                  <c:v>2.709283238848148</c:v>
                </c:pt>
                <c:pt idx="1322">
                  <c:v>2.711742693543868</c:v>
                </c:pt>
                <c:pt idx="1323">
                  <c:v>2.714202770857061</c:v>
                </c:pt>
                <c:pt idx="1324">
                  <c:v>2.71666347094532</c:v>
                </c:pt>
                <c:pt idx="1325">
                  <c:v>2.719124793966313</c:v>
                </c:pt>
                <c:pt idx="1326">
                  <c:v>2.721586740077734</c:v>
                </c:pt>
                <c:pt idx="1327">
                  <c:v>2.72404930943732</c:v>
                </c:pt>
                <c:pt idx="1328">
                  <c:v>2.72651250220285</c:v>
                </c:pt>
                <c:pt idx="1329">
                  <c:v>2.728976318532138</c:v>
                </c:pt>
                <c:pt idx="1330">
                  <c:v>2.731440758583045</c:v>
                </c:pt>
                <c:pt idx="1331">
                  <c:v>2.733905822513463</c:v>
                </c:pt>
                <c:pt idx="1332">
                  <c:v>2.736371510481331</c:v>
                </c:pt>
                <c:pt idx="1333">
                  <c:v>2.738837822644628</c:v>
                </c:pt>
                <c:pt idx="1334">
                  <c:v>2.741304759161366</c:v>
                </c:pt>
                <c:pt idx="1335">
                  <c:v>2.743772320189605</c:v>
                </c:pt>
                <c:pt idx="1336">
                  <c:v>2.746240505887441</c:v>
                </c:pt>
                <c:pt idx="1337">
                  <c:v>2.748709316413011</c:v>
                </c:pt>
                <c:pt idx="1338">
                  <c:v>2.751178751924491</c:v>
                </c:pt>
                <c:pt idx="1339">
                  <c:v>2.753648812580098</c:v>
                </c:pt>
                <c:pt idx="1340">
                  <c:v>2.756119498538088</c:v>
                </c:pt>
                <c:pt idx="1341">
                  <c:v>2.758590809956762</c:v>
                </c:pt>
                <c:pt idx="1342">
                  <c:v>2.76106274699445</c:v>
                </c:pt>
                <c:pt idx="1343">
                  <c:v>2.763535309809538</c:v>
                </c:pt>
                <c:pt idx="1344">
                  <c:v>2.766008498560436</c:v>
                </c:pt>
                <c:pt idx="1345">
                  <c:v>2.768482313405605</c:v>
                </c:pt>
                <c:pt idx="1346">
                  <c:v>2.77095675450354</c:v>
                </c:pt>
                <c:pt idx="1347">
                  <c:v>2.77343182201278</c:v>
                </c:pt>
                <c:pt idx="1348">
                  <c:v>2.775907516091903</c:v>
                </c:pt>
                <c:pt idx="1349">
                  <c:v>2.778383836899525</c:v>
                </c:pt>
                <c:pt idx="1350">
                  <c:v>2.780860784594306</c:v>
                </c:pt>
                <c:pt idx="1351">
                  <c:v>2.783338359334942</c:v>
                </c:pt>
                <c:pt idx="1352">
                  <c:v>2.785816561280174</c:v>
                </c:pt>
                <c:pt idx="1353">
                  <c:v>2.78829539058878</c:v>
                </c:pt>
                <c:pt idx="1354">
                  <c:v>2.790774847419576</c:v>
                </c:pt>
                <c:pt idx="1355">
                  <c:v>2.793254931931425</c:v>
                </c:pt>
                <c:pt idx="1356">
                  <c:v>2.795735644283222</c:v>
                </c:pt>
                <c:pt idx="1357">
                  <c:v>2.798216984633908</c:v>
                </c:pt>
                <c:pt idx="1358">
                  <c:v>2.800698953142464</c:v>
                </c:pt>
                <c:pt idx="1359">
                  <c:v>2.803181549967907</c:v>
                </c:pt>
                <c:pt idx="1360">
                  <c:v>2.805664775269299</c:v>
                </c:pt>
                <c:pt idx="1361">
                  <c:v>2.808148629205736</c:v>
                </c:pt>
                <c:pt idx="1362">
                  <c:v>2.810633111936373</c:v>
                </c:pt>
                <c:pt idx="1363">
                  <c:v>2.813118223620376</c:v>
                </c:pt>
                <c:pt idx="1364">
                  <c:v>2.815603964416967</c:v>
                </c:pt>
                <c:pt idx="1365">
                  <c:v>2.818090334485416</c:v>
                </c:pt>
                <c:pt idx="1366">
                  <c:v>2.82057733398502</c:v>
                </c:pt>
                <c:pt idx="1367">
                  <c:v>2.82306496307512</c:v>
                </c:pt>
                <c:pt idx="1368">
                  <c:v>2.8255532219151</c:v>
                </c:pt>
                <c:pt idx="1369">
                  <c:v>2.828042110664378</c:v>
                </c:pt>
                <c:pt idx="1370">
                  <c:v>2.830531629482427</c:v>
                </c:pt>
                <c:pt idx="1371">
                  <c:v>2.833021778528745</c:v>
                </c:pt>
                <c:pt idx="1372">
                  <c:v>2.835512557962877</c:v>
                </c:pt>
                <c:pt idx="1373">
                  <c:v>2.838003967944405</c:v>
                </c:pt>
                <c:pt idx="1374">
                  <c:v>2.840496008632955</c:v>
                </c:pt>
                <c:pt idx="1375">
                  <c:v>2.842988680188192</c:v>
                </c:pt>
                <c:pt idx="1376">
                  <c:v>2.845481982769827</c:v>
                </c:pt>
                <c:pt idx="1377">
                  <c:v>2.847975916537597</c:v>
                </c:pt>
                <c:pt idx="1378">
                  <c:v>2.850470481651293</c:v>
                </c:pt>
                <c:pt idx="1379">
                  <c:v>2.852965678270737</c:v>
                </c:pt>
                <c:pt idx="1380">
                  <c:v>2.855461506555807</c:v>
                </c:pt>
                <c:pt idx="1381">
                  <c:v>2.857957966666409</c:v>
                </c:pt>
                <c:pt idx="1382">
                  <c:v>2.86045505876248</c:v>
                </c:pt>
                <c:pt idx="1383">
                  <c:v>2.862952783004018</c:v>
                </c:pt>
                <c:pt idx="1384">
                  <c:v>2.865451139551046</c:v>
                </c:pt>
                <c:pt idx="1385">
                  <c:v>2.867950128563644</c:v>
                </c:pt>
                <c:pt idx="1386">
                  <c:v>2.870449750201913</c:v>
                </c:pt>
                <c:pt idx="1387">
                  <c:v>2.872950004626007</c:v>
                </c:pt>
                <c:pt idx="1388">
                  <c:v>2.875450891996118</c:v>
                </c:pt>
                <c:pt idx="1389">
                  <c:v>2.877952412472477</c:v>
                </c:pt>
                <c:pt idx="1390">
                  <c:v>2.88045456621536</c:v>
                </c:pt>
                <c:pt idx="1391">
                  <c:v>2.882957353385074</c:v>
                </c:pt>
                <c:pt idx="1392">
                  <c:v>2.885460774141977</c:v>
                </c:pt>
                <c:pt idx="1393">
                  <c:v>2.88796482864646</c:v>
                </c:pt>
                <c:pt idx="1394">
                  <c:v>2.89046951705896</c:v>
                </c:pt>
                <c:pt idx="1395">
                  <c:v>2.892974839539954</c:v>
                </c:pt>
                <c:pt idx="1396">
                  <c:v>2.895480796249955</c:v>
                </c:pt>
                <c:pt idx="1397">
                  <c:v>2.897987387349523</c:v>
                </c:pt>
                <c:pt idx="1398">
                  <c:v>2.900494612999253</c:v>
                </c:pt>
                <c:pt idx="1399">
                  <c:v>2.903002473359777</c:v>
                </c:pt>
                <c:pt idx="1400">
                  <c:v>2.905510968591792</c:v>
                </c:pt>
                <c:pt idx="1401">
                  <c:v>2.908020098856001</c:v>
                </c:pt>
                <c:pt idx="1402">
                  <c:v>2.910529864313168</c:v>
                </c:pt>
                <c:pt idx="1403">
                  <c:v>2.913040265124095</c:v>
                </c:pt>
                <c:pt idx="1404">
                  <c:v>2.915551301449624</c:v>
                </c:pt>
                <c:pt idx="1405">
                  <c:v>2.918062973450632</c:v>
                </c:pt>
                <c:pt idx="1406">
                  <c:v>2.920575281288053</c:v>
                </c:pt>
                <c:pt idx="1407">
                  <c:v>2.92308822512284</c:v>
                </c:pt>
                <c:pt idx="1408">
                  <c:v>2.925601805116002</c:v>
                </c:pt>
                <c:pt idx="1409">
                  <c:v>2.928116021428582</c:v>
                </c:pt>
                <c:pt idx="1410">
                  <c:v>2.930630874221669</c:v>
                </c:pt>
                <c:pt idx="1411">
                  <c:v>2.933146363656388</c:v>
                </c:pt>
                <c:pt idx="1412">
                  <c:v>2.935662489893898</c:v>
                </c:pt>
                <c:pt idx="1413">
                  <c:v>2.938179253095434</c:v>
                </c:pt>
                <c:pt idx="1414">
                  <c:v>2.940696653422218</c:v>
                </c:pt>
                <c:pt idx="1415">
                  <c:v>2.943214691035549</c:v>
                </c:pt>
                <c:pt idx="1416">
                  <c:v>2.945733366096758</c:v>
                </c:pt>
                <c:pt idx="1417">
                  <c:v>2.948252678767216</c:v>
                </c:pt>
                <c:pt idx="1418">
                  <c:v>2.950772629208337</c:v>
                </c:pt>
                <c:pt idx="1419">
                  <c:v>2.953293217581572</c:v>
                </c:pt>
                <c:pt idx="1420">
                  <c:v>2.955814444048417</c:v>
                </c:pt>
                <c:pt idx="1421">
                  <c:v>2.958336308770407</c:v>
                </c:pt>
                <c:pt idx="1422">
                  <c:v>2.960858811909117</c:v>
                </c:pt>
                <c:pt idx="1423">
                  <c:v>2.963381953626164</c:v>
                </c:pt>
                <c:pt idx="1424">
                  <c:v>2.965905734083202</c:v>
                </c:pt>
                <c:pt idx="1425">
                  <c:v>2.968430153441943</c:v>
                </c:pt>
                <c:pt idx="1426">
                  <c:v>2.970955211864111</c:v>
                </c:pt>
                <c:pt idx="1427">
                  <c:v>2.973480909511495</c:v>
                </c:pt>
                <c:pt idx="1428">
                  <c:v>2.976007246545915</c:v>
                </c:pt>
                <c:pt idx="1429">
                  <c:v>2.978534223129233</c:v>
                </c:pt>
                <c:pt idx="1430">
                  <c:v>2.981061839423352</c:v>
                </c:pt>
                <c:pt idx="1431">
                  <c:v>2.98359009559022</c:v>
                </c:pt>
                <c:pt idx="1432">
                  <c:v>2.986118991791817</c:v>
                </c:pt>
                <c:pt idx="1433">
                  <c:v>2.988648528190171</c:v>
                </c:pt>
                <c:pt idx="1434">
                  <c:v>2.991178704947353</c:v>
                </c:pt>
                <c:pt idx="1435">
                  <c:v>2.993709522225468</c:v>
                </c:pt>
                <c:pt idx="1436">
                  <c:v>2.99624098018666</c:v>
                </c:pt>
                <c:pt idx="1437">
                  <c:v>2.998773078993142</c:v>
                </c:pt>
                <c:pt idx="1438">
                  <c:v>3.001305818807121</c:v>
                </c:pt>
                <c:pt idx="1439">
                  <c:v>3.003839199790879</c:v>
                </c:pt>
                <c:pt idx="1440">
                  <c:v>3.006373222106731</c:v>
                </c:pt>
                <c:pt idx="1441">
                  <c:v>3.00890788591703</c:v>
                </c:pt>
                <c:pt idx="1442">
                  <c:v>3.011443191384163</c:v>
                </c:pt>
                <c:pt idx="1443">
                  <c:v>3.013979138670595</c:v>
                </c:pt>
                <c:pt idx="1444">
                  <c:v>3.016515727938777</c:v>
                </c:pt>
                <c:pt idx="1445">
                  <c:v>3.019052959351236</c:v>
                </c:pt>
                <c:pt idx="1446">
                  <c:v>3.021590833070536</c:v>
                </c:pt>
                <c:pt idx="1447">
                  <c:v>3.024129349259275</c:v>
                </c:pt>
                <c:pt idx="1448">
                  <c:v>3.026668508080099</c:v>
                </c:pt>
                <c:pt idx="1449">
                  <c:v>3.029208309695687</c:v>
                </c:pt>
                <c:pt idx="1450">
                  <c:v>3.031748754268766</c:v>
                </c:pt>
                <c:pt idx="1451">
                  <c:v>3.034289841962113</c:v>
                </c:pt>
                <c:pt idx="1452">
                  <c:v>3.03683157293852</c:v>
                </c:pt>
                <c:pt idx="1453">
                  <c:v>3.039373947360843</c:v>
                </c:pt>
                <c:pt idx="1454">
                  <c:v>3.041916965391972</c:v>
                </c:pt>
                <c:pt idx="1455">
                  <c:v>3.044460627194836</c:v>
                </c:pt>
                <c:pt idx="1456">
                  <c:v>3.047004932932413</c:v>
                </c:pt>
                <c:pt idx="1457">
                  <c:v>3.049549882767709</c:v>
                </c:pt>
                <c:pt idx="1458">
                  <c:v>3.052095476863776</c:v>
                </c:pt>
                <c:pt idx="1459">
                  <c:v>3.054641715383735</c:v>
                </c:pt>
                <c:pt idx="1460">
                  <c:v>3.057188598490696</c:v>
                </c:pt>
                <c:pt idx="1461">
                  <c:v>3.059736126347849</c:v>
                </c:pt>
                <c:pt idx="1462">
                  <c:v>3.062284299118413</c:v>
                </c:pt>
                <c:pt idx="1463">
                  <c:v>3.064833116965647</c:v>
                </c:pt>
                <c:pt idx="1464">
                  <c:v>3.06738258005286</c:v>
                </c:pt>
                <c:pt idx="1465">
                  <c:v>3.06993268854339</c:v>
                </c:pt>
                <c:pt idx="1466">
                  <c:v>3.072483442600627</c:v>
                </c:pt>
                <c:pt idx="1467">
                  <c:v>3.075034842387998</c:v>
                </c:pt>
                <c:pt idx="1468">
                  <c:v>3.077586888068964</c:v>
                </c:pt>
                <c:pt idx="1469">
                  <c:v>3.080139579807042</c:v>
                </c:pt>
                <c:pt idx="1470">
                  <c:v>3.082692917765782</c:v>
                </c:pt>
                <c:pt idx="1471">
                  <c:v>3.085246902108774</c:v>
                </c:pt>
                <c:pt idx="1472">
                  <c:v>3.087801532999655</c:v>
                </c:pt>
                <c:pt idx="1473">
                  <c:v>3.0903568106021</c:v>
                </c:pt>
                <c:pt idx="1474">
                  <c:v>3.092912735079822</c:v>
                </c:pt>
                <c:pt idx="1475">
                  <c:v>3.095469306596583</c:v>
                </c:pt>
                <c:pt idx="1476">
                  <c:v>3.098026525316181</c:v>
                </c:pt>
                <c:pt idx="1477">
                  <c:v>3.10058439140246</c:v>
                </c:pt>
                <c:pt idx="1478">
                  <c:v>3.103142905019294</c:v>
                </c:pt>
                <c:pt idx="1479">
                  <c:v>3.105702066330618</c:v>
                </c:pt>
                <c:pt idx="1480">
                  <c:v>3.108261875500392</c:v>
                </c:pt>
                <c:pt idx="1481">
                  <c:v>3.110822332692623</c:v>
                </c:pt>
                <c:pt idx="1482">
                  <c:v>3.113383438071362</c:v>
                </c:pt>
                <c:pt idx="1483">
                  <c:v>3.115945191800694</c:v>
                </c:pt>
                <c:pt idx="1484">
                  <c:v>3.118507594044757</c:v>
                </c:pt>
                <c:pt idx="1485">
                  <c:v>3.121070644967721</c:v>
                </c:pt>
                <c:pt idx="1486">
                  <c:v>3.123634344733801</c:v>
                </c:pt>
                <c:pt idx="1487">
                  <c:v>3.126198693507253</c:v>
                </c:pt>
                <c:pt idx="1488">
                  <c:v>3.128763691452377</c:v>
                </c:pt>
                <c:pt idx="1489">
                  <c:v>3.131329338733507</c:v>
                </c:pt>
                <c:pt idx="1490">
                  <c:v>3.133895635515032</c:v>
                </c:pt>
                <c:pt idx="1491">
                  <c:v>3.13646258196137</c:v>
                </c:pt>
                <c:pt idx="1492">
                  <c:v>3.139030178236985</c:v>
                </c:pt>
                <c:pt idx="1493">
                  <c:v>3.141598424506385</c:v>
                </c:pt>
                <c:pt idx="1494">
                  <c:v>3.144167320934117</c:v>
                </c:pt>
                <c:pt idx="1495">
                  <c:v>3.14673686768477</c:v>
                </c:pt>
                <c:pt idx="1496">
                  <c:v>3.149307064922975</c:v>
                </c:pt>
                <c:pt idx="1497">
                  <c:v>3.151877912813405</c:v>
                </c:pt>
                <c:pt idx="1498">
                  <c:v>3.154449411520773</c:v>
                </c:pt>
                <c:pt idx="1499">
                  <c:v>3.157021561209837</c:v>
                </c:pt>
                <c:pt idx="1500">
                  <c:v>3.159594362045394</c:v>
                </c:pt>
                <c:pt idx="1501">
                  <c:v>3.162167814192284</c:v>
                </c:pt>
                <c:pt idx="1502">
                  <c:v>3.164741917815387</c:v>
                </c:pt>
                <c:pt idx="1503">
                  <c:v>3.167316673079627</c:v>
                </c:pt>
                <c:pt idx="1504">
                  <c:v>3.169892080149967</c:v>
                </c:pt>
                <c:pt idx="1505">
                  <c:v>3.172468139191412</c:v>
                </c:pt>
                <c:pt idx="1506">
                  <c:v>3.175044850369015</c:v>
                </c:pt>
                <c:pt idx="1507">
                  <c:v>3.177622213847864</c:v>
                </c:pt>
                <c:pt idx="1508">
                  <c:v>3.180200229793093</c:v>
                </c:pt>
                <c:pt idx="1509">
                  <c:v>3.182778898369869</c:v>
                </c:pt>
                <c:pt idx="1510">
                  <c:v>3.185358219743414</c:v>
                </c:pt>
                <c:pt idx="1511">
                  <c:v>3.187938194078982</c:v>
                </c:pt>
                <c:pt idx="1512">
                  <c:v>3.190518821541873</c:v>
                </c:pt>
                <c:pt idx="1513">
                  <c:v>3.193100102297428</c:v>
                </c:pt>
                <c:pt idx="1514">
                  <c:v>3.195682036511028</c:v>
                </c:pt>
                <c:pt idx="1515">
                  <c:v>3.198264624348099</c:v>
                </c:pt>
                <c:pt idx="1516">
                  <c:v>3.200847865974109</c:v>
                </c:pt>
                <c:pt idx="1517">
                  <c:v>3.203431761554565</c:v>
                </c:pt>
                <c:pt idx="1518">
                  <c:v>3.206016311255018</c:v>
                </c:pt>
                <c:pt idx="1519">
                  <c:v>3.208601515241058</c:v>
                </c:pt>
                <c:pt idx="1520">
                  <c:v>3.21118737367832</c:v>
                </c:pt>
                <c:pt idx="1521">
                  <c:v>3.213773886732482</c:v>
                </c:pt>
                <c:pt idx="1522">
                  <c:v>3.216361054569261</c:v>
                </c:pt>
                <c:pt idx="1523">
                  <c:v>3.218948877354415</c:v>
                </c:pt>
                <c:pt idx="1524">
                  <c:v>3.22153735525375</c:v>
                </c:pt>
                <c:pt idx="1525">
                  <c:v>3.224126488433105</c:v>
                </c:pt>
                <c:pt idx="1526">
                  <c:v>3.226716277058368</c:v>
                </c:pt>
                <c:pt idx="1527">
                  <c:v>3.22930672129547</c:v>
                </c:pt>
                <c:pt idx="1528">
                  <c:v>3.231897821310377</c:v>
                </c:pt>
                <c:pt idx="1529">
                  <c:v>3.234489577269101</c:v>
                </c:pt>
                <c:pt idx="1530">
                  <c:v>3.237081989337697</c:v>
                </c:pt>
                <c:pt idx="1531">
                  <c:v>3.239675057682262</c:v>
                </c:pt>
                <c:pt idx="1532">
                  <c:v>3.242268782468929</c:v>
                </c:pt>
                <c:pt idx="1533">
                  <c:v>3.244863163863882</c:v>
                </c:pt>
                <c:pt idx="1534">
                  <c:v>3.24745820203335</c:v>
                </c:pt>
                <c:pt idx="1535">
                  <c:v>3.250053897143584</c:v>
                </c:pt>
                <c:pt idx="1536">
                  <c:v>3.2526502493609</c:v>
                </c:pt>
                <c:pt idx="1537">
                  <c:v>3.255247258851642</c:v>
                </c:pt>
                <c:pt idx="1538">
                  <c:v>3.257844925782199</c:v>
                </c:pt>
                <c:pt idx="1539">
                  <c:v>3.260443250319008</c:v>
                </c:pt>
                <c:pt idx="1540">
                  <c:v>3.26304223262854</c:v>
                </c:pt>
                <c:pt idx="1541">
                  <c:v>3.265641872877315</c:v>
                </c:pt>
                <c:pt idx="1542">
                  <c:v>3.268242171231891</c:v>
                </c:pt>
                <c:pt idx="1543">
                  <c:v>3.27084312785886</c:v>
                </c:pt>
                <c:pt idx="1544">
                  <c:v>3.273444742924892</c:v>
                </c:pt>
                <c:pt idx="1545">
                  <c:v>3.276047016596643</c:v>
                </c:pt>
                <c:pt idx="1546">
                  <c:v>3.278649949040857</c:v>
                </c:pt>
                <c:pt idx="1547">
                  <c:v>3.281253540424298</c:v>
                </c:pt>
                <c:pt idx="1548">
                  <c:v>3.283857790913781</c:v>
                </c:pt>
                <c:pt idx="1549">
                  <c:v>3.286462700676157</c:v>
                </c:pt>
                <c:pt idx="1550">
                  <c:v>3.289068269878325</c:v>
                </c:pt>
                <c:pt idx="1551">
                  <c:v>3.291674498687226</c:v>
                </c:pt>
                <c:pt idx="1552">
                  <c:v>3.294281387269838</c:v>
                </c:pt>
                <c:pt idx="1553">
                  <c:v>3.296888935793176</c:v>
                </c:pt>
                <c:pt idx="1554">
                  <c:v>3.299497144424336</c:v>
                </c:pt>
                <c:pt idx="1555">
                  <c:v>3.302106013330394</c:v>
                </c:pt>
                <c:pt idx="1556">
                  <c:v>3.304715542678513</c:v>
                </c:pt>
                <c:pt idx="1557">
                  <c:v>3.307325732635883</c:v>
                </c:pt>
                <c:pt idx="1558">
                  <c:v>3.309936583369739</c:v>
                </c:pt>
                <c:pt idx="1559">
                  <c:v>3.312548095047362</c:v>
                </c:pt>
                <c:pt idx="1560">
                  <c:v>3.315160267836069</c:v>
                </c:pt>
                <c:pt idx="1561">
                  <c:v>3.317773101903219</c:v>
                </c:pt>
                <c:pt idx="1562">
                  <c:v>3.320386597416227</c:v>
                </c:pt>
                <c:pt idx="1563">
                  <c:v>3.323000754542528</c:v>
                </c:pt>
                <c:pt idx="1564">
                  <c:v>3.325615573449614</c:v>
                </c:pt>
                <c:pt idx="1565">
                  <c:v>3.328231054305021</c:v>
                </c:pt>
                <c:pt idx="1566">
                  <c:v>3.330847197276319</c:v>
                </c:pt>
                <c:pt idx="1567">
                  <c:v>3.333464002531126</c:v>
                </c:pt>
                <c:pt idx="1568">
                  <c:v>3.3360814702371</c:v>
                </c:pt>
                <c:pt idx="1569">
                  <c:v>3.338699600561942</c:v>
                </c:pt>
                <c:pt idx="1570">
                  <c:v>3.341318393673396</c:v>
                </c:pt>
                <c:pt idx="1571">
                  <c:v>3.343937849739251</c:v>
                </c:pt>
                <c:pt idx="1572">
                  <c:v>3.346557968927333</c:v>
                </c:pt>
                <c:pt idx="1573">
                  <c:v>3.349178751405512</c:v>
                </c:pt>
                <c:pt idx="1574">
                  <c:v>3.351800197341697</c:v>
                </c:pt>
                <c:pt idx="1575">
                  <c:v>3.354422306903857</c:v>
                </c:pt>
                <c:pt idx="1576">
                  <c:v>3.357045080259982</c:v>
                </c:pt>
                <c:pt idx="1577">
                  <c:v>3.359668517578116</c:v>
                </c:pt>
                <c:pt idx="1578">
                  <c:v>3.362292619026344</c:v>
                </c:pt>
                <c:pt idx="1579">
                  <c:v>3.364917384772789</c:v>
                </c:pt>
                <c:pt idx="1580">
                  <c:v>3.36754281498562</c:v>
                </c:pt>
                <c:pt idx="1581">
                  <c:v>3.37016890983304</c:v>
                </c:pt>
                <c:pt idx="1582">
                  <c:v>3.37279566948333</c:v>
                </c:pt>
                <c:pt idx="1583">
                  <c:v>3.375423094104756</c:v>
                </c:pt>
                <c:pt idx="1584">
                  <c:v>3.378051183865677</c:v>
                </c:pt>
                <c:pt idx="1585">
                  <c:v>3.380679938934464</c:v>
                </c:pt>
                <c:pt idx="1586">
                  <c:v>3.383309359479547</c:v>
                </c:pt>
                <c:pt idx="1587">
                  <c:v>3.385939445669391</c:v>
                </c:pt>
                <c:pt idx="1588">
                  <c:v>3.388570197672505</c:v>
                </c:pt>
                <c:pt idx="1589">
                  <c:v>3.391201615657443</c:v>
                </c:pt>
                <c:pt idx="1590">
                  <c:v>3.393833699792799</c:v>
                </c:pt>
                <c:pt idx="1591">
                  <c:v>3.396466450247213</c:v>
                </c:pt>
                <c:pt idx="1592">
                  <c:v>3.399099867189364</c:v>
                </c:pt>
                <c:pt idx="1593">
                  <c:v>3.401733950787974</c:v>
                </c:pt>
                <c:pt idx="1594">
                  <c:v>3.404368701211809</c:v>
                </c:pt>
                <c:pt idx="1595">
                  <c:v>3.407004118629678</c:v>
                </c:pt>
                <c:pt idx="1596">
                  <c:v>3.409640203210434</c:v>
                </c:pt>
                <c:pt idx="1597">
                  <c:v>3.412276955122968</c:v>
                </c:pt>
                <c:pt idx="1598">
                  <c:v>3.414914374536221</c:v>
                </c:pt>
                <c:pt idx="1599">
                  <c:v>3.417552461619167</c:v>
                </c:pt>
                <c:pt idx="1600">
                  <c:v>3.420191216540837</c:v>
                </c:pt>
                <c:pt idx="1601">
                  <c:v>3.422830639470278</c:v>
                </c:pt>
                <c:pt idx="1602">
                  <c:v>3.425470730576627</c:v>
                </c:pt>
                <c:pt idx="1603">
                  <c:v>3.42811149002901</c:v>
                </c:pt>
                <c:pt idx="1604">
                  <c:v>3.430752917996628</c:v>
                </c:pt>
                <c:pt idx="1605">
                  <c:v>3.433395014648719</c:v>
                </c:pt>
                <c:pt idx="1606">
                  <c:v>3.436037780154563</c:v>
                </c:pt>
                <c:pt idx="1607">
                  <c:v>3.43868121468348</c:v>
                </c:pt>
                <c:pt idx="1608">
                  <c:v>3.441325318404835</c:v>
                </c:pt>
                <c:pt idx="1609">
                  <c:v>3.443970091488036</c:v>
                </c:pt>
                <c:pt idx="1610">
                  <c:v>3.446615534102535</c:v>
                </c:pt>
                <c:pt idx="1611">
                  <c:v>3.449261646417823</c:v>
                </c:pt>
                <c:pt idx="1612">
                  <c:v>3.451908428603438</c:v>
                </c:pt>
                <c:pt idx="1613">
                  <c:v>3.45455588082896</c:v>
                </c:pt>
                <c:pt idx="1614">
                  <c:v>3.457204003264015</c:v>
                </c:pt>
                <c:pt idx="1615">
                  <c:v>3.459852796078251</c:v>
                </c:pt>
                <c:pt idx="1616">
                  <c:v>3.462502259441409</c:v>
                </c:pt>
                <c:pt idx="1617">
                  <c:v>3.4651523935232</c:v>
                </c:pt>
                <c:pt idx="1618">
                  <c:v>3.467803198493461</c:v>
                </c:pt>
                <c:pt idx="1619">
                  <c:v>3.470454674521997</c:v>
                </c:pt>
                <c:pt idx="1620">
                  <c:v>3.473106821778699</c:v>
                </c:pt>
                <c:pt idx="1621">
                  <c:v>3.475759640433487</c:v>
                </c:pt>
                <c:pt idx="1622">
                  <c:v>3.478413130656331</c:v>
                </c:pt>
                <c:pt idx="1623">
                  <c:v>3.48106729261724</c:v>
                </c:pt>
                <c:pt idx="1624">
                  <c:v>3.483722126486263</c:v>
                </c:pt>
                <c:pt idx="1625">
                  <c:v>3.486377632433499</c:v>
                </c:pt>
                <c:pt idx="1626">
                  <c:v>3.489033810629086</c:v>
                </c:pt>
                <c:pt idx="1627">
                  <c:v>3.491690661243203</c:v>
                </c:pt>
                <c:pt idx="1628">
                  <c:v>3.494348184446073</c:v>
                </c:pt>
                <c:pt idx="1629">
                  <c:v>3.497006380407974</c:v>
                </c:pt>
                <c:pt idx="1630">
                  <c:v>3.499665249299197</c:v>
                </c:pt>
                <c:pt idx="1631">
                  <c:v>3.502324791290122</c:v>
                </c:pt>
                <c:pt idx="1632">
                  <c:v>3.504985006551128</c:v>
                </c:pt>
                <c:pt idx="1633">
                  <c:v>3.507645895252657</c:v>
                </c:pt>
                <c:pt idx="1634">
                  <c:v>3.510307457565195</c:v>
                </c:pt>
                <c:pt idx="1635">
                  <c:v>3.512969693659257</c:v>
                </c:pt>
                <c:pt idx="1636">
                  <c:v>3.515632603705444</c:v>
                </c:pt>
                <c:pt idx="1637">
                  <c:v>3.51829618787434</c:v>
                </c:pt>
                <c:pt idx="1638">
                  <c:v>3.520960446336607</c:v>
                </c:pt>
                <c:pt idx="1639">
                  <c:v>3.523625379262947</c:v>
                </c:pt>
                <c:pt idx="1640">
                  <c:v>3.5262909868241</c:v>
                </c:pt>
                <c:pt idx="1641">
                  <c:v>3.528957269190852</c:v>
                </c:pt>
                <c:pt idx="1642">
                  <c:v>3.531624226534036</c:v>
                </c:pt>
                <c:pt idx="1643">
                  <c:v>3.534291859024521</c:v>
                </c:pt>
                <c:pt idx="1644">
                  <c:v>3.536960166833222</c:v>
                </c:pt>
                <c:pt idx="1645">
                  <c:v>3.539629150131097</c:v>
                </c:pt>
                <c:pt idx="1646">
                  <c:v>3.542298809089151</c:v>
                </c:pt>
                <c:pt idx="1647">
                  <c:v>3.544969143878427</c:v>
                </c:pt>
                <c:pt idx="1648">
                  <c:v>3.54764015467001</c:v>
                </c:pt>
                <c:pt idx="1649">
                  <c:v>3.55031184163504</c:v>
                </c:pt>
                <c:pt idx="1650">
                  <c:v>3.552984204944683</c:v>
                </c:pt>
                <c:pt idx="1651">
                  <c:v>3.555657244770164</c:v>
                </c:pt>
                <c:pt idx="1652">
                  <c:v>3.558330961282741</c:v>
                </c:pt>
                <c:pt idx="1653">
                  <c:v>3.561005354653723</c:v>
                </c:pt>
                <c:pt idx="1654">
                  <c:v>3.563680425054457</c:v>
                </c:pt>
                <c:pt idx="1655">
                  <c:v>3.56635617265633</c:v>
                </c:pt>
                <c:pt idx="1656">
                  <c:v>3.569032597630785</c:v>
                </c:pt>
                <c:pt idx="1657">
                  <c:v>3.571709700149296</c:v>
                </c:pt>
                <c:pt idx="1658">
                  <c:v>3.574387480383385</c:v>
                </c:pt>
                <c:pt idx="1659">
                  <c:v>3.577065938504618</c:v>
                </c:pt>
                <c:pt idx="1660">
                  <c:v>3.579745074684606</c:v>
                </c:pt>
                <c:pt idx="1661">
                  <c:v>3.582424889094999</c:v>
                </c:pt>
                <c:pt idx="1662">
                  <c:v>3.585105381907494</c:v>
                </c:pt>
                <c:pt idx="1663">
                  <c:v>3.587786553293831</c:v>
                </c:pt>
                <c:pt idx="1664">
                  <c:v>3.59046840342578</c:v>
                </c:pt>
                <c:pt idx="1665">
                  <c:v>3.5931509324752</c:v>
                </c:pt>
                <c:pt idx="1666">
                  <c:v>3.595834140613931</c:v>
                </c:pt>
                <c:pt idx="1667">
                  <c:v>3.598518028013891</c:v>
                </c:pt>
                <c:pt idx="1668">
                  <c:v>3.601202594847042</c:v>
                </c:pt>
                <c:pt idx="1669">
                  <c:v>3.603887841285384</c:v>
                </c:pt>
                <c:pt idx="1670">
                  <c:v>3.606573767500961</c:v>
                </c:pt>
                <c:pt idx="1671">
                  <c:v>3.609260373665857</c:v>
                </c:pt>
                <c:pt idx="1672">
                  <c:v>3.611947659952206</c:v>
                </c:pt>
                <c:pt idx="1673">
                  <c:v>3.614635626532183</c:v>
                </c:pt>
                <c:pt idx="1674">
                  <c:v>3.617324273578004</c:v>
                </c:pt>
                <c:pt idx="1675">
                  <c:v>3.620013601261934</c:v>
                </c:pt>
                <c:pt idx="1676">
                  <c:v>3.622703609756271</c:v>
                </c:pt>
                <c:pt idx="1677">
                  <c:v>3.625394299233372</c:v>
                </c:pt>
                <c:pt idx="1678">
                  <c:v>3.628085669865625</c:v>
                </c:pt>
                <c:pt idx="1679">
                  <c:v>3.63077772182547</c:v>
                </c:pt>
                <c:pt idx="1680">
                  <c:v>3.633470455285384</c:v>
                </c:pt>
                <c:pt idx="1681">
                  <c:v>3.636163870417891</c:v>
                </c:pt>
                <c:pt idx="1682">
                  <c:v>3.638857967395558</c:v>
                </c:pt>
                <c:pt idx="1683">
                  <c:v>3.641552746390995</c:v>
                </c:pt>
                <c:pt idx="1684">
                  <c:v>3.644248207576861</c:v>
                </c:pt>
                <c:pt idx="1685">
                  <c:v>3.646944351125849</c:v>
                </c:pt>
                <c:pt idx="1686">
                  <c:v>3.649641177210703</c:v>
                </c:pt>
                <c:pt idx="1687">
                  <c:v>3.652338686004211</c:v>
                </c:pt>
                <c:pt idx="1688">
                  <c:v>3.655036877679199</c:v>
                </c:pt>
                <c:pt idx="1689">
                  <c:v>3.657735752408543</c:v>
                </c:pt>
                <c:pt idx="1690">
                  <c:v>3.660435310365157</c:v>
                </c:pt>
                <c:pt idx="1691">
                  <c:v>3.663135551722005</c:v>
                </c:pt>
                <c:pt idx="1692">
                  <c:v>3.665836476652088</c:v>
                </c:pt>
                <c:pt idx="1693">
                  <c:v>3.668538085328458</c:v>
                </c:pt>
                <c:pt idx="1694">
                  <c:v>3.671240377924207</c:v>
                </c:pt>
                <c:pt idx="1695">
                  <c:v>3.673943354612466</c:v>
                </c:pt>
                <c:pt idx="1696">
                  <c:v>3.67664701556642</c:v>
                </c:pt>
                <c:pt idx="1697">
                  <c:v>3.679351360959293</c:v>
                </c:pt>
                <c:pt idx="1698">
                  <c:v>3.682056390964351</c:v>
                </c:pt>
                <c:pt idx="1699">
                  <c:v>3.684762105754903</c:v>
                </c:pt>
                <c:pt idx="1700">
                  <c:v>3.687468505504308</c:v>
                </c:pt>
                <c:pt idx="1701">
                  <c:v>3.690175590385961</c:v>
                </c:pt>
                <c:pt idx="1702">
                  <c:v>3.692883360573311</c:v>
                </c:pt>
                <c:pt idx="1703">
                  <c:v>3.695591816239838</c:v>
                </c:pt>
                <c:pt idx="1704">
                  <c:v>3.69830095755908</c:v>
                </c:pt>
                <c:pt idx="1705">
                  <c:v>3.701010784704604</c:v>
                </c:pt>
                <c:pt idx="1706">
                  <c:v>3.703721297850035</c:v>
                </c:pt>
                <c:pt idx="1707">
                  <c:v>3.706432497169033</c:v>
                </c:pt>
                <c:pt idx="1708">
                  <c:v>3.709144382835308</c:v>
                </c:pt>
                <c:pt idx="1709">
                  <c:v>3.711856955022605</c:v>
                </c:pt>
                <c:pt idx="1710">
                  <c:v>3.714570213904722</c:v>
                </c:pt>
                <c:pt idx="1711">
                  <c:v>3.717284159655496</c:v>
                </c:pt>
                <c:pt idx="1712">
                  <c:v>3.719998792448814</c:v>
                </c:pt>
                <c:pt idx="1713">
                  <c:v>3.722714112458596</c:v>
                </c:pt>
                <c:pt idx="1714">
                  <c:v>3.725430119858818</c:v>
                </c:pt>
                <c:pt idx="1715">
                  <c:v>3.72814681482349</c:v>
                </c:pt>
                <c:pt idx="1716">
                  <c:v>3.730864197526675</c:v>
                </c:pt>
                <c:pt idx="1717">
                  <c:v>3.733582268142475</c:v>
                </c:pt>
                <c:pt idx="1718">
                  <c:v>3.736301026845037</c:v>
                </c:pt>
                <c:pt idx="1719">
                  <c:v>3.739020473808547</c:v>
                </c:pt>
                <c:pt idx="1720">
                  <c:v>3.741740609207249</c:v>
                </c:pt>
                <c:pt idx="1721">
                  <c:v>3.744461433215416</c:v>
                </c:pt>
                <c:pt idx="1722">
                  <c:v>3.747182946007375</c:v>
                </c:pt>
                <c:pt idx="1723">
                  <c:v>3.749905147757486</c:v>
                </c:pt>
                <c:pt idx="1724">
                  <c:v>3.752628038640167</c:v>
                </c:pt>
                <c:pt idx="1725">
                  <c:v>3.755351618829873</c:v>
                </c:pt>
                <c:pt idx="1726">
                  <c:v>3.758075888501104</c:v>
                </c:pt>
                <c:pt idx="1727">
                  <c:v>3.760800847828404</c:v>
                </c:pt>
                <c:pt idx="1728">
                  <c:v>3.76352649698636</c:v>
                </c:pt>
                <c:pt idx="1729">
                  <c:v>3.766252836149603</c:v>
                </c:pt>
                <c:pt idx="1730">
                  <c:v>3.768979865492816</c:v>
                </c:pt>
                <c:pt idx="1731">
                  <c:v>3.771707585190714</c:v>
                </c:pt>
                <c:pt idx="1732">
                  <c:v>3.774435995418062</c:v>
                </c:pt>
                <c:pt idx="1733">
                  <c:v>3.777165096349674</c:v>
                </c:pt>
                <c:pt idx="1734">
                  <c:v>3.779894888160398</c:v>
                </c:pt>
                <c:pt idx="1735">
                  <c:v>3.782625371025138</c:v>
                </c:pt>
                <c:pt idx="1736">
                  <c:v>3.785356545118829</c:v>
                </c:pt>
                <c:pt idx="1737">
                  <c:v>3.788088410616464</c:v>
                </c:pt>
                <c:pt idx="1738">
                  <c:v>3.79082096769307</c:v>
                </c:pt>
                <c:pt idx="1739">
                  <c:v>3.793554216523723</c:v>
                </c:pt>
                <c:pt idx="1740">
                  <c:v>3.796288157283542</c:v>
                </c:pt>
                <c:pt idx="1741">
                  <c:v>3.799022790147691</c:v>
                </c:pt>
                <c:pt idx="1742">
                  <c:v>3.801758115291378</c:v>
                </c:pt>
                <c:pt idx="1743">
                  <c:v>3.804494132889856</c:v>
                </c:pt>
                <c:pt idx="1744">
                  <c:v>3.807230843118423</c:v>
                </c:pt>
                <c:pt idx="1745">
                  <c:v>3.809968246152418</c:v>
                </c:pt>
                <c:pt idx="1746">
                  <c:v>3.812706342167224</c:v>
                </c:pt>
                <c:pt idx="1747">
                  <c:v>3.815445131338267</c:v>
                </c:pt>
                <c:pt idx="1748">
                  <c:v>3.818184613841047</c:v>
                </c:pt>
                <c:pt idx="1749">
                  <c:v>3.820924789851053</c:v>
                </c:pt>
                <c:pt idx="1750">
                  <c:v>3.823665659543856</c:v>
                </c:pt>
                <c:pt idx="1751">
                  <c:v>3.826407223095073</c:v>
                </c:pt>
                <c:pt idx="1752">
                  <c:v>3.829149480680347</c:v>
                </c:pt>
                <c:pt idx="1753">
                  <c:v>3.831892432475378</c:v>
                </c:pt>
                <c:pt idx="1754">
                  <c:v>3.834636078655908</c:v>
                </c:pt>
                <c:pt idx="1755">
                  <c:v>3.837380419397719</c:v>
                </c:pt>
                <c:pt idx="1756">
                  <c:v>3.840125454876643</c:v>
                </c:pt>
                <c:pt idx="1757">
                  <c:v>3.842871185268553</c:v>
                </c:pt>
                <c:pt idx="1758">
                  <c:v>3.845617610749373</c:v>
                </c:pt>
                <c:pt idx="1759">
                  <c:v>3.848364731495063</c:v>
                </c:pt>
                <c:pt idx="1760">
                  <c:v>3.851112547681629</c:v>
                </c:pt>
                <c:pt idx="1761">
                  <c:v>3.853861059485127</c:v>
                </c:pt>
                <c:pt idx="1762">
                  <c:v>3.856610267081653</c:v>
                </c:pt>
                <c:pt idx="1763">
                  <c:v>3.859360170647352</c:v>
                </c:pt>
                <c:pt idx="1764">
                  <c:v>3.862110770358403</c:v>
                </c:pt>
                <c:pt idx="1765">
                  <c:v>3.864862066391043</c:v>
                </c:pt>
                <c:pt idx="1766">
                  <c:v>3.867614058921548</c:v>
                </c:pt>
                <c:pt idx="1767">
                  <c:v>3.870366748126235</c:v>
                </c:pt>
                <c:pt idx="1768">
                  <c:v>3.873120134181473</c:v>
                </c:pt>
                <c:pt idx="1769">
                  <c:v>3.875874217263663</c:v>
                </c:pt>
                <c:pt idx="1770">
                  <c:v>3.878628997549263</c:v>
                </c:pt>
                <c:pt idx="1771">
                  <c:v>3.881384475214788</c:v>
                </c:pt>
                <c:pt idx="1772">
                  <c:v>3.884140650436762</c:v>
                </c:pt>
                <c:pt idx="1773">
                  <c:v>3.886897523391774</c:v>
                </c:pt>
                <c:pt idx="1774">
                  <c:v>3.889655094256466</c:v>
                </c:pt>
                <c:pt idx="1775">
                  <c:v>3.89241336320751</c:v>
                </c:pt>
                <c:pt idx="1776">
                  <c:v>3.895172330421631</c:v>
                </c:pt>
                <c:pt idx="1777">
                  <c:v>3.897931996075595</c:v>
                </c:pt>
                <c:pt idx="1778">
                  <c:v>3.900692360346212</c:v>
                </c:pt>
                <c:pt idx="1779">
                  <c:v>3.903453423410343</c:v>
                </c:pt>
                <c:pt idx="1780">
                  <c:v>3.906215185444878</c:v>
                </c:pt>
                <c:pt idx="1781">
                  <c:v>3.90897764662679</c:v>
                </c:pt>
                <c:pt idx="1782">
                  <c:v>3.911740807133042</c:v>
                </c:pt>
                <c:pt idx="1783">
                  <c:v>3.914504667140682</c:v>
                </c:pt>
                <c:pt idx="1784">
                  <c:v>3.917269226826787</c:v>
                </c:pt>
                <c:pt idx="1785">
                  <c:v>3.920034486368485</c:v>
                </c:pt>
                <c:pt idx="1786">
                  <c:v>3.922800445942946</c:v>
                </c:pt>
                <c:pt idx="1787">
                  <c:v>3.925567105727384</c:v>
                </c:pt>
                <c:pt idx="1788">
                  <c:v>3.92833446589906</c:v>
                </c:pt>
                <c:pt idx="1789">
                  <c:v>3.931102526635278</c:v>
                </c:pt>
                <c:pt idx="1790">
                  <c:v>3.933871288113388</c:v>
                </c:pt>
                <c:pt idx="1791">
                  <c:v>3.936640750510783</c:v>
                </c:pt>
                <c:pt idx="1792">
                  <c:v>3.93941091400491</c:v>
                </c:pt>
                <c:pt idx="1793">
                  <c:v>3.942181778773246</c:v>
                </c:pt>
                <c:pt idx="1794">
                  <c:v>3.94495334499332</c:v>
                </c:pt>
                <c:pt idx="1795">
                  <c:v>3.947725612842711</c:v>
                </c:pt>
                <c:pt idx="1796">
                  <c:v>3.950498582499036</c:v>
                </c:pt>
                <c:pt idx="1797">
                  <c:v>3.953272254139958</c:v>
                </c:pt>
                <c:pt idx="1798">
                  <c:v>3.95604662794318</c:v>
                </c:pt>
                <c:pt idx="1799">
                  <c:v>3.958821704086481</c:v>
                </c:pt>
                <c:pt idx="1800">
                  <c:v>3.961597482747634</c:v>
                </c:pt>
                <c:pt idx="1801">
                  <c:v>3.964373964104494</c:v>
                </c:pt>
                <c:pt idx="1802">
                  <c:v>3.967151148334948</c:v>
                </c:pt>
                <c:pt idx="1803">
                  <c:v>3.969929035616929</c:v>
                </c:pt>
                <c:pt idx="1804">
                  <c:v>3.972707626128419</c:v>
                </c:pt>
                <c:pt idx="1805">
                  <c:v>3.975486920047441</c:v>
                </c:pt>
                <c:pt idx="1806">
                  <c:v>3.978266917552068</c:v>
                </c:pt>
                <c:pt idx="1807">
                  <c:v>3.981047618820413</c:v>
                </c:pt>
                <c:pt idx="1808">
                  <c:v>3.983829024030631</c:v>
                </c:pt>
                <c:pt idx="1809">
                  <c:v>3.98661113336093</c:v>
                </c:pt>
                <c:pt idx="1810">
                  <c:v>3.989393946989563</c:v>
                </c:pt>
                <c:pt idx="1811">
                  <c:v>3.992177465094818</c:v>
                </c:pt>
                <c:pt idx="1812">
                  <c:v>3.994961687855041</c:v>
                </c:pt>
                <c:pt idx="1813">
                  <c:v>3.997746615448617</c:v>
                </c:pt>
                <c:pt idx="1814">
                  <c:v>4.000532248053966</c:v>
                </c:pt>
                <c:pt idx="1815">
                  <c:v>4.003318585849587</c:v>
                </c:pt>
                <c:pt idx="1816">
                  <c:v>4.006105629013978</c:v>
                </c:pt>
                <c:pt idx="1817">
                  <c:v>4.008893377725706</c:v>
                </c:pt>
                <c:pt idx="1818">
                  <c:v>4.011681832163407</c:v>
                </c:pt>
                <c:pt idx="1819">
                  <c:v>4.014470992505704</c:v>
                </c:pt>
                <c:pt idx="1820">
                  <c:v>4.017260858931327</c:v>
                </c:pt>
                <c:pt idx="1821">
                  <c:v>4.020051431619001</c:v>
                </c:pt>
                <c:pt idx="1822">
                  <c:v>4.022842710747532</c:v>
                </c:pt>
                <c:pt idx="1823">
                  <c:v>4.025634696495738</c:v>
                </c:pt>
                <c:pt idx="1824">
                  <c:v>4.028427389042542</c:v>
                </c:pt>
                <c:pt idx="1825">
                  <c:v>4.03122078856684</c:v>
                </c:pt>
                <c:pt idx="1826">
                  <c:v>4.03401489524759</c:v>
                </c:pt>
                <c:pt idx="1827">
                  <c:v>4.03680970926386</c:v>
                </c:pt>
                <c:pt idx="1828">
                  <c:v>4.03960523079467</c:v>
                </c:pt>
                <c:pt idx="1829">
                  <c:v>4.042401460019145</c:v>
                </c:pt>
                <c:pt idx="1830">
                  <c:v>4.045198397116438</c:v>
                </c:pt>
                <c:pt idx="1831">
                  <c:v>4.047996042265747</c:v>
                </c:pt>
                <c:pt idx="1832">
                  <c:v>4.050794395646341</c:v>
                </c:pt>
                <c:pt idx="1833">
                  <c:v>4.053593457437477</c:v>
                </c:pt>
                <c:pt idx="1834">
                  <c:v>4.056393227818504</c:v>
                </c:pt>
                <c:pt idx="1835">
                  <c:v>4.059193706968805</c:v>
                </c:pt>
                <c:pt idx="1836">
                  <c:v>4.061994895067806</c:v>
                </c:pt>
                <c:pt idx="1837">
                  <c:v>4.064796792294977</c:v>
                </c:pt>
                <c:pt idx="1838">
                  <c:v>4.067599398829839</c:v>
                </c:pt>
                <c:pt idx="1839">
                  <c:v>4.070402714851952</c:v>
                </c:pt>
                <c:pt idx="1840">
                  <c:v>4.073206740540928</c:v>
                </c:pt>
                <c:pt idx="1841">
                  <c:v>4.076011476076406</c:v>
                </c:pt>
                <c:pt idx="1842">
                  <c:v>4.078816921638121</c:v>
                </c:pt>
                <c:pt idx="1843">
                  <c:v>4.081623077405786</c:v>
                </c:pt>
                <c:pt idx="1844">
                  <c:v>4.084429943559202</c:v>
                </c:pt>
                <c:pt idx="1845">
                  <c:v>4.087237520278197</c:v>
                </c:pt>
                <c:pt idx="1846">
                  <c:v>4.09004580774267</c:v>
                </c:pt>
                <c:pt idx="1847">
                  <c:v>4.092854806132525</c:v>
                </c:pt>
                <c:pt idx="1848">
                  <c:v>4.095664515627765</c:v>
                </c:pt>
                <c:pt idx="1849">
                  <c:v>4.098474936408372</c:v>
                </c:pt>
                <c:pt idx="1850">
                  <c:v>4.101286068654447</c:v>
                </c:pt>
                <c:pt idx="1851">
                  <c:v>4.104097912546067</c:v>
                </c:pt>
                <c:pt idx="1852">
                  <c:v>4.106910468263401</c:v>
                </c:pt>
                <c:pt idx="1853">
                  <c:v>4.10972373598667</c:v>
                </c:pt>
                <c:pt idx="1854">
                  <c:v>4.112537715896075</c:v>
                </c:pt>
                <c:pt idx="1855">
                  <c:v>4.115352408171945</c:v>
                </c:pt>
                <c:pt idx="1856">
                  <c:v>4.118167812994602</c:v>
                </c:pt>
                <c:pt idx="1857">
                  <c:v>4.120983930544424</c:v>
                </c:pt>
                <c:pt idx="1858">
                  <c:v>4.123800761001855</c:v>
                </c:pt>
                <c:pt idx="1859">
                  <c:v>4.126618304547367</c:v>
                </c:pt>
                <c:pt idx="1860">
                  <c:v>4.129436561361459</c:v>
                </c:pt>
                <c:pt idx="1861">
                  <c:v>4.132255531624735</c:v>
                </c:pt>
                <c:pt idx="1862">
                  <c:v>4.135075215517769</c:v>
                </c:pt>
                <c:pt idx="1863">
                  <c:v>4.137895613221239</c:v>
                </c:pt>
                <c:pt idx="1864">
                  <c:v>4.140716724915849</c:v>
                </c:pt>
                <c:pt idx="1865">
                  <c:v>4.143538550782329</c:v>
                </c:pt>
                <c:pt idx="1866">
                  <c:v>4.146361091001496</c:v>
                </c:pt>
                <c:pt idx="1867">
                  <c:v>4.149184345754178</c:v>
                </c:pt>
                <c:pt idx="1868">
                  <c:v>4.15200831522126</c:v>
                </c:pt>
                <c:pt idx="1869">
                  <c:v>4.15483299958368</c:v>
                </c:pt>
                <c:pt idx="1870">
                  <c:v>4.157658399022409</c:v>
                </c:pt>
                <c:pt idx="1871">
                  <c:v>4.160484513718464</c:v>
                </c:pt>
                <c:pt idx="1872">
                  <c:v>4.163311343852947</c:v>
                </c:pt>
                <c:pt idx="1873">
                  <c:v>4.166138889606938</c:v>
                </c:pt>
                <c:pt idx="1874">
                  <c:v>4.168967151161628</c:v>
                </c:pt>
                <c:pt idx="1875">
                  <c:v>4.171796128698193</c:v>
                </c:pt>
                <c:pt idx="1876">
                  <c:v>4.174625822397894</c:v>
                </c:pt>
                <c:pt idx="1877">
                  <c:v>4.177456232442045</c:v>
                </c:pt>
                <c:pt idx="1878">
                  <c:v>4.180287359011976</c:v>
                </c:pt>
                <c:pt idx="1879">
                  <c:v>4.183119202289077</c:v>
                </c:pt>
                <c:pt idx="1880">
                  <c:v>4.185951762454802</c:v>
                </c:pt>
                <c:pt idx="1881">
                  <c:v>4.188785039690607</c:v>
                </c:pt>
                <c:pt idx="1882">
                  <c:v>4.191619034178046</c:v>
                </c:pt>
                <c:pt idx="1883">
                  <c:v>4.194453746098667</c:v>
                </c:pt>
                <c:pt idx="1884">
                  <c:v>4.197289175634116</c:v>
                </c:pt>
                <c:pt idx="1885">
                  <c:v>4.20012532296604</c:v>
                </c:pt>
                <c:pt idx="1886">
                  <c:v>4.20296218827616</c:v>
                </c:pt>
                <c:pt idx="1887">
                  <c:v>4.205799771746233</c:v>
                </c:pt>
                <c:pt idx="1888">
                  <c:v>4.208638073558061</c:v>
                </c:pt>
                <c:pt idx="1889">
                  <c:v>4.211477093893493</c:v>
                </c:pt>
                <c:pt idx="1890">
                  <c:v>4.214316832934426</c:v>
                </c:pt>
                <c:pt idx="1891">
                  <c:v>4.217157290862811</c:v>
                </c:pt>
                <c:pt idx="1892">
                  <c:v>4.219998467860627</c:v>
                </c:pt>
                <c:pt idx="1893">
                  <c:v>4.222840364109905</c:v>
                </c:pt>
                <c:pt idx="1894">
                  <c:v>4.225682979792734</c:v>
                </c:pt>
                <c:pt idx="1895">
                  <c:v>4.228526315091236</c:v>
                </c:pt>
                <c:pt idx="1896">
                  <c:v>4.231370370187586</c:v>
                </c:pt>
                <c:pt idx="1897">
                  <c:v>4.234215145264</c:v>
                </c:pt>
                <c:pt idx="1898">
                  <c:v>4.237060640502745</c:v>
                </c:pt>
                <c:pt idx="1899">
                  <c:v>4.239906856086129</c:v>
                </c:pt>
                <c:pt idx="1900">
                  <c:v>4.242753792196516</c:v>
                </c:pt>
                <c:pt idx="1901">
                  <c:v>4.245601449016305</c:v>
                </c:pt>
                <c:pt idx="1902">
                  <c:v>4.248449826727938</c:v>
                </c:pt>
                <c:pt idx="1903">
                  <c:v>4.25129892551393</c:v>
                </c:pt>
                <c:pt idx="1904">
                  <c:v>4.2541487455568</c:v>
                </c:pt>
                <c:pt idx="1905">
                  <c:v>4.25699928703915</c:v>
                </c:pt>
                <c:pt idx="1906">
                  <c:v>4.259850550143612</c:v>
                </c:pt>
                <c:pt idx="1907">
                  <c:v>4.262702535052865</c:v>
                </c:pt>
                <c:pt idx="1908">
                  <c:v>4.265555241949635</c:v>
                </c:pt>
                <c:pt idx="1909">
                  <c:v>4.268408671016695</c:v>
                </c:pt>
                <c:pt idx="1910">
                  <c:v>4.27126282243688</c:v>
                </c:pt>
                <c:pt idx="1911">
                  <c:v>4.274117696393026</c:v>
                </c:pt>
                <c:pt idx="1912">
                  <c:v>4.27697329306807</c:v>
                </c:pt>
                <c:pt idx="1913">
                  <c:v>4.27982961264495</c:v>
                </c:pt>
                <c:pt idx="1914">
                  <c:v>4.282686655306686</c:v>
                </c:pt>
                <c:pt idx="1915">
                  <c:v>4.285544421236327</c:v>
                </c:pt>
                <c:pt idx="1916">
                  <c:v>4.288402910616964</c:v>
                </c:pt>
                <c:pt idx="1917">
                  <c:v>4.29126212363175</c:v>
                </c:pt>
                <c:pt idx="1918">
                  <c:v>4.294122060463857</c:v>
                </c:pt>
                <c:pt idx="1919">
                  <c:v>4.29698272129654</c:v>
                </c:pt>
                <c:pt idx="1920">
                  <c:v>4.299844106313073</c:v>
                </c:pt>
                <c:pt idx="1921">
                  <c:v>4.302706215696785</c:v>
                </c:pt>
                <c:pt idx="1922">
                  <c:v>4.305569049631056</c:v>
                </c:pt>
                <c:pt idx="1923">
                  <c:v>4.3084326082993</c:v>
                </c:pt>
                <c:pt idx="1924">
                  <c:v>4.311296891885</c:v>
                </c:pt>
                <c:pt idx="1925">
                  <c:v>4.314161900571654</c:v>
                </c:pt>
                <c:pt idx="1926">
                  <c:v>4.317027634542831</c:v>
                </c:pt>
                <c:pt idx="1927">
                  <c:v>4.31989409398214</c:v>
                </c:pt>
                <c:pt idx="1928">
                  <c:v>4.322761279073227</c:v>
                </c:pt>
                <c:pt idx="1929">
                  <c:v>4.325629189999808</c:v>
                </c:pt>
                <c:pt idx="1930">
                  <c:v>4.328497826945601</c:v>
                </c:pt>
                <c:pt idx="1931">
                  <c:v>4.33136719009445</c:v>
                </c:pt>
                <c:pt idx="1932">
                  <c:v>4.334237279630146</c:v>
                </c:pt>
                <c:pt idx="1933">
                  <c:v>4.337108095736599</c:v>
                </c:pt>
                <c:pt idx="1934">
                  <c:v>4.339979638597737</c:v>
                </c:pt>
                <c:pt idx="1935">
                  <c:v>4.342851908397534</c:v>
                </c:pt>
                <c:pt idx="1936">
                  <c:v>4.345724905320036</c:v>
                </c:pt>
                <c:pt idx="1937">
                  <c:v>4.348598629549289</c:v>
                </c:pt>
                <c:pt idx="1938">
                  <c:v>4.351473081269444</c:v>
                </c:pt>
                <c:pt idx="1939">
                  <c:v>4.35434826066464</c:v>
                </c:pt>
                <c:pt idx="1940">
                  <c:v>4.35722416791909</c:v>
                </c:pt>
                <c:pt idx="1941">
                  <c:v>4.360100803217076</c:v>
                </c:pt>
                <c:pt idx="1942">
                  <c:v>4.36297816674289</c:v>
                </c:pt>
                <c:pt idx="1943">
                  <c:v>4.365856258680881</c:v>
                </c:pt>
                <c:pt idx="1944">
                  <c:v>4.368735079215454</c:v>
                </c:pt>
                <c:pt idx="1945">
                  <c:v>4.37161462853108</c:v>
                </c:pt>
                <c:pt idx="1946">
                  <c:v>4.374494906812198</c:v>
                </c:pt>
                <c:pt idx="1947">
                  <c:v>4.377375914243394</c:v>
                </c:pt>
                <c:pt idx="1948">
                  <c:v>4.380257651009228</c:v>
                </c:pt>
                <c:pt idx="1949">
                  <c:v>4.383140117294343</c:v>
                </c:pt>
                <c:pt idx="1950">
                  <c:v>4.386023313283416</c:v>
                </c:pt>
                <c:pt idx="1951">
                  <c:v>4.388907239161175</c:v>
                </c:pt>
                <c:pt idx="1952">
                  <c:v>4.391791895112397</c:v>
                </c:pt>
                <c:pt idx="1953">
                  <c:v>4.394677281321891</c:v>
                </c:pt>
                <c:pt idx="1954">
                  <c:v>4.397563397974534</c:v>
                </c:pt>
                <c:pt idx="1955">
                  <c:v>4.400450245255237</c:v>
                </c:pt>
                <c:pt idx="1956">
                  <c:v>4.40333782334896</c:v>
                </c:pt>
                <c:pt idx="1957">
                  <c:v>4.40622613244071</c:v>
                </c:pt>
                <c:pt idx="1958">
                  <c:v>4.40911517271554</c:v>
                </c:pt>
                <c:pt idx="1959">
                  <c:v>4.412004944358554</c:v>
                </c:pt>
                <c:pt idx="1960">
                  <c:v>4.414895447554898</c:v>
                </c:pt>
                <c:pt idx="1961">
                  <c:v>4.417786682489768</c:v>
                </c:pt>
                <c:pt idx="1962">
                  <c:v>4.420678649348404</c:v>
                </c:pt>
                <c:pt idx="1963">
                  <c:v>4.423571348316084</c:v>
                </c:pt>
                <c:pt idx="1964">
                  <c:v>4.426464779578175</c:v>
                </c:pt>
                <c:pt idx="1965">
                  <c:v>4.429358943320027</c:v>
                </c:pt>
                <c:pt idx="1966">
                  <c:v>4.43225383972708</c:v>
                </c:pt>
                <c:pt idx="1967">
                  <c:v>4.435149468984812</c:v>
                </c:pt>
                <c:pt idx="1968">
                  <c:v>4.438045831278742</c:v>
                </c:pt>
                <c:pt idx="1969">
                  <c:v>4.440942926794446</c:v>
                </c:pt>
                <c:pt idx="1970">
                  <c:v>4.443840755717538</c:v>
                </c:pt>
                <c:pt idx="1971">
                  <c:v>4.44673931823368</c:v>
                </c:pt>
                <c:pt idx="1972">
                  <c:v>4.44963861452859</c:v>
                </c:pt>
                <c:pt idx="1973">
                  <c:v>4.452538644788008</c:v>
                </c:pt>
                <c:pt idx="1974">
                  <c:v>4.455439409197763</c:v>
                </c:pt>
                <c:pt idx="1975">
                  <c:v>4.458340907943692</c:v>
                </c:pt>
                <c:pt idx="1976">
                  <c:v>4.4612431412117</c:v>
                </c:pt>
                <c:pt idx="1977">
                  <c:v>4.464146109187729</c:v>
                </c:pt>
                <c:pt idx="1978">
                  <c:v>4.467049812057776</c:v>
                </c:pt>
                <c:pt idx="1979">
                  <c:v>4.469954250007871</c:v>
                </c:pt>
                <c:pt idx="1980">
                  <c:v>4.47285942322413</c:v>
                </c:pt>
                <c:pt idx="1981">
                  <c:v>4.47576533189266</c:v>
                </c:pt>
                <c:pt idx="1982">
                  <c:v>4.478671976199647</c:v>
                </c:pt>
                <c:pt idx="1983">
                  <c:v>4.481579356331323</c:v>
                </c:pt>
                <c:pt idx="1984">
                  <c:v>4.484487472473966</c:v>
                </c:pt>
                <c:pt idx="1985">
                  <c:v>4.4873963248139</c:v>
                </c:pt>
                <c:pt idx="1986">
                  <c:v>4.490305913537488</c:v>
                </c:pt>
                <c:pt idx="1987">
                  <c:v>4.493216238831157</c:v>
                </c:pt>
                <c:pt idx="1988">
                  <c:v>4.49612730088137</c:v>
                </c:pt>
                <c:pt idx="1989">
                  <c:v>4.49903909987463</c:v>
                </c:pt>
                <c:pt idx="1990">
                  <c:v>4.501951635997496</c:v>
                </c:pt>
                <c:pt idx="1991">
                  <c:v>4.504864909436582</c:v>
                </c:pt>
                <c:pt idx="1992">
                  <c:v>4.507778920378555</c:v>
                </c:pt>
                <c:pt idx="1993">
                  <c:v>4.510693669010094</c:v>
                </c:pt>
                <c:pt idx="1994">
                  <c:v>4.51360915551795</c:v>
                </c:pt>
                <c:pt idx="1995">
                  <c:v>4.516525380088925</c:v>
                </c:pt>
                <c:pt idx="1996">
                  <c:v>4.519442342909854</c:v>
                </c:pt>
                <c:pt idx="1997">
                  <c:v>4.522360044167637</c:v>
                </c:pt>
                <c:pt idx="1998">
                  <c:v>4.525278484049202</c:v>
                </c:pt>
                <c:pt idx="1999">
                  <c:v>4.528197662741538</c:v>
                </c:pt>
                <c:pt idx="2000">
                  <c:v>4.531117580431677</c:v>
                </c:pt>
                <c:pt idx="2001">
                  <c:v>4.534038237306687</c:v>
                </c:pt>
                <c:pt idx="2002">
                  <c:v>4.536959633553728</c:v>
                </c:pt>
                <c:pt idx="2003">
                  <c:v>4.539881769359938</c:v>
                </c:pt>
                <c:pt idx="2004">
                  <c:v>4.542804644912549</c:v>
                </c:pt>
                <c:pt idx="2005">
                  <c:v>4.54572826039884</c:v>
                </c:pt>
                <c:pt idx="2006">
                  <c:v>4.548652616006115</c:v>
                </c:pt>
                <c:pt idx="2007">
                  <c:v>4.551577711921742</c:v>
                </c:pt>
                <c:pt idx="2008">
                  <c:v>4.55450354833313</c:v>
                </c:pt>
                <c:pt idx="2009">
                  <c:v>4.557430125427746</c:v>
                </c:pt>
                <c:pt idx="2010">
                  <c:v>4.560357443393083</c:v>
                </c:pt>
                <c:pt idx="2011">
                  <c:v>4.563285502416696</c:v>
                </c:pt>
                <c:pt idx="2012">
                  <c:v>4.566214302686205</c:v>
                </c:pt>
                <c:pt idx="2013">
                  <c:v>4.569143844389239</c:v>
                </c:pt>
                <c:pt idx="2014">
                  <c:v>4.572074127713496</c:v>
                </c:pt>
                <c:pt idx="2015">
                  <c:v>4.575005152846722</c:v>
                </c:pt>
                <c:pt idx="2016">
                  <c:v>4.577936919976698</c:v>
                </c:pt>
                <c:pt idx="2017">
                  <c:v>4.580869429291295</c:v>
                </c:pt>
                <c:pt idx="2018">
                  <c:v>4.58380268097837</c:v>
                </c:pt>
                <c:pt idx="2019">
                  <c:v>4.58673667522585</c:v>
                </c:pt>
                <c:pt idx="2020">
                  <c:v>4.589671412221743</c:v>
                </c:pt>
                <c:pt idx="2021">
                  <c:v>4.592606892154058</c:v>
                </c:pt>
                <c:pt idx="2022">
                  <c:v>4.59554311521088</c:v>
                </c:pt>
                <c:pt idx="2023">
                  <c:v>4.598480081580326</c:v>
                </c:pt>
                <c:pt idx="2024">
                  <c:v>4.601417791450577</c:v>
                </c:pt>
                <c:pt idx="2025">
                  <c:v>4.604356245009836</c:v>
                </c:pt>
                <c:pt idx="2026">
                  <c:v>4.607295442446388</c:v>
                </c:pt>
                <c:pt idx="2027">
                  <c:v>4.61023538394855</c:v>
                </c:pt>
                <c:pt idx="2028">
                  <c:v>4.613176069704663</c:v>
                </c:pt>
                <c:pt idx="2029">
                  <c:v>4.616117499903153</c:v>
                </c:pt>
                <c:pt idx="2030">
                  <c:v>4.619059674732472</c:v>
                </c:pt>
                <c:pt idx="2031">
                  <c:v>4.622002594381125</c:v>
                </c:pt>
                <c:pt idx="2032">
                  <c:v>4.62494625903765</c:v>
                </c:pt>
                <c:pt idx="2033">
                  <c:v>4.627890668890684</c:v>
                </c:pt>
                <c:pt idx="2034">
                  <c:v>4.630835824128865</c:v>
                </c:pt>
                <c:pt idx="2035">
                  <c:v>4.633781724940868</c:v>
                </c:pt>
                <c:pt idx="2036">
                  <c:v>4.636728371515445</c:v>
                </c:pt>
                <c:pt idx="2037">
                  <c:v>4.639675764041393</c:v>
                </c:pt>
                <c:pt idx="2038">
                  <c:v>4.642623902707553</c:v>
                </c:pt>
                <c:pt idx="2039">
                  <c:v>4.645572787702805</c:v>
                </c:pt>
                <c:pt idx="2040">
                  <c:v>4.648522419216086</c:v>
                </c:pt>
                <c:pt idx="2041">
                  <c:v>4.65147279743639</c:v>
                </c:pt>
                <c:pt idx="2042">
                  <c:v>4.654423922552735</c:v>
                </c:pt>
                <c:pt idx="2043">
                  <c:v>4.657375794754203</c:v>
                </c:pt>
                <c:pt idx="2044">
                  <c:v>4.660328414229922</c:v>
                </c:pt>
                <c:pt idx="2045">
                  <c:v>4.663281781169066</c:v>
                </c:pt>
                <c:pt idx="2046">
                  <c:v>4.666235895760857</c:v>
                </c:pt>
                <c:pt idx="2047">
                  <c:v>4.669190758194568</c:v>
                </c:pt>
                <c:pt idx="2048">
                  <c:v>4.672146368659503</c:v>
                </c:pt>
                <c:pt idx="2049">
                  <c:v>4.67510272734506</c:v>
                </c:pt>
                <c:pt idx="2050">
                  <c:v>4.678059834440626</c:v>
                </c:pt>
                <c:pt idx="2051">
                  <c:v>4.681017690135666</c:v>
                </c:pt>
                <c:pt idx="2052">
                  <c:v>4.683976294619692</c:v>
                </c:pt>
                <c:pt idx="2053">
                  <c:v>4.686935648082255</c:v>
                </c:pt>
                <c:pt idx="2054">
                  <c:v>4.689895750712988</c:v>
                </c:pt>
                <c:pt idx="2055">
                  <c:v>4.692856602701524</c:v>
                </c:pt>
                <c:pt idx="2056">
                  <c:v>4.695818204237554</c:v>
                </c:pt>
                <c:pt idx="2057">
                  <c:v>4.69878055551085</c:v>
                </c:pt>
                <c:pt idx="2058">
                  <c:v>4.701743656711213</c:v>
                </c:pt>
                <c:pt idx="2059">
                  <c:v>4.704707508028454</c:v>
                </c:pt>
                <c:pt idx="2060">
                  <c:v>4.707672109652513</c:v>
                </c:pt>
                <c:pt idx="2061">
                  <c:v>4.7106374617733</c:v>
                </c:pt>
                <c:pt idx="2062">
                  <c:v>4.713603564580812</c:v>
                </c:pt>
                <c:pt idx="2063">
                  <c:v>4.716570418265086</c:v>
                </c:pt>
                <c:pt idx="2064">
                  <c:v>4.719538023016225</c:v>
                </c:pt>
                <c:pt idx="2065">
                  <c:v>4.722506379024335</c:v>
                </c:pt>
                <c:pt idx="2066">
                  <c:v>4.725475486479634</c:v>
                </c:pt>
                <c:pt idx="2067">
                  <c:v>4.728445345572326</c:v>
                </c:pt>
                <c:pt idx="2068">
                  <c:v>4.731415956492694</c:v>
                </c:pt>
                <c:pt idx="2069">
                  <c:v>4.734387319431071</c:v>
                </c:pt>
                <c:pt idx="2070">
                  <c:v>4.73735943457783</c:v>
                </c:pt>
                <c:pt idx="2071">
                  <c:v>4.740332302123393</c:v>
                </c:pt>
                <c:pt idx="2072">
                  <c:v>4.743305922258235</c:v>
                </c:pt>
                <c:pt idx="2073">
                  <c:v>4.74628029517288</c:v>
                </c:pt>
                <c:pt idx="2074">
                  <c:v>4.74925542105788</c:v>
                </c:pt>
                <c:pt idx="2075">
                  <c:v>4.752231300103867</c:v>
                </c:pt>
                <c:pt idx="2076">
                  <c:v>4.755207932501501</c:v>
                </c:pt>
                <c:pt idx="2077">
                  <c:v>4.758185318441481</c:v>
                </c:pt>
                <c:pt idx="2078">
                  <c:v>4.76116345811461</c:v>
                </c:pt>
                <c:pt idx="2079">
                  <c:v>4.76414235171165</c:v>
                </c:pt>
                <c:pt idx="2080">
                  <c:v>4.767121999423485</c:v>
                </c:pt>
                <c:pt idx="2081">
                  <c:v>4.770102401441013</c:v>
                </c:pt>
                <c:pt idx="2082">
                  <c:v>4.773083557955187</c:v>
                </c:pt>
                <c:pt idx="2083">
                  <c:v>4.776065469157017</c:v>
                </c:pt>
                <c:pt idx="2084">
                  <c:v>4.77904813523755</c:v>
                </c:pt>
                <c:pt idx="2085">
                  <c:v>4.782031556387872</c:v>
                </c:pt>
                <c:pt idx="2086">
                  <c:v>4.785015732799166</c:v>
                </c:pt>
                <c:pt idx="2087">
                  <c:v>4.788000664662596</c:v>
                </c:pt>
                <c:pt idx="2088">
                  <c:v>4.790986352169406</c:v>
                </c:pt>
                <c:pt idx="2089">
                  <c:v>4.79397279551093</c:v>
                </c:pt>
                <c:pt idx="2090">
                  <c:v>4.796959994878459</c:v>
                </c:pt>
                <c:pt idx="2091">
                  <c:v>4.799947950463408</c:v>
                </c:pt>
                <c:pt idx="2092">
                  <c:v>4.802936662457196</c:v>
                </c:pt>
                <c:pt idx="2093">
                  <c:v>4.805926131051355</c:v>
                </c:pt>
                <c:pt idx="2094">
                  <c:v>4.808916356437366</c:v>
                </c:pt>
                <c:pt idx="2095">
                  <c:v>4.81190733880685</c:v>
                </c:pt>
                <c:pt idx="2096">
                  <c:v>4.814899078351426</c:v>
                </c:pt>
                <c:pt idx="2097">
                  <c:v>4.817891575262776</c:v>
                </c:pt>
                <c:pt idx="2098">
                  <c:v>4.820884829732625</c:v>
                </c:pt>
                <c:pt idx="2099">
                  <c:v>4.823878841952768</c:v>
                </c:pt>
                <c:pt idx="2100">
                  <c:v>4.826873612115007</c:v>
                </c:pt>
                <c:pt idx="2101">
                  <c:v>4.829869140411234</c:v>
                </c:pt>
                <c:pt idx="2102">
                  <c:v>4.832865427033365</c:v>
                </c:pt>
                <c:pt idx="2103">
                  <c:v>4.83586247217338</c:v>
                </c:pt>
                <c:pt idx="2104">
                  <c:v>4.838860276023277</c:v>
                </c:pt>
                <c:pt idx="2105">
                  <c:v>4.841858838775161</c:v>
                </c:pt>
                <c:pt idx="2106">
                  <c:v>4.844858160621123</c:v>
                </c:pt>
                <c:pt idx="2107">
                  <c:v>4.84785824175334</c:v>
                </c:pt>
                <c:pt idx="2108">
                  <c:v>4.85085908236403</c:v>
                </c:pt>
                <c:pt idx="2109">
                  <c:v>4.853860682645446</c:v>
                </c:pt>
                <c:pt idx="2110">
                  <c:v>4.85686304278991</c:v>
                </c:pt>
                <c:pt idx="2111">
                  <c:v>4.859866162989781</c:v>
                </c:pt>
                <c:pt idx="2112">
                  <c:v>4.862870043437462</c:v>
                </c:pt>
                <c:pt idx="2113">
                  <c:v>4.865874684325425</c:v>
                </c:pt>
                <c:pt idx="2114">
                  <c:v>4.868880085846182</c:v>
                </c:pt>
                <c:pt idx="2115">
                  <c:v>4.871886248192268</c:v>
                </c:pt>
                <c:pt idx="2116">
                  <c:v>4.874893171556295</c:v>
                </c:pt>
                <c:pt idx="2117">
                  <c:v>4.877900856130913</c:v>
                </c:pt>
                <c:pt idx="2118">
                  <c:v>4.880909302108855</c:v>
                </c:pt>
                <c:pt idx="2119">
                  <c:v>4.883918509682835</c:v>
                </c:pt>
                <c:pt idx="2120">
                  <c:v>4.886928479045667</c:v>
                </c:pt>
                <c:pt idx="2121">
                  <c:v>4.889939210390199</c:v>
                </c:pt>
                <c:pt idx="2122">
                  <c:v>4.892950703909332</c:v>
                </c:pt>
                <c:pt idx="2123">
                  <c:v>4.895962959795999</c:v>
                </c:pt>
                <c:pt idx="2124">
                  <c:v>4.898975978243213</c:v>
                </c:pt>
                <c:pt idx="2125">
                  <c:v>4.901989759444022</c:v>
                </c:pt>
                <c:pt idx="2126">
                  <c:v>4.905004303591501</c:v>
                </c:pt>
                <c:pt idx="2127">
                  <c:v>4.908019610878799</c:v>
                </c:pt>
                <c:pt idx="2128">
                  <c:v>4.911035681499106</c:v>
                </c:pt>
                <c:pt idx="2129">
                  <c:v>4.914052515645662</c:v>
                </c:pt>
                <c:pt idx="2130">
                  <c:v>4.917070113511758</c:v>
                </c:pt>
                <c:pt idx="2131">
                  <c:v>4.92008847529073</c:v>
                </c:pt>
                <c:pt idx="2132">
                  <c:v>4.923107601175967</c:v>
                </c:pt>
                <c:pt idx="2133">
                  <c:v>4.9261274913609</c:v>
                </c:pt>
                <c:pt idx="2134">
                  <c:v>4.929148146039014</c:v>
                </c:pt>
                <c:pt idx="2135">
                  <c:v>4.93216956540385</c:v>
                </c:pt>
                <c:pt idx="2136">
                  <c:v>4.93519174964898</c:v>
                </c:pt>
                <c:pt idx="2137">
                  <c:v>4.938214698968044</c:v>
                </c:pt>
                <c:pt idx="2138">
                  <c:v>4.94123841355472</c:v>
                </c:pt>
                <c:pt idx="2139">
                  <c:v>4.94426289360273</c:v>
                </c:pt>
                <c:pt idx="2140">
                  <c:v>4.947288139305861</c:v>
                </c:pt>
                <c:pt idx="2141">
                  <c:v>4.950314150857936</c:v>
                </c:pt>
                <c:pt idx="2142">
                  <c:v>4.95334092845284</c:v>
                </c:pt>
                <c:pt idx="2143">
                  <c:v>4.95636847228449</c:v>
                </c:pt>
                <c:pt idx="2144">
                  <c:v>4.95939678254687</c:v>
                </c:pt>
                <c:pt idx="2145">
                  <c:v>4.962425859433978</c:v>
                </c:pt>
                <c:pt idx="2146">
                  <c:v>4.965455703139932</c:v>
                </c:pt>
                <c:pt idx="2147">
                  <c:v>4.968486313858816</c:v>
                </c:pt>
                <c:pt idx="2148">
                  <c:v>4.97151769178482</c:v>
                </c:pt>
                <c:pt idx="2149">
                  <c:v>4.974549837112153</c:v>
                </c:pt>
                <c:pt idx="2150">
                  <c:v>4.977582750035086</c:v>
                </c:pt>
                <c:pt idx="2151">
                  <c:v>4.980616430747955</c:v>
                </c:pt>
                <c:pt idx="2152">
                  <c:v>4.983650879445109</c:v>
                </c:pt>
                <c:pt idx="2153">
                  <c:v>4.986686096320974</c:v>
                </c:pt>
                <c:pt idx="2154">
                  <c:v>4.98972208157002</c:v>
                </c:pt>
                <c:pt idx="2155">
                  <c:v>4.992758835386744</c:v>
                </c:pt>
                <c:pt idx="2156">
                  <c:v>4.995796357965728</c:v>
                </c:pt>
                <c:pt idx="2157">
                  <c:v>4.998834649501584</c:v>
                </c:pt>
                <c:pt idx="2158">
                  <c:v>5.001873710188973</c:v>
                </c:pt>
                <c:pt idx="2159">
                  <c:v>5.004913540222605</c:v>
                </c:pt>
                <c:pt idx="2160">
                  <c:v>5.007954139797239</c:v>
                </c:pt>
                <c:pt idx="2161">
                  <c:v>5.010995509107704</c:v>
                </c:pt>
                <c:pt idx="2162">
                  <c:v>5.014037648348848</c:v>
                </c:pt>
                <c:pt idx="2163">
                  <c:v>5.017080557715573</c:v>
                </c:pt>
                <c:pt idx="2164">
                  <c:v>5.020124237402869</c:v>
                </c:pt>
                <c:pt idx="2165">
                  <c:v>5.023168687605716</c:v>
                </c:pt>
                <c:pt idx="2166">
                  <c:v>5.026213908519178</c:v>
                </c:pt>
                <c:pt idx="2167">
                  <c:v>5.02925990033836</c:v>
                </c:pt>
                <c:pt idx="2168">
                  <c:v>5.032306663258423</c:v>
                </c:pt>
                <c:pt idx="2169">
                  <c:v>5.035354197474573</c:v>
                </c:pt>
                <c:pt idx="2170">
                  <c:v>5.038402503182068</c:v>
                </c:pt>
                <c:pt idx="2171">
                  <c:v>5.041451580576205</c:v>
                </c:pt>
                <c:pt idx="2172">
                  <c:v>5.044501429852345</c:v>
                </c:pt>
                <c:pt idx="2173">
                  <c:v>5.047552051205884</c:v>
                </c:pt>
                <c:pt idx="2174">
                  <c:v>5.05060344483231</c:v>
                </c:pt>
                <c:pt idx="2175">
                  <c:v>5.053655610927071</c:v>
                </c:pt>
                <c:pt idx="2176">
                  <c:v>5.056708549685745</c:v>
                </c:pt>
                <c:pt idx="2177">
                  <c:v>5.059762261303956</c:v>
                </c:pt>
                <c:pt idx="2178">
                  <c:v>5.062816745977325</c:v>
                </c:pt>
                <c:pt idx="2179">
                  <c:v>5.065872003901563</c:v>
                </c:pt>
                <c:pt idx="2180">
                  <c:v>5.06892803527242</c:v>
                </c:pt>
                <c:pt idx="2181">
                  <c:v>5.071984840285688</c:v>
                </c:pt>
                <c:pt idx="2182">
                  <c:v>5.075042419137245</c:v>
                </c:pt>
                <c:pt idx="2183">
                  <c:v>5.078100772022961</c:v>
                </c:pt>
                <c:pt idx="2184">
                  <c:v>5.08115989913879</c:v>
                </c:pt>
                <c:pt idx="2185">
                  <c:v>5.08421980068074</c:v>
                </c:pt>
                <c:pt idx="2186">
                  <c:v>5.087280476844854</c:v>
                </c:pt>
                <c:pt idx="2187">
                  <c:v>5.090341927827226</c:v>
                </c:pt>
                <c:pt idx="2188">
                  <c:v>5.093404153824008</c:v>
                </c:pt>
                <c:pt idx="2189">
                  <c:v>5.096467155031397</c:v>
                </c:pt>
                <c:pt idx="2190">
                  <c:v>5.099530931645634</c:v>
                </c:pt>
                <c:pt idx="2191">
                  <c:v>5.102595483863026</c:v>
                </c:pt>
                <c:pt idx="2192">
                  <c:v>5.105660811879907</c:v>
                </c:pt>
                <c:pt idx="2193">
                  <c:v>5.10872691589268</c:v>
                </c:pt>
                <c:pt idx="2194">
                  <c:v>5.111793796097788</c:v>
                </c:pt>
                <c:pt idx="2195">
                  <c:v>5.114861452691726</c:v>
                </c:pt>
                <c:pt idx="2196">
                  <c:v>5.11792988587104</c:v>
                </c:pt>
                <c:pt idx="2197">
                  <c:v>5.12099909583233</c:v>
                </c:pt>
                <c:pt idx="2198">
                  <c:v>5.124069082772226</c:v>
                </c:pt>
                <c:pt idx="2199">
                  <c:v>5.12713984688741</c:v>
                </c:pt>
                <c:pt idx="2200">
                  <c:v>5.130211388374696</c:v>
                </c:pt>
                <c:pt idx="2201">
                  <c:v>5.133283707430803</c:v>
                </c:pt>
                <c:pt idx="2202">
                  <c:v>5.136356804252602</c:v>
                </c:pt>
                <c:pt idx="2203">
                  <c:v>5.139430679036971</c:v>
                </c:pt>
                <c:pt idx="2204">
                  <c:v>5.142505331980884</c:v>
                </c:pt>
                <c:pt idx="2205">
                  <c:v>5.145580763281321</c:v>
                </c:pt>
                <c:pt idx="2206">
                  <c:v>5.148656973135306</c:v>
                </c:pt>
                <c:pt idx="2207">
                  <c:v>5.151733961739954</c:v>
                </c:pt>
                <c:pt idx="2208">
                  <c:v>5.154811729292395</c:v>
                </c:pt>
                <c:pt idx="2209">
                  <c:v>5.157890275989836</c:v>
                </c:pt>
                <c:pt idx="2210">
                  <c:v>5.160969602029517</c:v>
                </c:pt>
                <c:pt idx="2211">
                  <c:v>5.164049707608706</c:v>
                </c:pt>
                <c:pt idx="2212">
                  <c:v>5.167130592924774</c:v>
                </c:pt>
                <c:pt idx="2213">
                  <c:v>5.170212258175114</c:v>
                </c:pt>
                <c:pt idx="2214">
                  <c:v>5.173294703557148</c:v>
                </c:pt>
                <c:pt idx="2215">
                  <c:v>5.176377929268377</c:v>
                </c:pt>
                <c:pt idx="2216">
                  <c:v>5.179461935506347</c:v>
                </c:pt>
                <c:pt idx="2217">
                  <c:v>5.182546722468646</c:v>
                </c:pt>
                <c:pt idx="2218">
                  <c:v>5.185632290352921</c:v>
                </c:pt>
                <c:pt idx="2219">
                  <c:v>5.188718639356851</c:v>
                </c:pt>
                <c:pt idx="2220">
                  <c:v>5.1918057696782</c:v>
                </c:pt>
                <c:pt idx="2221">
                  <c:v>5.194893681514759</c:v>
                </c:pt>
                <c:pt idx="2222">
                  <c:v>5.197982375064345</c:v>
                </c:pt>
                <c:pt idx="2223">
                  <c:v>5.201071850524881</c:v>
                </c:pt>
                <c:pt idx="2224">
                  <c:v>5.20416210809429</c:v>
                </c:pt>
                <c:pt idx="2225">
                  <c:v>5.207253147970572</c:v>
                </c:pt>
                <c:pt idx="2226">
                  <c:v>5.210344970351769</c:v>
                </c:pt>
                <c:pt idx="2227">
                  <c:v>5.213437575435965</c:v>
                </c:pt>
                <c:pt idx="2228">
                  <c:v>5.21653096342133</c:v>
                </c:pt>
                <c:pt idx="2229">
                  <c:v>5.219625134506038</c:v>
                </c:pt>
                <c:pt idx="2230">
                  <c:v>5.222720088888326</c:v>
                </c:pt>
                <c:pt idx="2231">
                  <c:v>5.225815826766476</c:v>
                </c:pt>
                <c:pt idx="2232">
                  <c:v>5.228912348338888</c:v>
                </c:pt>
                <c:pt idx="2233">
                  <c:v>5.232009653803928</c:v>
                </c:pt>
                <c:pt idx="2234">
                  <c:v>5.235107743360014</c:v>
                </c:pt>
                <c:pt idx="2235">
                  <c:v>5.23820661720566</c:v>
                </c:pt>
                <c:pt idx="2236">
                  <c:v>5.241306275539416</c:v>
                </c:pt>
                <c:pt idx="2237">
                  <c:v>5.24440671855987</c:v>
                </c:pt>
                <c:pt idx="2238">
                  <c:v>5.247507946465666</c:v>
                </c:pt>
                <c:pt idx="2239">
                  <c:v>5.250609959455514</c:v>
                </c:pt>
                <c:pt idx="2240">
                  <c:v>5.253712757728146</c:v>
                </c:pt>
                <c:pt idx="2241">
                  <c:v>5.25681634148236</c:v>
                </c:pt>
                <c:pt idx="2242">
                  <c:v>5.259920710917005</c:v>
                </c:pt>
                <c:pt idx="2243">
                  <c:v>5.263025866230969</c:v>
                </c:pt>
                <c:pt idx="2244">
                  <c:v>5.266131807623227</c:v>
                </c:pt>
                <c:pt idx="2245">
                  <c:v>5.269238535292756</c:v>
                </c:pt>
                <c:pt idx="2246">
                  <c:v>5.272346049438602</c:v>
                </c:pt>
                <c:pt idx="2247">
                  <c:v>5.275454350259868</c:v>
                </c:pt>
                <c:pt idx="2248">
                  <c:v>5.278563437955703</c:v>
                </c:pt>
                <c:pt idx="2249">
                  <c:v>5.28167331272531</c:v>
                </c:pt>
                <c:pt idx="2250">
                  <c:v>5.284783974767929</c:v>
                </c:pt>
                <c:pt idx="2251">
                  <c:v>5.28789542428287</c:v>
                </c:pt>
                <c:pt idx="2252">
                  <c:v>5.29100766146948</c:v>
                </c:pt>
                <c:pt idx="2253">
                  <c:v>5.294120686527155</c:v>
                </c:pt>
                <c:pt idx="2254">
                  <c:v>5.297234499655361</c:v>
                </c:pt>
                <c:pt idx="2255">
                  <c:v>5.30034910105359</c:v>
                </c:pt>
                <c:pt idx="2256">
                  <c:v>5.303464490921393</c:v>
                </c:pt>
                <c:pt idx="2257">
                  <c:v>5.306580669458367</c:v>
                </c:pt>
                <c:pt idx="2258">
                  <c:v>5.309697636864196</c:v>
                </c:pt>
                <c:pt idx="2259">
                  <c:v>5.312815393338544</c:v>
                </c:pt>
                <c:pt idx="2260">
                  <c:v>5.315933939081188</c:v>
                </c:pt>
                <c:pt idx="2261">
                  <c:v>5.319053274291945</c:v>
                </c:pt>
                <c:pt idx="2262">
                  <c:v>5.322173399170643</c:v>
                </c:pt>
                <c:pt idx="2263">
                  <c:v>5.325294313917205</c:v>
                </c:pt>
                <c:pt idx="2264">
                  <c:v>5.328416018731575</c:v>
                </c:pt>
                <c:pt idx="2265">
                  <c:v>5.331538513813791</c:v>
                </c:pt>
                <c:pt idx="2266">
                  <c:v>5.33466179936388</c:v>
                </c:pt>
                <c:pt idx="2267">
                  <c:v>5.337785875581946</c:v>
                </c:pt>
                <c:pt idx="2268">
                  <c:v>5.340910742668186</c:v>
                </c:pt>
                <c:pt idx="2269">
                  <c:v>5.344036400822786</c:v>
                </c:pt>
                <c:pt idx="2270">
                  <c:v>5.347162850246</c:v>
                </c:pt>
                <c:pt idx="2271">
                  <c:v>5.35029009113817</c:v>
                </c:pt>
                <c:pt idx="2272">
                  <c:v>5.353418123699618</c:v>
                </c:pt>
                <c:pt idx="2273">
                  <c:v>5.356546948130775</c:v>
                </c:pt>
                <c:pt idx="2274">
                  <c:v>5.359676564632127</c:v>
                </c:pt>
                <c:pt idx="2275">
                  <c:v>5.362806973404155</c:v>
                </c:pt>
                <c:pt idx="2276">
                  <c:v>5.365938174647433</c:v>
                </c:pt>
                <c:pt idx="2277">
                  <c:v>5.369070168562602</c:v>
                </c:pt>
                <c:pt idx="2278">
                  <c:v>5.372202955350297</c:v>
                </c:pt>
                <c:pt idx="2279">
                  <c:v>5.375336535211248</c:v>
                </c:pt>
                <c:pt idx="2280">
                  <c:v>5.378470908346228</c:v>
                </c:pt>
                <c:pt idx="2281">
                  <c:v>5.381606074956053</c:v>
                </c:pt>
                <c:pt idx="2282">
                  <c:v>5.384742035241588</c:v>
                </c:pt>
                <c:pt idx="2283">
                  <c:v>5.38787878940376</c:v>
                </c:pt>
                <c:pt idx="2284">
                  <c:v>5.391016337643538</c:v>
                </c:pt>
                <c:pt idx="2285">
                  <c:v>5.394154680161938</c:v>
                </c:pt>
                <c:pt idx="2286">
                  <c:v>5.397293817160064</c:v>
                </c:pt>
                <c:pt idx="2287">
                  <c:v>5.400433748839007</c:v>
                </c:pt>
                <c:pt idx="2288">
                  <c:v>5.403574475399957</c:v>
                </c:pt>
                <c:pt idx="2289">
                  <c:v>5.406715997044138</c:v>
                </c:pt>
                <c:pt idx="2290">
                  <c:v>5.40985831397283</c:v>
                </c:pt>
                <c:pt idx="2291">
                  <c:v>5.413001426387345</c:v>
                </c:pt>
                <c:pt idx="2292">
                  <c:v>5.416145334489086</c:v>
                </c:pt>
                <c:pt idx="2293">
                  <c:v>5.419290038479473</c:v>
                </c:pt>
                <c:pt idx="2294">
                  <c:v>5.422435538559971</c:v>
                </c:pt>
                <c:pt idx="2295">
                  <c:v>5.425581834932161</c:v>
                </c:pt>
                <c:pt idx="2296">
                  <c:v>5.428728927797578</c:v>
                </c:pt>
                <c:pt idx="2297">
                  <c:v>5.431876817357874</c:v>
                </c:pt>
                <c:pt idx="2298">
                  <c:v>5.435025503814731</c:v>
                </c:pt>
                <c:pt idx="2299">
                  <c:v>5.43817498736989</c:v>
                </c:pt>
                <c:pt idx="2300">
                  <c:v>5.441325268225135</c:v>
                </c:pt>
                <c:pt idx="2301">
                  <c:v>5.444476346582305</c:v>
                </c:pt>
                <c:pt idx="2302">
                  <c:v>5.44762822264329</c:v>
                </c:pt>
                <c:pt idx="2303">
                  <c:v>5.450780896610031</c:v>
                </c:pt>
                <c:pt idx="2304">
                  <c:v>5.453934368684524</c:v>
                </c:pt>
                <c:pt idx="2305">
                  <c:v>5.457088639068806</c:v>
                </c:pt>
                <c:pt idx="2306">
                  <c:v>5.460243707964973</c:v>
                </c:pt>
                <c:pt idx="2307">
                  <c:v>5.463399575575171</c:v>
                </c:pt>
                <c:pt idx="2308">
                  <c:v>5.466556242101594</c:v>
                </c:pt>
                <c:pt idx="2309">
                  <c:v>5.469713707746497</c:v>
                </c:pt>
                <c:pt idx="2310">
                  <c:v>5.472871972712177</c:v>
                </c:pt>
                <c:pt idx="2311">
                  <c:v>5.476031037200975</c:v>
                </c:pt>
                <c:pt idx="2312">
                  <c:v>5.479190901415302</c:v>
                </c:pt>
                <c:pt idx="2313">
                  <c:v>5.482351565557607</c:v>
                </c:pt>
                <c:pt idx="2314">
                  <c:v>5.485513029830391</c:v>
                </c:pt>
                <c:pt idx="2315">
                  <c:v>5.488675294436217</c:v>
                </c:pt>
                <c:pt idx="2316">
                  <c:v>5.491838359577684</c:v>
                </c:pt>
                <c:pt idx="2317">
                  <c:v>5.495002225457454</c:v>
                </c:pt>
                <c:pt idx="2318">
                  <c:v>5.498166892278234</c:v>
                </c:pt>
                <c:pt idx="2319">
                  <c:v>5.501332360242786</c:v>
                </c:pt>
                <c:pt idx="2320">
                  <c:v>5.504498629553916</c:v>
                </c:pt>
                <c:pt idx="2321">
                  <c:v>5.5076657004145</c:v>
                </c:pt>
                <c:pt idx="2322">
                  <c:v>5.510833573027429</c:v>
                </c:pt>
                <c:pt idx="2323">
                  <c:v>5.514002247595689</c:v>
                </c:pt>
                <c:pt idx="2324">
                  <c:v>5.517171724322311</c:v>
                </c:pt>
                <c:pt idx="2325">
                  <c:v>5.52034200341033</c:v>
                </c:pt>
                <c:pt idx="2326">
                  <c:v>5.523513085062882</c:v>
                </c:pt>
                <c:pt idx="2327">
                  <c:v>5.526684969483134</c:v>
                </c:pt>
                <c:pt idx="2328">
                  <c:v>5.529857656874309</c:v>
                </c:pt>
                <c:pt idx="2329">
                  <c:v>5.53303114743969</c:v>
                </c:pt>
                <c:pt idx="2330">
                  <c:v>5.536205441382596</c:v>
                </c:pt>
                <c:pt idx="2331">
                  <c:v>5.539380538906395</c:v>
                </c:pt>
                <c:pt idx="2332">
                  <c:v>5.542556440214535</c:v>
                </c:pt>
                <c:pt idx="2333">
                  <c:v>5.545733145510483</c:v>
                </c:pt>
                <c:pt idx="2334">
                  <c:v>5.548910654997774</c:v>
                </c:pt>
                <c:pt idx="2335">
                  <c:v>5.552088968879977</c:v>
                </c:pt>
                <c:pt idx="2336">
                  <c:v>5.55526808736077</c:v>
                </c:pt>
                <c:pt idx="2337">
                  <c:v>5.558448010643793</c:v>
                </c:pt>
                <c:pt idx="2338">
                  <c:v>5.561628738932801</c:v>
                </c:pt>
                <c:pt idx="2339">
                  <c:v>5.564810272431573</c:v>
                </c:pt>
                <c:pt idx="2340">
                  <c:v>5.567992611343977</c:v>
                </c:pt>
                <c:pt idx="2341">
                  <c:v>5.57117575587389</c:v>
                </c:pt>
                <c:pt idx="2342">
                  <c:v>5.574359706225246</c:v>
                </c:pt>
                <c:pt idx="2343">
                  <c:v>5.57754446260205</c:v>
                </c:pt>
                <c:pt idx="2344">
                  <c:v>5.58073002520835</c:v>
                </c:pt>
                <c:pt idx="2345">
                  <c:v>5.583916394248244</c:v>
                </c:pt>
                <c:pt idx="2346">
                  <c:v>5.587103569925875</c:v>
                </c:pt>
                <c:pt idx="2347">
                  <c:v>5.590291552445469</c:v>
                </c:pt>
                <c:pt idx="2348">
                  <c:v>5.593480342011261</c:v>
                </c:pt>
                <c:pt idx="2349">
                  <c:v>5.596669938827557</c:v>
                </c:pt>
                <c:pt idx="2350">
                  <c:v>5.59986034309872</c:v>
                </c:pt>
                <c:pt idx="2351">
                  <c:v>5.603051555029155</c:v>
                </c:pt>
                <c:pt idx="2352">
                  <c:v>5.60624357482333</c:v>
                </c:pt>
                <c:pt idx="2353">
                  <c:v>5.609436402685747</c:v>
                </c:pt>
                <c:pt idx="2354">
                  <c:v>5.612630038820971</c:v>
                </c:pt>
                <c:pt idx="2355">
                  <c:v>5.615824483433644</c:v>
                </c:pt>
                <c:pt idx="2356">
                  <c:v>5.619019736728396</c:v>
                </c:pt>
                <c:pt idx="2357">
                  <c:v>5.622215798909973</c:v>
                </c:pt>
                <c:pt idx="2358">
                  <c:v>5.625412670183143</c:v>
                </c:pt>
                <c:pt idx="2359">
                  <c:v>5.628610350752726</c:v>
                </c:pt>
                <c:pt idx="2360">
                  <c:v>5.631808840823603</c:v>
                </c:pt>
                <c:pt idx="2361">
                  <c:v>5.635008140600688</c:v>
                </c:pt>
                <c:pt idx="2362">
                  <c:v>5.63820825028897</c:v>
                </c:pt>
                <c:pt idx="2363">
                  <c:v>5.641409170093477</c:v>
                </c:pt>
                <c:pt idx="2364">
                  <c:v>5.644610900219286</c:v>
                </c:pt>
                <c:pt idx="2365">
                  <c:v>5.647813440871554</c:v>
                </c:pt>
                <c:pt idx="2366">
                  <c:v>5.651016792255445</c:v>
                </c:pt>
                <c:pt idx="2367">
                  <c:v>5.654220954576207</c:v>
                </c:pt>
                <c:pt idx="2368">
                  <c:v>5.657425928039131</c:v>
                </c:pt>
                <c:pt idx="2369">
                  <c:v>5.660631712849571</c:v>
                </c:pt>
                <c:pt idx="2370">
                  <c:v>5.663838309212894</c:v>
                </c:pt>
                <c:pt idx="2371">
                  <c:v>5.667045717334568</c:v>
                </c:pt>
                <c:pt idx="2372">
                  <c:v>5.67025393742009</c:v>
                </c:pt>
                <c:pt idx="2373">
                  <c:v>5.673462969675</c:v>
                </c:pt>
                <c:pt idx="2374">
                  <c:v>5.676672814304914</c:v>
                </c:pt>
                <c:pt idx="2375">
                  <c:v>5.679883471515477</c:v>
                </c:pt>
                <c:pt idx="2376">
                  <c:v>5.683094941512396</c:v>
                </c:pt>
                <c:pt idx="2377">
                  <c:v>5.68630722450144</c:v>
                </c:pt>
                <c:pt idx="2378">
                  <c:v>5.689520320688405</c:v>
                </c:pt>
                <c:pt idx="2379">
                  <c:v>5.692734230279168</c:v>
                </c:pt>
                <c:pt idx="2380">
                  <c:v>5.695948953479648</c:v>
                </c:pt>
                <c:pt idx="2381">
                  <c:v>5.699164490495801</c:v>
                </c:pt>
                <c:pt idx="2382">
                  <c:v>5.702380841533642</c:v>
                </c:pt>
                <c:pt idx="2383">
                  <c:v>5.705598006799255</c:v>
                </c:pt>
                <c:pt idx="2384">
                  <c:v>5.708815986498749</c:v>
                </c:pt>
                <c:pt idx="2385">
                  <c:v>5.712034780838327</c:v>
                </c:pt>
                <c:pt idx="2386">
                  <c:v>5.715254390024193</c:v>
                </c:pt>
                <c:pt idx="2387">
                  <c:v>5.718474814262634</c:v>
                </c:pt>
                <c:pt idx="2388">
                  <c:v>5.721696053759984</c:v>
                </c:pt>
                <c:pt idx="2389">
                  <c:v>5.724918108722627</c:v>
                </c:pt>
                <c:pt idx="2390">
                  <c:v>5.728140979356984</c:v>
                </c:pt>
                <c:pt idx="2391">
                  <c:v>5.731364665869595</c:v>
                </c:pt>
                <c:pt idx="2392">
                  <c:v>5.734589168466939</c:v>
                </c:pt>
                <c:pt idx="2393">
                  <c:v>5.737814487355663</c:v>
                </c:pt>
                <c:pt idx="2394">
                  <c:v>5.74104062274238</c:v>
                </c:pt>
                <c:pt idx="2395">
                  <c:v>5.744267574833791</c:v>
                </c:pt>
                <c:pt idx="2396">
                  <c:v>5.747495343836658</c:v>
                </c:pt>
                <c:pt idx="2397">
                  <c:v>5.75072392995778</c:v>
                </c:pt>
                <c:pt idx="2398">
                  <c:v>5.753953333404014</c:v>
                </c:pt>
                <c:pt idx="2399">
                  <c:v>5.757183554382265</c:v>
                </c:pt>
                <c:pt idx="2400">
                  <c:v>5.760414593099486</c:v>
                </c:pt>
                <c:pt idx="2401">
                  <c:v>5.763646449762718</c:v>
                </c:pt>
                <c:pt idx="2402">
                  <c:v>5.766879124579</c:v>
                </c:pt>
                <c:pt idx="2403">
                  <c:v>5.770112617755444</c:v>
                </c:pt>
                <c:pt idx="2404">
                  <c:v>5.773346929499254</c:v>
                </c:pt>
                <c:pt idx="2405">
                  <c:v>5.776582060017621</c:v>
                </c:pt>
                <c:pt idx="2406">
                  <c:v>5.77981800951783</c:v>
                </c:pt>
                <c:pt idx="2407">
                  <c:v>5.783054778207199</c:v>
                </c:pt>
                <c:pt idx="2408">
                  <c:v>5.78629236629314</c:v>
                </c:pt>
                <c:pt idx="2409">
                  <c:v>5.78953077398305</c:v>
                </c:pt>
                <c:pt idx="2410">
                  <c:v>5.792770001484425</c:v>
                </c:pt>
                <c:pt idx="2411">
                  <c:v>5.796010049004807</c:v>
                </c:pt>
                <c:pt idx="2412">
                  <c:v>5.799250916751784</c:v>
                </c:pt>
                <c:pt idx="2413">
                  <c:v>5.802492604932998</c:v>
                </c:pt>
                <c:pt idx="2414">
                  <c:v>5.805735113756142</c:v>
                </c:pt>
                <c:pt idx="2415">
                  <c:v>5.808978443428965</c:v>
                </c:pt>
                <c:pt idx="2416">
                  <c:v>5.812222594159272</c:v>
                </c:pt>
                <c:pt idx="2417">
                  <c:v>5.8154675661549</c:v>
                </c:pt>
                <c:pt idx="2418">
                  <c:v>5.818713359623779</c:v>
                </c:pt>
                <c:pt idx="2419">
                  <c:v>5.821959974773855</c:v>
                </c:pt>
                <c:pt idx="2420">
                  <c:v>5.825207411813138</c:v>
                </c:pt>
                <c:pt idx="2421">
                  <c:v>5.828455670949674</c:v>
                </c:pt>
                <c:pt idx="2422">
                  <c:v>5.83170475239162</c:v>
                </c:pt>
                <c:pt idx="2423">
                  <c:v>5.834954656347094</c:v>
                </c:pt>
                <c:pt idx="2424">
                  <c:v>5.83820538302438</c:v>
                </c:pt>
                <c:pt idx="2425">
                  <c:v>5.8414569326317</c:v>
                </c:pt>
                <c:pt idx="2426">
                  <c:v>5.844709305377397</c:v>
                </c:pt>
                <c:pt idx="2427">
                  <c:v>5.847962501469854</c:v>
                </c:pt>
                <c:pt idx="2428">
                  <c:v>5.851216521117489</c:v>
                </c:pt>
                <c:pt idx="2429">
                  <c:v>5.854471364528814</c:v>
                </c:pt>
                <c:pt idx="2430">
                  <c:v>5.857727031912352</c:v>
                </c:pt>
                <c:pt idx="2431">
                  <c:v>5.860983523476682</c:v>
                </c:pt>
                <c:pt idx="2432">
                  <c:v>5.864240839430467</c:v>
                </c:pt>
                <c:pt idx="2433">
                  <c:v>5.867498979982394</c:v>
                </c:pt>
                <c:pt idx="2434">
                  <c:v>5.870757945341228</c:v>
                </c:pt>
                <c:pt idx="2435">
                  <c:v>5.874017735715745</c:v>
                </c:pt>
                <c:pt idx="2436">
                  <c:v>5.877278351314813</c:v>
                </c:pt>
                <c:pt idx="2437">
                  <c:v>5.880539792347338</c:v>
                </c:pt>
                <c:pt idx="2438">
                  <c:v>5.883802059022284</c:v>
                </c:pt>
                <c:pt idx="2439">
                  <c:v>5.887065151548659</c:v>
                </c:pt>
                <c:pt idx="2440">
                  <c:v>5.890329070135531</c:v>
                </c:pt>
                <c:pt idx="2441">
                  <c:v>5.893593814992026</c:v>
                </c:pt>
                <c:pt idx="2442">
                  <c:v>5.896859386327308</c:v>
                </c:pt>
                <c:pt idx="2443">
                  <c:v>5.90012578435061</c:v>
                </c:pt>
                <c:pt idx="2444">
                  <c:v>5.9033930092712</c:v>
                </c:pt>
                <c:pt idx="2445">
                  <c:v>5.906661061298414</c:v>
                </c:pt>
                <c:pt idx="2446">
                  <c:v>5.90992994064164</c:v>
                </c:pt>
                <c:pt idx="2447">
                  <c:v>5.913199647510313</c:v>
                </c:pt>
                <c:pt idx="2448">
                  <c:v>5.91647018211393</c:v>
                </c:pt>
                <c:pt idx="2449">
                  <c:v>5.919741544662013</c:v>
                </c:pt>
                <c:pt idx="2450">
                  <c:v>5.92301373536418</c:v>
                </c:pt>
                <c:pt idx="2451">
                  <c:v>5.92628675443007</c:v>
                </c:pt>
                <c:pt idx="2452">
                  <c:v>5.92956060206939</c:v>
                </c:pt>
                <c:pt idx="2453">
                  <c:v>5.932835278491884</c:v>
                </c:pt>
                <c:pt idx="2454">
                  <c:v>5.93611078390739</c:v>
                </c:pt>
                <c:pt idx="2455">
                  <c:v>5.939387118525738</c:v>
                </c:pt>
                <c:pt idx="2456">
                  <c:v>5.942664282556858</c:v>
                </c:pt>
                <c:pt idx="2457">
                  <c:v>5.945942276210705</c:v>
                </c:pt>
                <c:pt idx="2458">
                  <c:v>5.94922109969733</c:v>
                </c:pt>
                <c:pt idx="2459">
                  <c:v>5.952500753226777</c:v>
                </c:pt>
                <c:pt idx="2460">
                  <c:v>5.955781237009178</c:v>
                </c:pt>
                <c:pt idx="2461">
                  <c:v>5.959062551254733</c:v>
                </c:pt>
                <c:pt idx="2462">
                  <c:v>5.962344696173655</c:v>
                </c:pt>
                <c:pt idx="2463">
                  <c:v>5.96562767197624</c:v>
                </c:pt>
                <c:pt idx="2464">
                  <c:v>5.968911478872827</c:v>
                </c:pt>
                <c:pt idx="2465">
                  <c:v>5.972196117073813</c:v>
                </c:pt>
                <c:pt idx="2466">
                  <c:v>5.97548158678964</c:v>
                </c:pt>
                <c:pt idx="2467">
                  <c:v>5.97876788823081</c:v>
                </c:pt>
                <c:pt idx="2468">
                  <c:v>5.982055021607876</c:v>
                </c:pt>
                <c:pt idx="2469">
                  <c:v>5.985342987131446</c:v>
                </c:pt>
                <c:pt idx="2470">
                  <c:v>5.98863178501218</c:v>
                </c:pt>
                <c:pt idx="2471">
                  <c:v>5.99192141546079</c:v>
                </c:pt>
                <c:pt idx="2472">
                  <c:v>5.995211878688035</c:v>
                </c:pt>
                <c:pt idx="2473">
                  <c:v>5.998503174904762</c:v>
                </c:pt>
                <c:pt idx="2474">
                  <c:v>6.001795304321818</c:v>
                </c:pt>
                <c:pt idx="2475">
                  <c:v>6.005088267150136</c:v>
                </c:pt>
                <c:pt idx="2476">
                  <c:v>6.008382063600702</c:v>
                </c:pt>
                <c:pt idx="2477">
                  <c:v>6.01167669388455</c:v>
                </c:pt>
                <c:pt idx="2478">
                  <c:v>6.014972158212744</c:v>
                </c:pt>
                <c:pt idx="2479">
                  <c:v>6.01826845679646</c:v>
                </c:pt>
                <c:pt idx="2480">
                  <c:v>6.021565589846873</c:v>
                </c:pt>
                <c:pt idx="2481">
                  <c:v>6.024863557575221</c:v>
                </c:pt>
                <c:pt idx="2482">
                  <c:v>6.02816236019284</c:v>
                </c:pt>
                <c:pt idx="2483">
                  <c:v>6.031461997911051</c:v>
                </c:pt>
                <c:pt idx="2484">
                  <c:v>6.034762470941272</c:v>
                </c:pt>
                <c:pt idx="2485">
                  <c:v>6.038063779494963</c:v>
                </c:pt>
                <c:pt idx="2486">
                  <c:v>6.04136592378365</c:v>
                </c:pt>
                <c:pt idx="2487">
                  <c:v>6.04466890401888</c:v>
                </c:pt>
                <c:pt idx="2488">
                  <c:v>6.047972720412289</c:v>
                </c:pt>
                <c:pt idx="2489">
                  <c:v>6.051277373175552</c:v>
                </c:pt>
                <c:pt idx="2490">
                  <c:v>6.054582862520386</c:v>
                </c:pt>
                <c:pt idx="2491">
                  <c:v>6.057889188658613</c:v>
                </c:pt>
                <c:pt idx="2492">
                  <c:v>6.061196351802027</c:v>
                </c:pt>
                <c:pt idx="2493">
                  <c:v>6.064504352162523</c:v>
                </c:pt>
                <c:pt idx="2494">
                  <c:v>6.067813189952077</c:v>
                </c:pt>
                <c:pt idx="2495">
                  <c:v>6.07112286538265</c:v>
                </c:pt>
                <c:pt idx="2496">
                  <c:v>6.074433378666304</c:v>
                </c:pt>
                <c:pt idx="2497">
                  <c:v>6.077744730015151</c:v>
                </c:pt>
                <c:pt idx="2498">
                  <c:v>6.081056919641346</c:v>
                </c:pt>
                <c:pt idx="2499">
                  <c:v>6.084369947757096</c:v>
                </c:pt>
                <c:pt idx="2500">
                  <c:v>6.087683814574678</c:v>
                </c:pt>
                <c:pt idx="2501">
                  <c:v>6.09099852030639</c:v>
                </c:pt>
                <c:pt idx="2502">
                  <c:v>6.09431406516464</c:v>
                </c:pt>
                <c:pt idx="2503">
                  <c:v>6.097630449361826</c:v>
                </c:pt>
                <c:pt idx="2504">
                  <c:v>6.100947673110436</c:v>
                </c:pt>
                <c:pt idx="2505">
                  <c:v>6.104265736623005</c:v>
                </c:pt>
                <c:pt idx="2506">
                  <c:v>6.107584640112114</c:v>
                </c:pt>
                <c:pt idx="2507">
                  <c:v>6.110904383790436</c:v>
                </c:pt>
                <c:pt idx="2508">
                  <c:v>6.114224967870634</c:v>
                </c:pt>
                <c:pt idx="2509">
                  <c:v>6.117546392565464</c:v>
                </c:pt>
                <c:pt idx="2510">
                  <c:v>6.120868658087739</c:v>
                </c:pt>
                <c:pt idx="2511">
                  <c:v>6.124191764650324</c:v>
                </c:pt>
                <c:pt idx="2512">
                  <c:v>6.127515712466097</c:v>
                </c:pt>
                <c:pt idx="2513">
                  <c:v>6.130840501748072</c:v>
                </c:pt>
                <c:pt idx="2514">
                  <c:v>6.134166132709232</c:v>
                </c:pt>
                <c:pt idx="2515">
                  <c:v>6.137492605562657</c:v>
                </c:pt>
                <c:pt idx="2516">
                  <c:v>6.140819920521476</c:v>
                </c:pt>
                <c:pt idx="2517">
                  <c:v>6.14414807779887</c:v>
                </c:pt>
                <c:pt idx="2518">
                  <c:v>6.147477077608077</c:v>
                </c:pt>
                <c:pt idx="2519">
                  <c:v>6.150806920162394</c:v>
                </c:pt>
                <c:pt idx="2520">
                  <c:v>6.154137605675149</c:v>
                </c:pt>
                <c:pt idx="2521">
                  <c:v>6.157469134359759</c:v>
                </c:pt>
                <c:pt idx="2522">
                  <c:v>6.160801506429641</c:v>
                </c:pt>
                <c:pt idx="2523">
                  <c:v>6.164134722098326</c:v>
                </c:pt>
                <c:pt idx="2524">
                  <c:v>6.167468781579388</c:v>
                </c:pt>
                <c:pt idx="2525">
                  <c:v>6.170803685086404</c:v>
                </c:pt>
                <c:pt idx="2526">
                  <c:v>6.174139432833059</c:v>
                </c:pt>
                <c:pt idx="2527">
                  <c:v>6.177476025033076</c:v>
                </c:pt>
                <c:pt idx="2528">
                  <c:v>6.180813461900226</c:v>
                </c:pt>
                <c:pt idx="2529">
                  <c:v>6.184151743648338</c:v>
                </c:pt>
                <c:pt idx="2530">
                  <c:v>6.187490870491297</c:v>
                </c:pt>
                <c:pt idx="2531">
                  <c:v>6.190830842643049</c:v>
                </c:pt>
                <c:pt idx="2532">
                  <c:v>6.194171660317573</c:v>
                </c:pt>
                <c:pt idx="2533">
                  <c:v>6.197513323728931</c:v>
                </c:pt>
                <c:pt idx="2534">
                  <c:v>6.200855833091222</c:v>
                </c:pt>
                <c:pt idx="2535">
                  <c:v>6.204199188618584</c:v>
                </c:pt>
                <c:pt idx="2536">
                  <c:v>6.207543390525234</c:v>
                </c:pt>
                <c:pt idx="2537">
                  <c:v>6.210888439025434</c:v>
                </c:pt>
                <c:pt idx="2538">
                  <c:v>6.21423433433351</c:v>
                </c:pt>
                <c:pt idx="2539">
                  <c:v>6.217581076663826</c:v>
                </c:pt>
                <c:pt idx="2540">
                  <c:v>6.220928666230805</c:v>
                </c:pt>
                <c:pt idx="2541">
                  <c:v>6.224277103248936</c:v>
                </c:pt>
                <c:pt idx="2542">
                  <c:v>6.227626387932749</c:v>
                </c:pt>
                <c:pt idx="2543">
                  <c:v>6.230976520496831</c:v>
                </c:pt>
                <c:pt idx="2544">
                  <c:v>6.23432750115583</c:v>
                </c:pt>
                <c:pt idx="2545">
                  <c:v>6.237679330124437</c:v>
                </c:pt>
                <c:pt idx="2546">
                  <c:v>6.241032007617409</c:v>
                </c:pt>
                <c:pt idx="2547">
                  <c:v>6.244385533849544</c:v>
                </c:pt>
                <c:pt idx="2548">
                  <c:v>6.247739909035721</c:v>
                </c:pt>
                <c:pt idx="2549">
                  <c:v>6.25109513339084</c:v>
                </c:pt>
                <c:pt idx="2550">
                  <c:v>6.254451207129867</c:v>
                </c:pt>
                <c:pt idx="2551">
                  <c:v>6.257808130467841</c:v>
                </c:pt>
                <c:pt idx="2552">
                  <c:v>6.261165903619827</c:v>
                </c:pt>
                <c:pt idx="2553">
                  <c:v>6.264524526800943</c:v>
                </c:pt>
                <c:pt idx="2554">
                  <c:v>6.267884000226419</c:v>
                </c:pt>
                <c:pt idx="2555">
                  <c:v>6.271244324111483</c:v>
                </c:pt>
                <c:pt idx="2556">
                  <c:v>6.274605498671407</c:v>
                </c:pt>
                <c:pt idx="2557">
                  <c:v>6.277967524121555</c:v>
                </c:pt>
                <c:pt idx="2558">
                  <c:v>6.281330400677333</c:v>
                </c:pt>
                <c:pt idx="2559">
                  <c:v>6.284694128554198</c:v>
                </c:pt>
                <c:pt idx="2560">
                  <c:v>6.28805870796767</c:v>
                </c:pt>
                <c:pt idx="2561">
                  <c:v>6.291424139133311</c:v>
                </c:pt>
                <c:pt idx="2562">
                  <c:v>6.294790422266749</c:v>
                </c:pt>
                <c:pt idx="2563">
                  <c:v>6.298157557583662</c:v>
                </c:pt>
                <c:pt idx="2564">
                  <c:v>6.301525545299778</c:v>
                </c:pt>
                <c:pt idx="2565">
                  <c:v>6.304894385630891</c:v>
                </c:pt>
                <c:pt idx="2566">
                  <c:v>6.308264078792836</c:v>
                </c:pt>
                <c:pt idx="2567">
                  <c:v>6.311634625001512</c:v>
                </c:pt>
                <c:pt idx="2568">
                  <c:v>6.31500602447287</c:v>
                </c:pt>
                <c:pt idx="2569">
                  <c:v>6.318378277422909</c:v>
                </c:pt>
                <c:pt idx="2570">
                  <c:v>6.321751384067713</c:v>
                </c:pt>
                <c:pt idx="2571">
                  <c:v>6.325125344623371</c:v>
                </c:pt>
                <c:pt idx="2572">
                  <c:v>6.328500159306051</c:v>
                </c:pt>
                <c:pt idx="2573">
                  <c:v>6.331875828332008</c:v>
                </c:pt>
                <c:pt idx="2574">
                  <c:v>6.335252351917497</c:v>
                </c:pt>
                <c:pt idx="2575">
                  <c:v>6.338629730278858</c:v>
                </c:pt>
                <c:pt idx="2576">
                  <c:v>6.342007963632469</c:v>
                </c:pt>
                <c:pt idx="2577">
                  <c:v>6.345387052194789</c:v>
                </c:pt>
                <c:pt idx="2578">
                  <c:v>6.348766996182316</c:v>
                </c:pt>
                <c:pt idx="2579">
                  <c:v>6.352147795811592</c:v>
                </c:pt>
                <c:pt idx="2580">
                  <c:v>6.355529451299231</c:v>
                </c:pt>
                <c:pt idx="2581">
                  <c:v>6.358911962861887</c:v>
                </c:pt>
                <c:pt idx="2582">
                  <c:v>6.362295330716305</c:v>
                </c:pt>
                <c:pt idx="2583">
                  <c:v>6.365679555079228</c:v>
                </c:pt>
                <c:pt idx="2584">
                  <c:v>6.369064636167483</c:v>
                </c:pt>
                <c:pt idx="2585">
                  <c:v>6.372450574197977</c:v>
                </c:pt>
                <c:pt idx="2586">
                  <c:v>6.375837369387638</c:v>
                </c:pt>
                <c:pt idx="2587">
                  <c:v>6.379225021953453</c:v>
                </c:pt>
                <c:pt idx="2588">
                  <c:v>6.382613532112464</c:v>
                </c:pt>
                <c:pt idx="2589">
                  <c:v>6.386002900081778</c:v>
                </c:pt>
                <c:pt idx="2590">
                  <c:v>6.389393126078555</c:v>
                </c:pt>
                <c:pt idx="2591">
                  <c:v>6.392784210319984</c:v>
                </c:pt>
                <c:pt idx="2592">
                  <c:v>6.396176153023391</c:v>
                </c:pt>
                <c:pt idx="2593">
                  <c:v>6.39956895440604</c:v>
                </c:pt>
                <c:pt idx="2594">
                  <c:v>6.402962614685328</c:v>
                </c:pt>
                <c:pt idx="2595">
                  <c:v>6.40635713407869</c:v>
                </c:pt>
                <c:pt idx="2596">
                  <c:v>6.40975251280361</c:v>
                </c:pt>
                <c:pt idx="2597">
                  <c:v>6.413148751077615</c:v>
                </c:pt>
                <c:pt idx="2598">
                  <c:v>6.416545849118328</c:v>
                </c:pt>
                <c:pt idx="2599">
                  <c:v>6.419943807143386</c:v>
                </c:pt>
                <c:pt idx="2600">
                  <c:v>6.423342625370503</c:v>
                </c:pt>
                <c:pt idx="2601">
                  <c:v>6.426742304017436</c:v>
                </c:pt>
                <c:pt idx="2602">
                  <c:v>6.430142843302007</c:v>
                </c:pt>
                <c:pt idx="2603">
                  <c:v>6.433544243442085</c:v>
                </c:pt>
                <c:pt idx="2604">
                  <c:v>6.436946504655601</c:v>
                </c:pt>
                <c:pt idx="2605">
                  <c:v>6.440349627160538</c:v>
                </c:pt>
                <c:pt idx="2606">
                  <c:v>6.44375361117493</c:v>
                </c:pt>
                <c:pt idx="2607">
                  <c:v>6.44715845691687</c:v>
                </c:pt>
                <c:pt idx="2608">
                  <c:v>6.450564164604514</c:v>
                </c:pt>
                <c:pt idx="2609">
                  <c:v>6.453970734456061</c:v>
                </c:pt>
                <c:pt idx="2610">
                  <c:v>6.457378166689771</c:v>
                </c:pt>
                <c:pt idx="2611">
                  <c:v>6.460786461523956</c:v>
                </c:pt>
                <c:pt idx="2612">
                  <c:v>6.464195619176975</c:v>
                </c:pt>
                <c:pt idx="2613">
                  <c:v>6.467605639867283</c:v>
                </c:pt>
                <c:pt idx="2614">
                  <c:v>6.471016523813352</c:v>
                </c:pt>
                <c:pt idx="2615">
                  <c:v>6.474428271233692</c:v>
                </c:pt>
                <c:pt idx="2616">
                  <c:v>6.477840882346915</c:v>
                </c:pt>
                <c:pt idx="2617">
                  <c:v>6.481254357371658</c:v>
                </c:pt>
                <c:pt idx="2618">
                  <c:v>6.48466869652663</c:v>
                </c:pt>
                <c:pt idx="2619">
                  <c:v>6.488083900030582</c:v>
                </c:pt>
                <c:pt idx="2620">
                  <c:v>6.49149996810233</c:v>
                </c:pt>
                <c:pt idx="2621">
                  <c:v>6.494916900960731</c:v>
                </c:pt>
                <c:pt idx="2622">
                  <c:v>6.498334698824732</c:v>
                </c:pt>
                <c:pt idx="2623">
                  <c:v>6.501753361913292</c:v>
                </c:pt>
                <c:pt idx="2624">
                  <c:v>6.505172890445444</c:v>
                </c:pt>
                <c:pt idx="2625">
                  <c:v>6.508593284640292</c:v>
                </c:pt>
                <c:pt idx="2626">
                  <c:v>6.512014544716948</c:v>
                </c:pt>
                <c:pt idx="2627">
                  <c:v>6.515436670894672</c:v>
                </c:pt>
                <c:pt idx="2628">
                  <c:v>6.518859663392666</c:v>
                </c:pt>
                <c:pt idx="2629">
                  <c:v>6.522283522430254</c:v>
                </c:pt>
                <c:pt idx="2630">
                  <c:v>6.525708248226808</c:v>
                </c:pt>
                <c:pt idx="2631">
                  <c:v>6.529133841001761</c:v>
                </c:pt>
                <c:pt idx="2632">
                  <c:v>6.532560300974578</c:v>
                </c:pt>
                <c:pt idx="2633">
                  <c:v>6.535987628364786</c:v>
                </c:pt>
                <c:pt idx="2634">
                  <c:v>6.539415823391987</c:v>
                </c:pt>
                <c:pt idx="2635">
                  <c:v>6.542844886275815</c:v>
                </c:pt>
                <c:pt idx="2636">
                  <c:v>6.54627481723598</c:v>
                </c:pt>
                <c:pt idx="2637">
                  <c:v>6.549705616492246</c:v>
                </c:pt>
                <c:pt idx="2638">
                  <c:v>6.553137284264404</c:v>
                </c:pt>
                <c:pt idx="2639">
                  <c:v>6.556569820772327</c:v>
                </c:pt>
                <c:pt idx="2640">
                  <c:v>6.56000322623593</c:v>
                </c:pt>
                <c:pt idx="2641">
                  <c:v>6.563437500875214</c:v>
                </c:pt>
                <c:pt idx="2642">
                  <c:v>6.56687264491021</c:v>
                </c:pt>
                <c:pt idx="2643">
                  <c:v>6.570308658560989</c:v>
                </c:pt>
                <c:pt idx="2644">
                  <c:v>6.573745542047706</c:v>
                </c:pt>
                <c:pt idx="2645">
                  <c:v>6.577183295590563</c:v>
                </c:pt>
                <c:pt idx="2646">
                  <c:v>6.580621919409816</c:v>
                </c:pt>
                <c:pt idx="2647">
                  <c:v>6.584061413725778</c:v>
                </c:pt>
                <c:pt idx="2648">
                  <c:v>6.587501778758809</c:v>
                </c:pt>
                <c:pt idx="2649">
                  <c:v>6.59094301472936</c:v>
                </c:pt>
                <c:pt idx="2650">
                  <c:v>6.594385121857885</c:v>
                </c:pt>
                <c:pt idx="2651">
                  <c:v>6.597828100364926</c:v>
                </c:pt>
                <c:pt idx="2652">
                  <c:v>6.60127195047108</c:v>
                </c:pt>
                <c:pt idx="2653">
                  <c:v>6.604716672396972</c:v>
                </c:pt>
                <c:pt idx="2654">
                  <c:v>6.608162266363362</c:v>
                </c:pt>
                <c:pt idx="2655">
                  <c:v>6.611608732590953</c:v>
                </c:pt>
                <c:pt idx="2656">
                  <c:v>6.615056071300573</c:v>
                </c:pt>
                <c:pt idx="2657">
                  <c:v>6.618504282713116</c:v>
                </c:pt>
                <c:pt idx="2658">
                  <c:v>6.621953367049469</c:v>
                </c:pt>
                <c:pt idx="2659">
                  <c:v>6.62540332453067</c:v>
                </c:pt>
                <c:pt idx="2660">
                  <c:v>6.628854155377699</c:v>
                </c:pt>
                <c:pt idx="2661">
                  <c:v>6.632305859811692</c:v>
                </c:pt>
                <c:pt idx="2662">
                  <c:v>6.635758438053794</c:v>
                </c:pt>
                <c:pt idx="2663">
                  <c:v>6.639211890325197</c:v>
                </c:pt>
                <c:pt idx="2664">
                  <c:v>6.642666216847167</c:v>
                </c:pt>
                <c:pt idx="2665">
                  <c:v>6.646121417841031</c:v>
                </c:pt>
                <c:pt idx="2666">
                  <c:v>6.64957749352816</c:v>
                </c:pt>
                <c:pt idx="2667">
                  <c:v>6.653034444129971</c:v>
                </c:pt>
                <c:pt idx="2668">
                  <c:v>6.656492269867976</c:v>
                </c:pt>
                <c:pt idx="2669">
                  <c:v>6.659950970963708</c:v>
                </c:pt>
                <c:pt idx="2670">
                  <c:v>6.663410547638756</c:v>
                </c:pt>
                <c:pt idx="2671">
                  <c:v>6.666871000114811</c:v>
                </c:pt>
                <c:pt idx="2672">
                  <c:v>6.67033232861354</c:v>
                </c:pt>
                <c:pt idx="2673">
                  <c:v>6.673794533356726</c:v>
                </c:pt>
                <c:pt idx="2674">
                  <c:v>6.677257614566195</c:v>
                </c:pt>
                <c:pt idx="2675">
                  <c:v>6.680721572463827</c:v>
                </c:pt>
                <c:pt idx="2676">
                  <c:v>6.684186407271544</c:v>
                </c:pt>
                <c:pt idx="2677">
                  <c:v>6.687652119211378</c:v>
                </c:pt>
                <c:pt idx="2678">
                  <c:v>6.691118708505336</c:v>
                </c:pt>
                <c:pt idx="2679">
                  <c:v>6.694586175375525</c:v>
                </c:pt>
                <c:pt idx="2680">
                  <c:v>6.698054520044136</c:v>
                </c:pt>
                <c:pt idx="2681">
                  <c:v>6.70152374273338</c:v>
                </c:pt>
                <c:pt idx="2682">
                  <c:v>6.70499384366548</c:v>
                </c:pt>
                <c:pt idx="2683">
                  <c:v>6.708464823062836</c:v>
                </c:pt>
                <c:pt idx="2684">
                  <c:v>6.711936681147788</c:v>
                </c:pt>
                <c:pt idx="2685">
                  <c:v>6.715409418142793</c:v>
                </c:pt>
                <c:pt idx="2686">
                  <c:v>6.718883034270351</c:v>
                </c:pt>
                <c:pt idx="2687">
                  <c:v>6.722357529753006</c:v>
                </c:pt>
                <c:pt idx="2688">
                  <c:v>6.725832904813385</c:v>
                </c:pt>
                <c:pt idx="2689">
                  <c:v>6.729309159674142</c:v>
                </c:pt>
                <c:pt idx="2690">
                  <c:v>6.73278629455801</c:v>
                </c:pt>
                <c:pt idx="2691">
                  <c:v>6.736264309687761</c:v>
                </c:pt>
                <c:pt idx="2692">
                  <c:v>6.73974320528624</c:v>
                </c:pt>
                <c:pt idx="2693">
                  <c:v>6.74322298157633</c:v>
                </c:pt>
                <c:pt idx="2694">
                  <c:v>6.74670363878099</c:v>
                </c:pt>
                <c:pt idx="2695">
                  <c:v>6.750185177123208</c:v>
                </c:pt>
                <c:pt idx="2696">
                  <c:v>6.753667596826085</c:v>
                </c:pt>
                <c:pt idx="2697">
                  <c:v>6.757150898112695</c:v>
                </c:pt>
                <c:pt idx="2698">
                  <c:v>6.760635081206248</c:v>
                </c:pt>
                <c:pt idx="2699">
                  <c:v>6.764120146329944</c:v>
                </c:pt>
                <c:pt idx="2700">
                  <c:v>6.767606093707111</c:v>
                </c:pt>
                <c:pt idx="2701">
                  <c:v>6.77109292356106</c:v>
                </c:pt>
                <c:pt idx="2702">
                  <c:v>6.774580636115185</c:v>
                </c:pt>
                <c:pt idx="2703">
                  <c:v>6.778069231592993</c:v>
                </c:pt>
                <c:pt idx="2704">
                  <c:v>6.781558710217957</c:v>
                </c:pt>
                <c:pt idx="2705">
                  <c:v>6.785049072213657</c:v>
                </c:pt>
                <c:pt idx="2706">
                  <c:v>6.788540317803719</c:v>
                </c:pt>
                <c:pt idx="2707">
                  <c:v>6.792032447211832</c:v>
                </c:pt>
                <c:pt idx="2708">
                  <c:v>6.795525460661737</c:v>
                </c:pt>
                <c:pt idx="2709">
                  <c:v>6.799019358377229</c:v>
                </c:pt>
                <c:pt idx="2710">
                  <c:v>6.802514140582164</c:v>
                </c:pt>
                <c:pt idx="2711">
                  <c:v>6.806009807500446</c:v>
                </c:pt>
                <c:pt idx="2712">
                  <c:v>6.809506359356049</c:v>
                </c:pt>
                <c:pt idx="2713">
                  <c:v>6.813003796373015</c:v>
                </c:pt>
                <c:pt idx="2714">
                  <c:v>6.816502118775388</c:v>
                </c:pt>
                <c:pt idx="2715">
                  <c:v>6.820001326787334</c:v>
                </c:pt>
                <c:pt idx="2716">
                  <c:v>6.823501420633035</c:v>
                </c:pt>
                <c:pt idx="2717">
                  <c:v>6.827002400536744</c:v>
                </c:pt>
                <c:pt idx="2718">
                  <c:v>6.830504266722761</c:v>
                </c:pt>
                <c:pt idx="2719">
                  <c:v>6.834007019415469</c:v>
                </c:pt>
                <c:pt idx="2720">
                  <c:v>6.837510658839274</c:v>
                </c:pt>
                <c:pt idx="2721">
                  <c:v>6.84101518521868</c:v>
                </c:pt>
                <c:pt idx="2722">
                  <c:v>6.844520598778184</c:v>
                </c:pt>
                <c:pt idx="2723">
                  <c:v>6.848026899742405</c:v>
                </c:pt>
                <c:pt idx="2724">
                  <c:v>6.851534088335969</c:v>
                </c:pt>
                <c:pt idx="2725">
                  <c:v>6.85504216478362</c:v>
                </c:pt>
                <c:pt idx="2726">
                  <c:v>6.858551129310078</c:v>
                </c:pt>
                <c:pt idx="2727">
                  <c:v>6.86206098214019</c:v>
                </c:pt>
                <c:pt idx="2728">
                  <c:v>6.865571723498822</c:v>
                </c:pt>
                <c:pt idx="2729">
                  <c:v>6.869083353610907</c:v>
                </c:pt>
                <c:pt idx="2730">
                  <c:v>6.872595872701429</c:v>
                </c:pt>
                <c:pt idx="2731">
                  <c:v>6.87610928099546</c:v>
                </c:pt>
                <c:pt idx="2732">
                  <c:v>6.879623578718081</c:v>
                </c:pt>
                <c:pt idx="2733">
                  <c:v>6.88313876609446</c:v>
                </c:pt>
                <c:pt idx="2734">
                  <c:v>6.88665484334981</c:v>
                </c:pt>
                <c:pt idx="2735">
                  <c:v>6.890171810709407</c:v>
                </c:pt>
                <c:pt idx="2736">
                  <c:v>6.893689668398609</c:v>
                </c:pt>
                <c:pt idx="2737">
                  <c:v>6.897208416642772</c:v>
                </c:pt>
                <c:pt idx="2738">
                  <c:v>6.90072805566735</c:v>
                </c:pt>
                <c:pt idx="2739">
                  <c:v>6.90424858569786</c:v>
                </c:pt>
                <c:pt idx="2740">
                  <c:v>6.907770006959843</c:v>
                </c:pt>
                <c:pt idx="2741">
                  <c:v>6.911292319678931</c:v>
                </c:pt>
                <c:pt idx="2742">
                  <c:v>6.914815524080784</c:v>
                </c:pt>
                <c:pt idx="2743">
                  <c:v>6.91833962039117</c:v>
                </c:pt>
                <c:pt idx="2744">
                  <c:v>6.921864608835832</c:v>
                </c:pt>
                <c:pt idx="2745">
                  <c:v>6.925390489640642</c:v>
                </c:pt>
                <c:pt idx="2746">
                  <c:v>6.928917263031486</c:v>
                </c:pt>
                <c:pt idx="2747">
                  <c:v>6.93244492923436</c:v>
                </c:pt>
                <c:pt idx="2748">
                  <c:v>6.935973488475244</c:v>
                </c:pt>
                <c:pt idx="2749">
                  <c:v>6.939502940980231</c:v>
                </c:pt>
                <c:pt idx="2750">
                  <c:v>6.943033286975445</c:v>
                </c:pt>
                <c:pt idx="2751">
                  <c:v>6.946564526687077</c:v>
                </c:pt>
                <c:pt idx="2752">
                  <c:v>6.950096660341385</c:v>
                </c:pt>
                <c:pt idx="2753">
                  <c:v>6.95362968816466</c:v>
                </c:pt>
                <c:pt idx="2754">
                  <c:v>6.957163610383268</c:v>
                </c:pt>
                <c:pt idx="2755">
                  <c:v>6.96069842722363</c:v>
                </c:pt>
                <c:pt idx="2756">
                  <c:v>6.964234138912206</c:v>
                </c:pt>
                <c:pt idx="2757">
                  <c:v>6.967770745675558</c:v>
                </c:pt>
                <c:pt idx="2758">
                  <c:v>6.971308247740253</c:v>
                </c:pt>
                <c:pt idx="2759">
                  <c:v>6.974846645332948</c:v>
                </c:pt>
                <c:pt idx="2760">
                  <c:v>6.978385938680346</c:v>
                </c:pt>
                <c:pt idx="2761">
                  <c:v>6.98192612800921</c:v>
                </c:pt>
                <c:pt idx="2762">
                  <c:v>6.985467213546362</c:v>
                </c:pt>
                <c:pt idx="2763">
                  <c:v>6.98900919551868</c:v>
                </c:pt>
                <c:pt idx="2764">
                  <c:v>6.99255207415309</c:v>
                </c:pt>
                <c:pt idx="2765">
                  <c:v>6.996095849676588</c:v>
                </c:pt>
                <c:pt idx="2766">
                  <c:v>6.99964052231624</c:v>
                </c:pt>
                <c:pt idx="2767">
                  <c:v>7.003186092299138</c:v>
                </c:pt>
                <c:pt idx="2768">
                  <c:v>7.006732559852446</c:v>
                </c:pt>
                <c:pt idx="2769">
                  <c:v>7.010279925203391</c:v>
                </c:pt>
                <c:pt idx="2770">
                  <c:v>7.01382818857925</c:v>
                </c:pt>
                <c:pt idx="2771">
                  <c:v>7.017377350207361</c:v>
                </c:pt>
                <c:pt idx="2772">
                  <c:v>7.020927410315122</c:v>
                </c:pt>
                <c:pt idx="2773">
                  <c:v>7.024478369129973</c:v>
                </c:pt>
                <c:pt idx="2774">
                  <c:v>7.028030226879435</c:v>
                </c:pt>
                <c:pt idx="2775">
                  <c:v>7.031582983791103</c:v>
                </c:pt>
                <c:pt idx="2776">
                  <c:v>7.035136640092555</c:v>
                </c:pt>
                <c:pt idx="2777">
                  <c:v>7.038691196011491</c:v>
                </c:pt>
                <c:pt idx="2778">
                  <c:v>7.042246651775657</c:v>
                </c:pt>
                <c:pt idx="2779">
                  <c:v>7.045803007612846</c:v>
                </c:pt>
                <c:pt idx="2780">
                  <c:v>7.049360263750917</c:v>
                </c:pt>
                <c:pt idx="2781">
                  <c:v>7.052918420417773</c:v>
                </c:pt>
                <c:pt idx="2782">
                  <c:v>7.056477477841415</c:v>
                </c:pt>
                <c:pt idx="2783">
                  <c:v>7.060037436249837</c:v>
                </c:pt>
                <c:pt idx="2784">
                  <c:v>7.063598295871146</c:v>
                </c:pt>
                <c:pt idx="2785">
                  <c:v>7.06716005693347</c:v>
                </c:pt>
                <c:pt idx="2786">
                  <c:v>7.070722719665038</c:v>
                </c:pt>
                <c:pt idx="2787">
                  <c:v>7.074286284294087</c:v>
                </c:pt>
                <c:pt idx="2788">
                  <c:v>7.077850751048937</c:v>
                </c:pt>
                <c:pt idx="2789">
                  <c:v>7.081416120157976</c:v>
                </c:pt>
                <c:pt idx="2790">
                  <c:v>7.084982391849626</c:v>
                </c:pt>
                <c:pt idx="2791">
                  <c:v>7.08854956635238</c:v>
                </c:pt>
                <c:pt idx="2792">
                  <c:v>7.092117643894785</c:v>
                </c:pt>
                <c:pt idx="2793">
                  <c:v>7.09568662470545</c:v>
                </c:pt>
                <c:pt idx="2794">
                  <c:v>7.099256509013057</c:v>
                </c:pt>
                <c:pt idx="2795">
                  <c:v>7.102827297046289</c:v>
                </c:pt>
                <c:pt idx="2796">
                  <c:v>7.10639898903398</c:v>
                </c:pt>
                <c:pt idx="2797">
                  <c:v>7.10997158520492</c:v>
                </c:pt>
                <c:pt idx="2798">
                  <c:v>7.11354508578803</c:v>
                </c:pt>
                <c:pt idx="2799">
                  <c:v>7.117119491012247</c:v>
                </c:pt>
                <c:pt idx="2800">
                  <c:v>7.120694801106604</c:v>
                </c:pt>
                <c:pt idx="2801">
                  <c:v>7.124271016300169</c:v>
                </c:pt>
                <c:pt idx="2802">
                  <c:v>7.127848136822048</c:v>
                </c:pt>
                <c:pt idx="2803">
                  <c:v>7.13142616290146</c:v>
                </c:pt>
                <c:pt idx="2804">
                  <c:v>7.13500509476762</c:v>
                </c:pt>
                <c:pt idx="2805">
                  <c:v>7.138584932649841</c:v>
                </c:pt>
                <c:pt idx="2806">
                  <c:v>7.142165676777477</c:v>
                </c:pt>
                <c:pt idx="2807">
                  <c:v>7.145747327379977</c:v>
                </c:pt>
                <c:pt idx="2808">
                  <c:v>7.14932988468679</c:v>
                </c:pt>
                <c:pt idx="2809">
                  <c:v>7.152913348927431</c:v>
                </c:pt>
                <c:pt idx="2810">
                  <c:v>7.156497720331552</c:v>
                </c:pt>
                <c:pt idx="2811">
                  <c:v>7.160082999128741</c:v>
                </c:pt>
                <c:pt idx="2812">
                  <c:v>7.16366918554876</c:v>
                </c:pt>
                <c:pt idx="2813">
                  <c:v>7.167256279821321</c:v>
                </c:pt>
                <c:pt idx="2814">
                  <c:v>7.170844282176303</c:v>
                </c:pt>
                <c:pt idx="2815">
                  <c:v>7.174433192843554</c:v>
                </c:pt>
                <c:pt idx="2816">
                  <c:v>7.17802301205303</c:v>
                </c:pt>
                <c:pt idx="2817">
                  <c:v>7.18161374003473</c:v>
                </c:pt>
                <c:pt idx="2818">
                  <c:v>7.185205377018693</c:v>
                </c:pt>
                <c:pt idx="2819">
                  <c:v>7.188797923235076</c:v>
                </c:pt>
                <c:pt idx="2820">
                  <c:v>7.192391378914023</c:v>
                </c:pt>
                <c:pt idx="2821">
                  <c:v>7.195985744285757</c:v>
                </c:pt>
                <c:pt idx="2822">
                  <c:v>7.199581019580608</c:v>
                </c:pt>
                <c:pt idx="2823">
                  <c:v>7.203177205028902</c:v>
                </c:pt>
                <c:pt idx="2824">
                  <c:v>7.206774300861038</c:v>
                </c:pt>
                <c:pt idx="2825">
                  <c:v>7.210372307307495</c:v>
                </c:pt>
                <c:pt idx="2826">
                  <c:v>7.213971224598795</c:v>
                </c:pt>
                <c:pt idx="2827">
                  <c:v>7.217571052965515</c:v>
                </c:pt>
                <c:pt idx="2828">
                  <c:v>7.22117179263832</c:v>
                </c:pt>
                <c:pt idx="2829">
                  <c:v>7.224773443847876</c:v>
                </c:pt>
                <c:pt idx="2830">
                  <c:v>7.228376006824956</c:v>
                </c:pt>
                <c:pt idx="2831">
                  <c:v>7.23197948180039</c:v>
                </c:pt>
                <c:pt idx="2832">
                  <c:v>7.235583869005011</c:v>
                </c:pt>
                <c:pt idx="2833">
                  <c:v>7.239189168669808</c:v>
                </c:pt>
                <c:pt idx="2834">
                  <c:v>7.242795381025734</c:v>
                </c:pt>
                <c:pt idx="2835">
                  <c:v>7.246402506303851</c:v>
                </c:pt>
                <c:pt idx="2836">
                  <c:v>7.250010544735264</c:v>
                </c:pt>
                <c:pt idx="2837">
                  <c:v>7.25361949655115</c:v>
                </c:pt>
                <c:pt idx="2838">
                  <c:v>7.257229361982727</c:v>
                </c:pt>
                <c:pt idx="2839">
                  <c:v>7.260840141261274</c:v>
                </c:pt>
                <c:pt idx="2840">
                  <c:v>7.264451834618137</c:v>
                </c:pt>
                <c:pt idx="2841">
                  <c:v>7.268064442284733</c:v>
                </c:pt>
                <c:pt idx="2842">
                  <c:v>7.27167796449251</c:v>
                </c:pt>
                <c:pt idx="2843">
                  <c:v>7.27529240147298</c:v>
                </c:pt>
                <c:pt idx="2844">
                  <c:v>7.278907753457715</c:v>
                </c:pt>
                <c:pt idx="2845">
                  <c:v>7.282524020678371</c:v>
                </c:pt>
                <c:pt idx="2846">
                  <c:v>7.286141203366637</c:v>
                </c:pt>
                <c:pt idx="2847">
                  <c:v>7.289759301754258</c:v>
                </c:pt>
                <c:pt idx="2848">
                  <c:v>7.293378316073047</c:v>
                </c:pt>
                <c:pt idx="2849">
                  <c:v>7.29699824655488</c:v>
                </c:pt>
                <c:pt idx="2850">
                  <c:v>7.300619093431682</c:v>
                </c:pt>
                <c:pt idx="2851">
                  <c:v>7.304240856935428</c:v>
                </c:pt>
                <c:pt idx="2852">
                  <c:v>7.307863537298197</c:v>
                </c:pt>
                <c:pt idx="2853">
                  <c:v>7.311487134752082</c:v>
                </c:pt>
                <c:pt idx="2854">
                  <c:v>7.315111649529219</c:v>
                </c:pt>
                <c:pt idx="2855">
                  <c:v>7.318737081861873</c:v>
                </c:pt>
                <c:pt idx="2856">
                  <c:v>7.322363431982299</c:v>
                </c:pt>
                <c:pt idx="2857">
                  <c:v>7.32599070012284</c:v>
                </c:pt>
                <c:pt idx="2858">
                  <c:v>7.329618886515891</c:v>
                </c:pt>
                <c:pt idx="2859">
                  <c:v>7.33324799139394</c:v>
                </c:pt>
                <c:pt idx="2860">
                  <c:v>7.336878014989466</c:v>
                </c:pt>
                <c:pt idx="2861">
                  <c:v>7.340508957535053</c:v>
                </c:pt>
                <c:pt idx="2862">
                  <c:v>7.344140819263361</c:v>
                </c:pt>
                <c:pt idx="2863">
                  <c:v>7.347773600407062</c:v>
                </c:pt>
                <c:pt idx="2864">
                  <c:v>7.351407301198908</c:v>
                </c:pt>
                <c:pt idx="2865">
                  <c:v>7.355041921871716</c:v>
                </c:pt>
                <c:pt idx="2866">
                  <c:v>7.358677462658353</c:v>
                </c:pt>
                <c:pt idx="2867">
                  <c:v>7.362313923791746</c:v>
                </c:pt>
                <c:pt idx="2868">
                  <c:v>7.365951305504898</c:v>
                </c:pt>
                <c:pt idx="2869">
                  <c:v>7.369589608030838</c:v>
                </c:pt>
                <c:pt idx="2870">
                  <c:v>7.373228831602682</c:v>
                </c:pt>
                <c:pt idx="2871">
                  <c:v>7.376868976453593</c:v>
                </c:pt>
                <c:pt idx="2872">
                  <c:v>7.380510042816785</c:v>
                </c:pt>
                <c:pt idx="2873">
                  <c:v>7.384152030925565</c:v>
                </c:pt>
                <c:pt idx="2874">
                  <c:v>7.387794941013264</c:v>
                </c:pt>
                <c:pt idx="2875">
                  <c:v>7.391438773313275</c:v>
                </c:pt>
                <c:pt idx="2876">
                  <c:v>7.395083528059051</c:v>
                </c:pt>
                <c:pt idx="2877">
                  <c:v>7.398729205484153</c:v>
                </c:pt>
                <c:pt idx="2878">
                  <c:v>7.402375805822113</c:v>
                </c:pt>
                <c:pt idx="2879">
                  <c:v>7.406023329306597</c:v>
                </c:pt>
                <c:pt idx="2880">
                  <c:v>7.409671776171286</c:v>
                </c:pt>
                <c:pt idx="2881">
                  <c:v>7.413321146649946</c:v>
                </c:pt>
                <c:pt idx="2882">
                  <c:v>7.416971440976389</c:v>
                </c:pt>
                <c:pt idx="2883">
                  <c:v>7.420622659384487</c:v>
                </c:pt>
                <c:pt idx="2884">
                  <c:v>7.424274802108179</c:v>
                </c:pt>
                <c:pt idx="2885">
                  <c:v>7.427927869381437</c:v>
                </c:pt>
                <c:pt idx="2886">
                  <c:v>7.431581861438365</c:v>
                </c:pt>
                <c:pt idx="2887">
                  <c:v>7.435236778513027</c:v>
                </c:pt>
                <c:pt idx="2888">
                  <c:v>7.43889262083961</c:v>
                </c:pt>
                <c:pt idx="2889">
                  <c:v>7.442549388652333</c:v>
                </c:pt>
                <c:pt idx="2890">
                  <c:v>7.446207082185496</c:v>
                </c:pt>
                <c:pt idx="2891">
                  <c:v>7.44986570167345</c:v>
                </c:pt>
                <c:pt idx="2892">
                  <c:v>7.453525247350585</c:v>
                </c:pt>
                <c:pt idx="2893">
                  <c:v>7.457185719451393</c:v>
                </c:pt>
                <c:pt idx="2894">
                  <c:v>7.460847118210396</c:v>
                </c:pt>
                <c:pt idx="2895">
                  <c:v>7.464509443862167</c:v>
                </c:pt>
                <c:pt idx="2896">
                  <c:v>7.468172696641356</c:v>
                </c:pt>
                <c:pt idx="2897">
                  <c:v>7.47183687678267</c:v>
                </c:pt>
                <c:pt idx="2898">
                  <c:v>7.47550198452088</c:v>
                </c:pt>
                <c:pt idx="2899">
                  <c:v>7.47916802009079</c:v>
                </c:pt>
                <c:pt idx="2900">
                  <c:v>7.482834983727295</c:v>
                </c:pt>
                <c:pt idx="2901">
                  <c:v>7.486502875665342</c:v>
                </c:pt>
                <c:pt idx="2902">
                  <c:v>7.490171696139927</c:v>
                </c:pt>
                <c:pt idx="2903">
                  <c:v>7.493841445386117</c:v>
                </c:pt>
                <c:pt idx="2904">
                  <c:v>7.497512123639026</c:v>
                </c:pt>
                <c:pt idx="2905">
                  <c:v>7.501183731133838</c:v>
                </c:pt>
                <c:pt idx="2906">
                  <c:v>7.504856268105772</c:v>
                </c:pt>
                <c:pt idx="2907">
                  <c:v>7.508529734790188</c:v>
                </c:pt>
                <c:pt idx="2908">
                  <c:v>7.512204131422387</c:v>
                </c:pt>
                <c:pt idx="2909">
                  <c:v>7.515879458237804</c:v>
                </c:pt>
                <c:pt idx="2910">
                  <c:v>7.519555715471923</c:v>
                </c:pt>
                <c:pt idx="2911">
                  <c:v>7.523232903360275</c:v>
                </c:pt>
                <c:pt idx="2912">
                  <c:v>7.526911022138453</c:v>
                </c:pt>
                <c:pt idx="2913">
                  <c:v>7.53059007204214</c:v>
                </c:pt>
                <c:pt idx="2914">
                  <c:v>7.534270053307025</c:v>
                </c:pt>
                <c:pt idx="2915">
                  <c:v>7.537950966168884</c:v>
                </c:pt>
                <c:pt idx="2916">
                  <c:v>7.54163281086359</c:v>
                </c:pt>
                <c:pt idx="2917">
                  <c:v>7.545315587626985</c:v>
                </c:pt>
                <c:pt idx="2918">
                  <c:v>7.548999296695079</c:v>
                </c:pt>
                <c:pt idx="2919">
                  <c:v>7.552683938303848</c:v>
                </c:pt>
                <c:pt idx="2920">
                  <c:v>7.55636951268938</c:v>
                </c:pt>
                <c:pt idx="2921">
                  <c:v>7.560056020087806</c:v>
                </c:pt>
                <c:pt idx="2922">
                  <c:v>7.563743460735332</c:v>
                </c:pt>
                <c:pt idx="2923">
                  <c:v>7.567431834868191</c:v>
                </c:pt>
                <c:pt idx="2924">
                  <c:v>7.57112114272274</c:v>
                </c:pt>
                <c:pt idx="2925">
                  <c:v>7.574811384535296</c:v>
                </c:pt>
                <c:pt idx="2926">
                  <c:v>7.578502560542336</c:v>
                </c:pt>
                <c:pt idx="2927">
                  <c:v>7.582194670980335</c:v>
                </c:pt>
                <c:pt idx="2928">
                  <c:v>7.585887716085844</c:v>
                </c:pt>
                <c:pt idx="2929">
                  <c:v>7.589581696095486</c:v>
                </c:pt>
                <c:pt idx="2930">
                  <c:v>7.593276611245947</c:v>
                </c:pt>
                <c:pt idx="2931">
                  <c:v>7.596972461773935</c:v>
                </c:pt>
                <c:pt idx="2932">
                  <c:v>7.600669247916246</c:v>
                </c:pt>
                <c:pt idx="2933">
                  <c:v>7.604366969909745</c:v>
                </c:pt>
                <c:pt idx="2934">
                  <c:v>7.608065627991348</c:v>
                </c:pt>
                <c:pt idx="2935">
                  <c:v>7.611765222398021</c:v>
                </c:pt>
                <c:pt idx="2936">
                  <c:v>7.615465753366784</c:v>
                </c:pt>
                <c:pt idx="2937">
                  <c:v>7.619167221134764</c:v>
                </c:pt>
                <c:pt idx="2938">
                  <c:v>7.622869625939081</c:v>
                </c:pt>
                <c:pt idx="2939">
                  <c:v>7.626572968016944</c:v>
                </c:pt>
                <c:pt idx="2940">
                  <c:v>7.630277247605679</c:v>
                </c:pt>
                <c:pt idx="2941">
                  <c:v>7.633982464942565</c:v>
                </c:pt>
                <c:pt idx="2942">
                  <c:v>7.637688620265007</c:v>
                </c:pt>
                <c:pt idx="2943">
                  <c:v>7.641395713810485</c:v>
                </c:pt>
                <c:pt idx="2944">
                  <c:v>7.645103745816478</c:v>
                </c:pt>
                <c:pt idx="2945">
                  <c:v>7.648812716520576</c:v>
                </c:pt>
                <c:pt idx="2946">
                  <c:v>7.652522626160404</c:v>
                </c:pt>
                <c:pt idx="2947">
                  <c:v>7.65623347497369</c:v>
                </c:pt>
                <c:pt idx="2948">
                  <c:v>7.659945263198137</c:v>
                </c:pt>
                <c:pt idx="2949">
                  <c:v>7.663657991071603</c:v>
                </c:pt>
                <c:pt idx="2950">
                  <c:v>7.667371658831923</c:v>
                </c:pt>
                <c:pt idx="2951">
                  <c:v>7.671086266717065</c:v>
                </c:pt>
                <c:pt idx="2952">
                  <c:v>7.674801814965011</c:v>
                </c:pt>
                <c:pt idx="2953">
                  <c:v>7.678518303813831</c:v>
                </c:pt>
                <c:pt idx="2954">
                  <c:v>7.682235733501615</c:v>
                </c:pt>
                <c:pt idx="2955">
                  <c:v>7.68595410426654</c:v>
                </c:pt>
                <c:pt idx="2956">
                  <c:v>7.689673416346872</c:v>
                </c:pt>
                <c:pt idx="2957">
                  <c:v>7.693393669980881</c:v>
                </c:pt>
                <c:pt idx="2958">
                  <c:v>7.697114865406906</c:v>
                </c:pt>
                <c:pt idx="2959">
                  <c:v>7.700837002863437</c:v>
                </c:pt>
                <c:pt idx="2960">
                  <c:v>7.704560082588881</c:v>
                </c:pt>
                <c:pt idx="2961">
                  <c:v>7.708284104821797</c:v>
                </c:pt>
                <c:pt idx="2962">
                  <c:v>7.712009069800787</c:v>
                </c:pt>
                <c:pt idx="2963">
                  <c:v>7.715734977764499</c:v>
                </c:pt>
                <c:pt idx="2964">
                  <c:v>7.71946182895168</c:v>
                </c:pt>
                <c:pt idx="2965">
                  <c:v>7.723189623601077</c:v>
                </c:pt>
                <c:pt idx="2966">
                  <c:v>7.726918361951545</c:v>
                </c:pt>
                <c:pt idx="2967">
                  <c:v>7.73064804424199</c:v>
                </c:pt>
                <c:pt idx="2968">
                  <c:v>7.734378670711353</c:v>
                </c:pt>
                <c:pt idx="2969">
                  <c:v>7.738110241598677</c:v>
                </c:pt>
                <c:pt idx="2970">
                  <c:v>7.741842757143032</c:v>
                </c:pt>
                <c:pt idx="2971">
                  <c:v>7.745576217583564</c:v>
                </c:pt>
                <c:pt idx="2972">
                  <c:v>7.749310623159475</c:v>
                </c:pt>
                <c:pt idx="2973">
                  <c:v>7.753045974110028</c:v>
                </c:pt>
                <c:pt idx="2974">
                  <c:v>7.756782270674548</c:v>
                </c:pt>
                <c:pt idx="2975">
                  <c:v>7.760519513092409</c:v>
                </c:pt>
                <c:pt idx="2976">
                  <c:v>7.764257701603088</c:v>
                </c:pt>
                <c:pt idx="2977">
                  <c:v>7.767996836446043</c:v>
                </c:pt>
                <c:pt idx="2978">
                  <c:v>7.771736917860902</c:v>
                </c:pt>
                <c:pt idx="2979">
                  <c:v>7.775477946087236</c:v>
                </c:pt>
                <c:pt idx="2980">
                  <c:v>7.77921992136477</c:v>
                </c:pt>
                <c:pt idx="2981">
                  <c:v>7.782962843933215</c:v>
                </c:pt>
                <c:pt idx="2982">
                  <c:v>7.786706714032415</c:v>
                </c:pt>
                <c:pt idx="2983">
                  <c:v>7.79045153190222</c:v>
                </c:pt>
                <c:pt idx="2984">
                  <c:v>7.794197297782571</c:v>
                </c:pt>
                <c:pt idx="2985">
                  <c:v>7.79794401191345</c:v>
                </c:pt>
                <c:pt idx="2986">
                  <c:v>7.80169167453493</c:v>
                </c:pt>
                <c:pt idx="2987">
                  <c:v>7.805440285887101</c:v>
                </c:pt>
                <c:pt idx="2988">
                  <c:v>7.809189846210137</c:v>
                </c:pt>
                <c:pt idx="2989">
                  <c:v>7.812940355744288</c:v>
                </c:pt>
                <c:pt idx="2990">
                  <c:v>7.816691814729844</c:v>
                </c:pt>
                <c:pt idx="2991">
                  <c:v>7.820444223407148</c:v>
                </c:pt>
                <c:pt idx="2992">
                  <c:v>7.824197582016636</c:v>
                </c:pt>
                <c:pt idx="2993">
                  <c:v>7.827951890798769</c:v>
                </c:pt>
                <c:pt idx="2994">
                  <c:v>7.831707149994112</c:v>
                </c:pt>
                <c:pt idx="2995">
                  <c:v>7.835463359843238</c:v>
                </c:pt>
                <c:pt idx="2996">
                  <c:v>7.839220520586815</c:v>
                </c:pt>
                <c:pt idx="2997">
                  <c:v>7.842978632465555</c:v>
                </c:pt>
                <c:pt idx="2998">
                  <c:v>7.84673769572027</c:v>
                </c:pt>
                <c:pt idx="2999">
                  <c:v>7.850497710591774</c:v>
                </c:pt>
                <c:pt idx="3000">
                  <c:v>7.854258677320971</c:v>
                </c:pt>
                <c:pt idx="3001">
                  <c:v>7.858020596148861</c:v>
                </c:pt>
                <c:pt idx="3002">
                  <c:v>7.861783467316425</c:v>
                </c:pt>
                <c:pt idx="3003">
                  <c:v>7.865547291064789</c:v>
                </c:pt>
                <c:pt idx="3004">
                  <c:v>7.869312067635067</c:v>
                </c:pt>
                <c:pt idx="3005">
                  <c:v>7.873077797268501</c:v>
                </c:pt>
                <c:pt idx="3006">
                  <c:v>7.876844480206338</c:v>
                </c:pt>
                <c:pt idx="3007">
                  <c:v>7.880612116689917</c:v>
                </c:pt>
                <c:pt idx="3008">
                  <c:v>7.884380706960631</c:v>
                </c:pt>
                <c:pt idx="3009">
                  <c:v>7.88815025125993</c:v>
                </c:pt>
                <c:pt idx="3010">
                  <c:v>7.891920749829347</c:v>
                </c:pt>
                <c:pt idx="3011">
                  <c:v>7.89569220291043</c:v>
                </c:pt>
                <c:pt idx="3012">
                  <c:v>7.899464610744836</c:v>
                </c:pt>
                <c:pt idx="3013">
                  <c:v>7.903237973574254</c:v>
                </c:pt>
                <c:pt idx="3014">
                  <c:v>7.907012291640448</c:v>
                </c:pt>
                <c:pt idx="3015">
                  <c:v>7.910787565185235</c:v>
                </c:pt>
                <c:pt idx="3016">
                  <c:v>7.9145637944505</c:v>
                </c:pt>
                <c:pt idx="3017">
                  <c:v>7.918340979678185</c:v>
                </c:pt>
                <c:pt idx="3018">
                  <c:v>7.922119121110295</c:v>
                </c:pt>
                <c:pt idx="3019">
                  <c:v>7.925898218988896</c:v>
                </c:pt>
                <c:pt idx="3020">
                  <c:v>7.929678273556115</c:v>
                </c:pt>
                <c:pt idx="3021">
                  <c:v>7.93345928505414</c:v>
                </c:pt>
                <c:pt idx="3022">
                  <c:v>7.937241253725218</c:v>
                </c:pt>
                <c:pt idx="3023">
                  <c:v>7.94102417981167</c:v>
                </c:pt>
                <c:pt idx="3024">
                  <c:v>7.944808063555846</c:v>
                </c:pt>
                <c:pt idx="3025">
                  <c:v>7.948592905200203</c:v>
                </c:pt>
                <c:pt idx="3026">
                  <c:v>7.952378704987228</c:v>
                </c:pt>
                <c:pt idx="3027">
                  <c:v>7.956165463159473</c:v>
                </c:pt>
                <c:pt idx="3028">
                  <c:v>7.959953179959558</c:v>
                </c:pt>
                <c:pt idx="3029">
                  <c:v>7.96374185563017</c:v>
                </c:pt>
                <c:pt idx="3030">
                  <c:v>7.967531490414031</c:v>
                </c:pt>
                <c:pt idx="3031">
                  <c:v>7.97132208455396</c:v>
                </c:pt>
                <c:pt idx="3032">
                  <c:v>7.975113638292819</c:v>
                </c:pt>
                <c:pt idx="3033">
                  <c:v>7.97890615187353</c:v>
                </c:pt>
                <c:pt idx="3034">
                  <c:v>7.98269962553908</c:v>
                </c:pt>
                <c:pt idx="3035">
                  <c:v>7.986494059532505</c:v>
                </c:pt>
                <c:pt idx="3036">
                  <c:v>7.990289454096931</c:v>
                </c:pt>
                <c:pt idx="3037">
                  <c:v>7.994085809475513</c:v>
                </c:pt>
                <c:pt idx="3038">
                  <c:v>7.997883125911517</c:v>
                </c:pt>
                <c:pt idx="3039">
                  <c:v>8.001681403648206</c:v>
                </c:pt>
                <c:pt idx="3040">
                  <c:v>8.00548064292894</c:v>
                </c:pt>
                <c:pt idx="3041">
                  <c:v>8.00928084399714</c:v>
                </c:pt>
                <c:pt idx="3042">
                  <c:v>8.01308200709629</c:v>
                </c:pt>
                <c:pt idx="3043">
                  <c:v>8.01688413246993</c:v>
                </c:pt>
                <c:pt idx="3044">
                  <c:v>8.02068722036165</c:v>
                </c:pt>
                <c:pt idx="3045">
                  <c:v>8.02449127101512</c:v>
                </c:pt>
                <c:pt idx="3046">
                  <c:v>8.028296284674068</c:v>
                </c:pt>
                <c:pt idx="3047">
                  <c:v>8.0321022615823</c:v>
                </c:pt>
                <c:pt idx="3048">
                  <c:v>8.035909201983624</c:v>
                </c:pt>
                <c:pt idx="3049">
                  <c:v>8.039717106121987</c:v>
                </c:pt>
                <c:pt idx="3050">
                  <c:v>8.043525974241344</c:v>
                </c:pt>
                <c:pt idx="3051">
                  <c:v>8.047335806585733</c:v>
                </c:pt>
                <c:pt idx="3052">
                  <c:v>8.051146603399256</c:v>
                </c:pt>
                <c:pt idx="3053">
                  <c:v>8.054958364926053</c:v>
                </c:pt>
                <c:pt idx="3054">
                  <c:v>8.058771091410355</c:v>
                </c:pt>
                <c:pt idx="3055">
                  <c:v>8.06258478309647</c:v>
                </c:pt>
                <c:pt idx="3056">
                  <c:v>8.066399440228696</c:v>
                </c:pt>
                <c:pt idx="3057">
                  <c:v>8.070215063051451</c:v>
                </c:pt>
                <c:pt idx="3058">
                  <c:v>8.07403165180924</c:v>
                </c:pt>
                <c:pt idx="3059">
                  <c:v>8.07784920674654</c:v>
                </c:pt>
                <c:pt idx="3060">
                  <c:v>8.081667728107966</c:v>
                </c:pt>
                <c:pt idx="3061">
                  <c:v>8.08548721613817</c:v>
                </c:pt>
                <c:pt idx="3062">
                  <c:v>8.089307671081865</c:v>
                </c:pt>
                <c:pt idx="3063">
                  <c:v>8.093129093183823</c:v>
                </c:pt>
                <c:pt idx="3064">
                  <c:v>8.096951482688878</c:v>
                </c:pt>
                <c:pt idx="3065">
                  <c:v>8.100774839841974</c:v>
                </c:pt>
                <c:pt idx="3066">
                  <c:v>8.104599164888014</c:v>
                </c:pt>
                <c:pt idx="3067">
                  <c:v>8.10842445807205</c:v>
                </c:pt>
                <c:pt idx="3068">
                  <c:v>8.112250719639173</c:v>
                </c:pt>
                <c:pt idx="3069">
                  <c:v>8.116077949834505</c:v>
                </c:pt>
                <c:pt idx="3070">
                  <c:v>8.11990614890332</c:v>
                </c:pt>
                <c:pt idx="3071">
                  <c:v>8.12373531709082</c:v>
                </c:pt>
                <c:pt idx="3072">
                  <c:v>8.127565454642371</c:v>
                </c:pt>
                <c:pt idx="3073">
                  <c:v>8.131396561803368</c:v>
                </c:pt>
                <c:pt idx="3074">
                  <c:v>8.135228638819273</c:v>
                </c:pt>
                <c:pt idx="3075">
                  <c:v>8.139061685935578</c:v>
                </c:pt>
                <c:pt idx="3076">
                  <c:v>8.14289570339794</c:v>
                </c:pt>
                <c:pt idx="3077">
                  <c:v>8.146730691451935</c:v>
                </c:pt>
                <c:pt idx="3078">
                  <c:v>8.15056665034329</c:v>
                </c:pt>
                <c:pt idx="3079">
                  <c:v>8.154403580317783</c:v>
                </c:pt>
                <c:pt idx="3080">
                  <c:v>8.158241481621223</c:v>
                </c:pt>
                <c:pt idx="3081">
                  <c:v>8.162080354499552</c:v>
                </c:pt>
                <c:pt idx="3082">
                  <c:v>8.165920199198684</c:v>
                </c:pt>
                <c:pt idx="3083">
                  <c:v>8.16976101596465</c:v>
                </c:pt>
                <c:pt idx="3084">
                  <c:v>8.173602805043536</c:v>
                </c:pt>
                <c:pt idx="3085">
                  <c:v>8.177445566681477</c:v>
                </c:pt>
                <c:pt idx="3086">
                  <c:v>8.181289301124692</c:v>
                </c:pt>
                <c:pt idx="3087">
                  <c:v>8.18513400861944</c:v>
                </c:pt>
                <c:pt idx="3088">
                  <c:v>8.188979689412031</c:v>
                </c:pt>
                <c:pt idx="3089">
                  <c:v>8.19282634374892</c:v>
                </c:pt>
                <c:pt idx="3090">
                  <c:v>8.196673971876498</c:v>
                </c:pt>
                <c:pt idx="3091">
                  <c:v>8.20052257404132</c:v>
                </c:pt>
                <c:pt idx="3092">
                  <c:v>8.204372150489933</c:v>
                </c:pt>
                <c:pt idx="3093">
                  <c:v>8.208222701468998</c:v>
                </c:pt>
                <c:pt idx="3094">
                  <c:v>8.212074227225254</c:v>
                </c:pt>
                <c:pt idx="3095">
                  <c:v>8.215926728005413</c:v>
                </c:pt>
                <c:pt idx="3096">
                  <c:v>8.219780204056332</c:v>
                </c:pt>
                <c:pt idx="3097">
                  <c:v>8.2236346556249</c:v>
                </c:pt>
                <c:pt idx="3098">
                  <c:v>8.227490082958068</c:v>
                </c:pt>
                <c:pt idx="3099">
                  <c:v>8.231346486302842</c:v>
                </c:pt>
                <c:pt idx="3100">
                  <c:v>8.23520386590635</c:v>
                </c:pt>
                <c:pt idx="3101">
                  <c:v>8.239062222015685</c:v>
                </c:pt>
                <c:pt idx="3102">
                  <c:v>8.242921554878068</c:v>
                </c:pt>
                <c:pt idx="3103">
                  <c:v>8.246781864740763</c:v>
                </c:pt>
                <c:pt idx="3104">
                  <c:v>8.250643151851111</c:v>
                </c:pt>
                <c:pt idx="3105">
                  <c:v>8.254505416456488</c:v>
                </c:pt>
                <c:pt idx="3106">
                  <c:v>8.258368658804368</c:v>
                </c:pt>
                <c:pt idx="3107">
                  <c:v>8.26223287914226</c:v>
                </c:pt>
                <c:pt idx="3108">
                  <c:v>8.26609807771774</c:v>
                </c:pt>
                <c:pt idx="3109">
                  <c:v>8.269964254778457</c:v>
                </c:pt>
                <c:pt idx="3110">
                  <c:v>8.273831410572113</c:v>
                </c:pt>
                <c:pt idx="3111">
                  <c:v>8.27769954534649</c:v>
                </c:pt>
                <c:pt idx="3112">
                  <c:v>8.281568659349407</c:v>
                </c:pt>
                <c:pt idx="3113">
                  <c:v>8.285438752828756</c:v>
                </c:pt>
                <c:pt idx="3114">
                  <c:v>8.289309826032498</c:v>
                </c:pt>
                <c:pt idx="3115">
                  <c:v>8.29318187920867</c:v>
                </c:pt>
                <c:pt idx="3116">
                  <c:v>8.297054912605322</c:v>
                </c:pt>
                <c:pt idx="3117">
                  <c:v>8.300928926470618</c:v>
                </c:pt>
                <c:pt idx="3118">
                  <c:v>8.304803921052768</c:v>
                </c:pt>
                <c:pt idx="3119">
                  <c:v>8.30867989660004</c:v>
                </c:pt>
                <c:pt idx="3120">
                  <c:v>8.31255685336077</c:v>
                </c:pt>
                <c:pt idx="3121">
                  <c:v>8.31643479158335</c:v>
                </c:pt>
                <c:pt idx="3122">
                  <c:v>8.320313711516235</c:v>
                </c:pt>
                <c:pt idx="3123">
                  <c:v>8.32419361340796</c:v>
                </c:pt>
                <c:pt idx="3124">
                  <c:v>8.328074497507103</c:v>
                </c:pt>
                <c:pt idx="3125">
                  <c:v>8.33195636406232</c:v>
                </c:pt>
                <c:pt idx="3126">
                  <c:v>8.33583921332231</c:v>
                </c:pt>
                <c:pt idx="3127">
                  <c:v>8.339723045535848</c:v>
                </c:pt>
                <c:pt idx="3128">
                  <c:v>8.343607860951792</c:v>
                </c:pt>
                <c:pt idx="3129">
                  <c:v>8.34749365981902</c:v>
                </c:pt>
                <c:pt idx="3130">
                  <c:v>8.3513804423865</c:v>
                </c:pt>
                <c:pt idx="3131">
                  <c:v>8.35526820890327</c:v>
                </c:pt>
                <c:pt idx="3132">
                  <c:v>8.3591569596184</c:v>
                </c:pt>
                <c:pt idx="3133">
                  <c:v>8.36304669478106</c:v>
                </c:pt>
                <c:pt idx="3134">
                  <c:v>8.36693741464046</c:v>
                </c:pt>
                <c:pt idx="3135">
                  <c:v>8.37082911944587</c:v>
                </c:pt>
                <c:pt idx="3136">
                  <c:v>8.37472180944664</c:v>
                </c:pt>
                <c:pt idx="3137">
                  <c:v>8.378615484892155</c:v>
                </c:pt>
                <c:pt idx="3138">
                  <c:v>8.382510146031936</c:v>
                </c:pt>
                <c:pt idx="3139">
                  <c:v>8.386405793115464</c:v>
                </c:pt>
                <c:pt idx="3140">
                  <c:v>8.39030242639235</c:v>
                </c:pt>
                <c:pt idx="3141">
                  <c:v>8.39420004611225</c:v>
                </c:pt>
                <c:pt idx="3142">
                  <c:v>8.398098652524883</c:v>
                </c:pt>
                <c:pt idx="3143">
                  <c:v>8.401998245880033</c:v>
                </c:pt>
                <c:pt idx="3144">
                  <c:v>8.405898826427556</c:v>
                </c:pt>
                <c:pt idx="3145">
                  <c:v>8.40980039441735</c:v>
                </c:pt>
                <c:pt idx="3146">
                  <c:v>8.4137029500994</c:v>
                </c:pt>
                <c:pt idx="3147">
                  <c:v>8.417606493723724</c:v>
                </c:pt>
                <c:pt idx="3148">
                  <c:v>8.421511025540438</c:v>
                </c:pt>
                <c:pt idx="3149">
                  <c:v>8.42541654579971</c:v>
                </c:pt>
                <c:pt idx="3150">
                  <c:v>8.429323054751748</c:v>
                </c:pt>
                <c:pt idx="3151">
                  <c:v>8.433230552646866</c:v>
                </c:pt>
                <c:pt idx="3152">
                  <c:v>8.437139039735402</c:v>
                </c:pt>
                <c:pt idx="3153">
                  <c:v>8.441048516267773</c:v>
                </c:pt>
                <c:pt idx="3154">
                  <c:v>8.444958982494436</c:v>
                </c:pt>
                <c:pt idx="3155">
                  <c:v>8.448870438666015</c:v>
                </c:pt>
                <c:pt idx="3156">
                  <c:v>8.45278288503304</c:v>
                </c:pt>
                <c:pt idx="3157">
                  <c:v>8.4566963218462</c:v>
                </c:pt>
                <c:pt idx="3158">
                  <c:v>8.460610749356232</c:v>
                </c:pt>
                <c:pt idx="3159">
                  <c:v>8.464526167813936</c:v>
                </c:pt>
                <c:pt idx="3160">
                  <c:v>8.468442577470174</c:v>
                </c:pt>
                <c:pt idx="3161">
                  <c:v>8.47235997857587</c:v>
                </c:pt>
                <c:pt idx="3162">
                  <c:v>8.476278371382011</c:v>
                </c:pt>
                <c:pt idx="3163">
                  <c:v>8.48019775613965</c:v>
                </c:pt>
                <c:pt idx="3164">
                  <c:v>8.484118133099873</c:v>
                </c:pt>
                <c:pt idx="3165">
                  <c:v>8.488039502513936</c:v>
                </c:pt>
                <c:pt idx="3166">
                  <c:v>8.491961864632998</c:v>
                </c:pt>
                <c:pt idx="3167">
                  <c:v>8.49588521970842</c:v>
                </c:pt>
                <c:pt idx="3168">
                  <c:v>8.49980956799153</c:v>
                </c:pt>
                <c:pt idx="3169">
                  <c:v>8.50373490973379</c:v>
                </c:pt>
                <c:pt idx="3170">
                  <c:v>8.50766124518669</c:v>
                </c:pt>
                <c:pt idx="3171">
                  <c:v>8.511588574601784</c:v>
                </c:pt>
                <c:pt idx="3172">
                  <c:v>8.51551689823071</c:v>
                </c:pt>
                <c:pt idx="3173">
                  <c:v>8.51944621632513</c:v>
                </c:pt>
                <c:pt idx="3174">
                  <c:v>8.523376529136818</c:v>
                </c:pt>
                <c:pt idx="3175">
                  <c:v>8.52730783691759</c:v>
                </c:pt>
                <c:pt idx="3176">
                  <c:v>8.531240139919315</c:v>
                </c:pt>
                <c:pt idx="3177">
                  <c:v>8.53517343839394</c:v>
                </c:pt>
                <c:pt idx="3178">
                  <c:v>8.539107732593468</c:v>
                </c:pt>
                <c:pt idx="3179">
                  <c:v>8.543043022769971</c:v>
                </c:pt>
                <c:pt idx="3180">
                  <c:v>8.546979309175573</c:v>
                </c:pt>
                <c:pt idx="3181">
                  <c:v>8.55091659206252</c:v>
                </c:pt>
                <c:pt idx="3182">
                  <c:v>8.55485487168302</c:v>
                </c:pt>
                <c:pt idx="3183">
                  <c:v>8.558794148289404</c:v>
                </c:pt>
                <c:pt idx="3184">
                  <c:v>8.562734422134084</c:v>
                </c:pt>
                <c:pt idx="3185">
                  <c:v>8.5666756934695</c:v>
                </c:pt>
                <c:pt idx="3186">
                  <c:v>8.570617962548173</c:v>
                </c:pt>
                <c:pt idx="3187">
                  <c:v>8.574561229622684</c:v>
                </c:pt>
                <c:pt idx="3188">
                  <c:v>8.57850549494568</c:v>
                </c:pt>
                <c:pt idx="3189">
                  <c:v>8.58245075876987</c:v>
                </c:pt>
                <c:pt idx="3190">
                  <c:v>8.58639702134802</c:v>
                </c:pt>
                <c:pt idx="3191">
                  <c:v>8.590344282932973</c:v>
                </c:pt>
                <c:pt idx="3192">
                  <c:v>8.594292543777635</c:v>
                </c:pt>
                <c:pt idx="3193">
                  <c:v>8.598241804134963</c:v>
                </c:pt>
                <c:pt idx="3194">
                  <c:v>8.602192064257996</c:v>
                </c:pt>
                <c:pt idx="3195">
                  <c:v>8.606143324399813</c:v>
                </c:pt>
                <c:pt idx="3196">
                  <c:v>8.610095584813568</c:v>
                </c:pt>
                <c:pt idx="3197">
                  <c:v>8.614048845752507</c:v>
                </c:pt>
                <c:pt idx="3198">
                  <c:v>8.618003107469918</c:v>
                </c:pt>
                <c:pt idx="3199">
                  <c:v>8.621958370219103</c:v>
                </c:pt>
                <c:pt idx="3200">
                  <c:v>8.625914634253543</c:v>
                </c:pt>
                <c:pt idx="3201">
                  <c:v>8.62987189982667</c:v>
                </c:pt>
                <c:pt idx="3202">
                  <c:v>8.633830167192018</c:v>
                </c:pt>
                <c:pt idx="3203">
                  <c:v>8.63778943660324</c:v>
                </c:pt>
                <c:pt idx="3204">
                  <c:v>8.641749708313963</c:v>
                </c:pt>
                <c:pt idx="3205">
                  <c:v>8.645710982577943</c:v>
                </c:pt>
                <c:pt idx="3206">
                  <c:v>8.64967325964897</c:v>
                </c:pt>
                <c:pt idx="3207">
                  <c:v>8.65363653978092</c:v>
                </c:pt>
                <c:pt idx="3208">
                  <c:v>8.6576008232277</c:v>
                </c:pt>
                <c:pt idx="3209">
                  <c:v>8.66156611024331</c:v>
                </c:pt>
                <c:pt idx="3210">
                  <c:v>8.66553240108182</c:v>
                </c:pt>
                <c:pt idx="3211">
                  <c:v>8.66949969599734</c:v>
                </c:pt>
                <c:pt idx="3212">
                  <c:v>8.67346799524405</c:v>
                </c:pt>
                <c:pt idx="3213">
                  <c:v>8.67743729907621</c:v>
                </c:pt>
                <c:pt idx="3214">
                  <c:v>8.681407607748116</c:v>
                </c:pt>
                <c:pt idx="3215">
                  <c:v>8.685378921514141</c:v>
                </c:pt>
                <c:pt idx="3216">
                  <c:v>8.689351240628791</c:v>
                </c:pt>
                <c:pt idx="3217">
                  <c:v>8.693324565346498</c:v>
                </c:pt>
                <c:pt idx="3218">
                  <c:v>8.697298895921861</c:v>
                </c:pt>
                <c:pt idx="3219">
                  <c:v>8.701274232609517</c:v>
                </c:pt>
                <c:pt idx="3220">
                  <c:v>8.705250575664166</c:v>
                </c:pt>
                <c:pt idx="3221">
                  <c:v>8.709227925340549</c:v>
                </c:pt>
                <c:pt idx="3222">
                  <c:v>8.713206281893548</c:v>
                </c:pt>
                <c:pt idx="3223">
                  <c:v>8.717185645578013</c:v>
                </c:pt>
                <c:pt idx="3224">
                  <c:v>8.72116601664892</c:v>
                </c:pt>
                <c:pt idx="3225">
                  <c:v>8.72514739536127</c:v>
                </c:pt>
                <c:pt idx="3226">
                  <c:v>8.729129781970139</c:v>
                </c:pt>
                <c:pt idx="3227">
                  <c:v>8.733113176730745</c:v>
                </c:pt>
                <c:pt idx="3228">
                  <c:v>8.737097579898278</c:v>
                </c:pt>
                <c:pt idx="3229">
                  <c:v>8.741082991727981</c:v>
                </c:pt>
                <c:pt idx="3230">
                  <c:v>8.745069412475228</c:v>
                </c:pt>
                <c:pt idx="3231">
                  <c:v>8.749056842395418</c:v>
                </c:pt>
                <c:pt idx="3232">
                  <c:v>8.753045281744046</c:v>
                </c:pt>
                <c:pt idx="3233">
                  <c:v>8.757034730776624</c:v>
                </c:pt>
                <c:pt idx="3234">
                  <c:v>8.761025189748768</c:v>
                </c:pt>
                <c:pt idx="3235">
                  <c:v>8.76501665891617</c:v>
                </c:pt>
                <c:pt idx="3236">
                  <c:v>8.769009138534517</c:v>
                </c:pt>
                <c:pt idx="3237">
                  <c:v>8.77300262885965</c:v>
                </c:pt>
                <c:pt idx="3238">
                  <c:v>8.776997130147407</c:v>
                </c:pt>
                <c:pt idx="3239">
                  <c:v>8.780992642653718</c:v>
                </c:pt>
                <c:pt idx="3240">
                  <c:v>8.784989166634583</c:v>
                </c:pt>
                <c:pt idx="3241">
                  <c:v>8.788986702346078</c:v>
                </c:pt>
                <c:pt idx="3242">
                  <c:v>8.79298525004429</c:v>
                </c:pt>
                <c:pt idx="3243">
                  <c:v>8.796984809985424</c:v>
                </c:pt>
                <c:pt idx="3244">
                  <c:v>8.800985382425725</c:v>
                </c:pt>
                <c:pt idx="3245">
                  <c:v>8.80498696762152</c:v>
                </c:pt>
                <c:pt idx="3246">
                  <c:v>8.808989565829184</c:v>
                </c:pt>
                <c:pt idx="3247">
                  <c:v>8.81299317730516</c:v>
                </c:pt>
                <c:pt idx="3248">
                  <c:v>8.81699780230597</c:v>
                </c:pt>
                <c:pt idx="3249">
                  <c:v>8.821003441088168</c:v>
                </c:pt>
                <c:pt idx="3250">
                  <c:v>8.82501009390844</c:v>
                </c:pt>
                <c:pt idx="3251">
                  <c:v>8.829017761023443</c:v>
                </c:pt>
                <c:pt idx="3252">
                  <c:v>8.833026442689977</c:v>
                </c:pt>
                <c:pt idx="3253">
                  <c:v>8.83703613916487</c:v>
                </c:pt>
                <c:pt idx="3254">
                  <c:v>8.841046850705024</c:v>
                </c:pt>
                <c:pt idx="3255">
                  <c:v>8.84505857756741</c:v>
                </c:pt>
                <c:pt idx="3256">
                  <c:v>8.849071320009051</c:v>
                </c:pt>
                <c:pt idx="3257">
                  <c:v>8.85308507828705</c:v>
                </c:pt>
                <c:pt idx="3258">
                  <c:v>8.85709985265857</c:v>
                </c:pt>
                <c:pt idx="3259">
                  <c:v>8.861115643380818</c:v>
                </c:pt>
                <c:pt idx="3260">
                  <c:v>8.865132450711122</c:v>
                </c:pt>
                <c:pt idx="3261">
                  <c:v>8.86915027490682</c:v>
                </c:pt>
                <c:pt idx="3262">
                  <c:v>8.873169116225326</c:v>
                </c:pt>
                <c:pt idx="3263">
                  <c:v>8.877188974924132</c:v>
                </c:pt>
                <c:pt idx="3264">
                  <c:v>8.8812098512608</c:v>
                </c:pt>
                <c:pt idx="3265">
                  <c:v>8.88523174549293</c:v>
                </c:pt>
                <c:pt idx="3266">
                  <c:v>8.88925465787823</c:v>
                </c:pt>
                <c:pt idx="3267">
                  <c:v>8.893278588674418</c:v>
                </c:pt>
                <c:pt idx="3268">
                  <c:v>8.89730353813934</c:v>
                </c:pt>
                <c:pt idx="3269">
                  <c:v>8.901329506530848</c:v>
                </c:pt>
                <c:pt idx="3270">
                  <c:v>8.90535649410691</c:v>
                </c:pt>
                <c:pt idx="3271">
                  <c:v>8.909384501125504</c:v>
                </c:pt>
                <c:pt idx="3272">
                  <c:v>8.91341352784474</c:v>
                </c:pt>
                <c:pt idx="3273">
                  <c:v>8.917443574522726</c:v>
                </c:pt>
                <c:pt idx="3274">
                  <c:v>8.921474641417681</c:v>
                </c:pt>
                <c:pt idx="3275">
                  <c:v>8.92550672878789</c:v>
                </c:pt>
                <c:pt idx="3276">
                  <c:v>8.92953983689166</c:v>
                </c:pt>
                <c:pt idx="3277">
                  <c:v>8.93357396598741</c:v>
                </c:pt>
                <c:pt idx="3278">
                  <c:v>8.937609116333604</c:v>
                </c:pt>
                <c:pt idx="3279">
                  <c:v>8.94164528818878</c:v>
                </c:pt>
                <c:pt idx="3280">
                  <c:v>8.945682481811518</c:v>
                </c:pt>
                <c:pt idx="3281">
                  <c:v>8.949720697460513</c:v>
                </c:pt>
                <c:pt idx="3282">
                  <c:v>8.95375993539447</c:v>
                </c:pt>
                <c:pt idx="3283">
                  <c:v>8.957800195872168</c:v>
                </c:pt>
                <c:pt idx="3284">
                  <c:v>8.961841479152498</c:v>
                </c:pt>
                <c:pt idx="3285">
                  <c:v>8.965883785494377</c:v>
                </c:pt>
                <c:pt idx="3286">
                  <c:v>8.96992711515679</c:v>
                </c:pt>
                <c:pt idx="3287">
                  <c:v>8.973971468398773</c:v>
                </c:pt>
                <c:pt idx="3288">
                  <c:v>8.978016845479508</c:v>
                </c:pt>
                <c:pt idx="3289">
                  <c:v>8.982063246658125</c:v>
                </c:pt>
                <c:pt idx="3290">
                  <c:v>8.986110672193898</c:v>
                </c:pt>
                <c:pt idx="3291">
                  <c:v>8.990159122346142</c:v>
                </c:pt>
                <c:pt idx="3292">
                  <c:v>8.994208597374246</c:v>
                </c:pt>
                <c:pt idx="3293">
                  <c:v>8.998259097537655</c:v>
                </c:pt>
                <c:pt idx="3294">
                  <c:v>9.002310623095891</c:v>
                </c:pt>
                <c:pt idx="3295">
                  <c:v>9.006363174308518</c:v>
                </c:pt>
                <c:pt idx="3296">
                  <c:v>9.01041675143522</c:v>
                </c:pt>
                <c:pt idx="3297">
                  <c:v>9.014471354735671</c:v>
                </c:pt>
                <c:pt idx="3298">
                  <c:v>9.01852698446967</c:v>
                </c:pt>
                <c:pt idx="3299">
                  <c:v>9.022583640897057</c:v>
                </c:pt>
                <c:pt idx="3300">
                  <c:v>9.026641324277735</c:v>
                </c:pt>
                <c:pt idx="3301">
                  <c:v>9.030700034871692</c:v>
                </c:pt>
                <c:pt idx="3302">
                  <c:v>9.034759772938965</c:v>
                </c:pt>
                <c:pt idx="3303">
                  <c:v>9.038820538739655</c:v>
                </c:pt>
                <c:pt idx="3304">
                  <c:v>9.042882332533954</c:v>
                </c:pt>
                <c:pt idx="3305">
                  <c:v>9.046945154582078</c:v>
                </c:pt>
                <c:pt idx="3306">
                  <c:v>9.05100900514435</c:v>
                </c:pt>
                <c:pt idx="3307">
                  <c:v>9.055073884481125</c:v>
                </c:pt>
                <c:pt idx="3308">
                  <c:v>9.059139792852857</c:v>
                </c:pt>
                <c:pt idx="3309">
                  <c:v>9.063206730520036</c:v>
                </c:pt>
                <c:pt idx="3310">
                  <c:v>9.067274697743236</c:v>
                </c:pt>
                <c:pt idx="3311">
                  <c:v>9.071343694783092</c:v>
                </c:pt>
                <c:pt idx="3312">
                  <c:v>9.075413721900304</c:v>
                </c:pt>
                <c:pt idx="3313">
                  <c:v>9.07948477935565</c:v>
                </c:pt>
                <c:pt idx="3314">
                  <c:v>9.08355686740994</c:v>
                </c:pt>
                <c:pt idx="3315">
                  <c:v>9.087629986324081</c:v>
                </c:pt>
                <c:pt idx="3316">
                  <c:v>9.09170413635905</c:v>
                </c:pt>
                <c:pt idx="3317">
                  <c:v>9.09577931777587</c:v>
                </c:pt>
                <c:pt idx="3318">
                  <c:v>9.09985553083563</c:v>
                </c:pt>
                <c:pt idx="3319">
                  <c:v>9.103932775799505</c:v>
                </c:pt>
                <c:pt idx="3320">
                  <c:v>9.108011052928718</c:v>
                </c:pt>
                <c:pt idx="3321">
                  <c:v>9.112090362484571</c:v>
                </c:pt>
                <c:pt idx="3322">
                  <c:v>9.116170704728418</c:v>
                </c:pt>
                <c:pt idx="3323">
                  <c:v>9.1202520799217</c:v>
                </c:pt>
                <c:pt idx="3324">
                  <c:v>9.124334488325891</c:v>
                </c:pt>
                <c:pt idx="3325">
                  <c:v>9.128417930202561</c:v>
                </c:pt>
                <c:pt idx="3326">
                  <c:v>9.13250240581334</c:v>
                </c:pt>
                <c:pt idx="3327">
                  <c:v>9.13658791541992</c:v>
                </c:pt>
                <c:pt idx="3328">
                  <c:v>9.140674459284042</c:v>
                </c:pt>
                <c:pt idx="3329">
                  <c:v>9.144762037667553</c:v>
                </c:pt>
                <c:pt idx="3330">
                  <c:v>9.148850650832317</c:v>
                </c:pt>
                <c:pt idx="3331">
                  <c:v>9.15294029904036</c:v>
                </c:pt>
                <c:pt idx="3332">
                  <c:v>9.157030982553621</c:v>
                </c:pt>
                <c:pt idx="3333">
                  <c:v>9.161122701634218</c:v>
                </c:pt>
                <c:pt idx="3334">
                  <c:v>9.16521545654435</c:v>
                </c:pt>
                <c:pt idx="3335">
                  <c:v>9.169309247546184</c:v>
                </c:pt>
                <c:pt idx="3336">
                  <c:v>9.17340407490204</c:v>
                </c:pt>
                <c:pt idx="3337">
                  <c:v>9.17749993887426</c:v>
                </c:pt>
                <c:pt idx="3338">
                  <c:v>9.18159683972527</c:v>
                </c:pt>
                <c:pt idx="3339">
                  <c:v>9.185694777717557</c:v>
                </c:pt>
                <c:pt idx="3340">
                  <c:v>9.189793753113683</c:v>
                </c:pt>
                <c:pt idx="3341">
                  <c:v>9.193893766176268</c:v>
                </c:pt>
                <c:pt idx="3342">
                  <c:v>9.197994817168</c:v>
                </c:pt>
                <c:pt idx="3343">
                  <c:v>9.20209690635162</c:v>
                </c:pt>
                <c:pt idx="3344">
                  <c:v>9.20620003398997</c:v>
                </c:pt>
                <c:pt idx="3345">
                  <c:v>9.210304200345923</c:v>
                </c:pt>
                <c:pt idx="3346">
                  <c:v>9.214409405682438</c:v>
                </c:pt>
                <c:pt idx="3347">
                  <c:v>9.218515650262518</c:v>
                </c:pt>
                <c:pt idx="3348">
                  <c:v>9.222622934349304</c:v>
                </c:pt>
                <c:pt idx="3349">
                  <c:v>9.226731258205896</c:v>
                </c:pt>
                <c:pt idx="3350">
                  <c:v>9.230840622095508</c:v>
                </c:pt>
                <c:pt idx="3351">
                  <c:v>9.234951026281479</c:v>
                </c:pt>
                <c:pt idx="3352">
                  <c:v>9.239062471027145</c:v>
                </c:pt>
                <c:pt idx="3353">
                  <c:v>9.243174956595903</c:v>
                </c:pt>
                <c:pt idx="3354">
                  <c:v>9.247288483251225</c:v>
                </c:pt>
                <c:pt idx="3355">
                  <c:v>9.25140305125675</c:v>
                </c:pt>
                <c:pt idx="3356">
                  <c:v>9.25551866087601</c:v>
                </c:pt>
                <c:pt idx="3357">
                  <c:v>9.259635312372722</c:v>
                </c:pt>
                <c:pt idx="3358">
                  <c:v>9.26375300601065</c:v>
                </c:pt>
                <c:pt idx="3359">
                  <c:v>9.267871742053563</c:v>
                </c:pt>
                <c:pt idx="3360">
                  <c:v>9.271991520765468</c:v>
                </c:pt>
                <c:pt idx="3361">
                  <c:v>9.276112342410211</c:v>
                </c:pt>
                <c:pt idx="3362">
                  <c:v>9.280234207251847</c:v>
                </c:pt>
                <c:pt idx="3363">
                  <c:v>9.284357115554448</c:v>
                </c:pt>
                <c:pt idx="3364">
                  <c:v>9.288481067582203</c:v>
                </c:pt>
                <c:pt idx="3365">
                  <c:v>9.29260606359932</c:v>
                </c:pt>
                <c:pt idx="3366">
                  <c:v>9.296732103870058</c:v>
                </c:pt>
                <c:pt idx="3367">
                  <c:v>9.300859188658812</c:v>
                </c:pt>
                <c:pt idx="3368">
                  <c:v>9.30498731822999</c:v>
                </c:pt>
                <c:pt idx="3369">
                  <c:v>9.309116492848076</c:v>
                </c:pt>
                <c:pt idx="3370">
                  <c:v>9.31324671277763</c:v>
                </c:pt>
                <c:pt idx="3371">
                  <c:v>9.317377978283278</c:v>
                </c:pt>
                <c:pt idx="3372">
                  <c:v>9.32151028962971</c:v>
                </c:pt>
                <c:pt idx="3373">
                  <c:v>9.32564364708169</c:v>
                </c:pt>
                <c:pt idx="3374">
                  <c:v>9.329778050904021</c:v>
                </c:pt>
                <c:pt idx="3375">
                  <c:v>9.333913501361614</c:v>
                </c:pt>
                <c:pt idx="3376">
                  <c:v>9.338049998719423</c:v>
                </c:pt>
                <c:pt idx="3377">
                  <c:v>9.342187543242474</c:v>
                </c:pt>
                <c:pt idx="3378">
                  <c:v>9.346326135195848</c:v>
                </c:pt>
                <c:pt idx="3379">
                  <c:v>9.35046577484474</c:v>
                </c:pt>
                <c:pt idx="3380">
                  <c:v>9.354606462454327</c:v>
                </c:pt>
                <c:pt idx="3381">
                  <c:v>9.35874819828994</c:v>
                </c:pt>
                <c:pt idx="3382">
                  <c:v>9.36289098261692</c:v>
                </c:pt>
                <c:pt idx="3383">
                  <c:v>9.36703481570071</c:v>
                </c:pt>
                <c:pt idx="3384">
                  <c:v>9.371179697806784</c:v>
                </c:pt>
                <c:pt idx="3385">
                  <c:v>9.375325629200734</c:v>
                </c:pt>
                <c:pt idx="3386">
                  <c:v>9.37947261014817</c:v>
                </c:pt>
                <c:pt idx="3387">
                  <c:v>9.3836206409148</c:v>
                </c:pt>
                <c:pt idx="3388">
                  <c:v>9.387769721766375</c:v>
                </c:pt>
                <c:pt idx="3389">
                  <c:v>9.39191985296875</c:v>
                </c:pt>
                <c:pt idx="3390">
                  <c:v>9.396071034787794</c:v>
                </c:pt>
                <c:pt idx="3391">
                  <c:v>9.400223267489487</c:v>
                </c:pt>
                <c:pt idx="3392">
                  <c:v>9.404376551339871</c:v>
                </c:pt>
                <c:pt idx="3393">
                  <c:v>9.40853088660504</c:v>
                </c:pt>
                <c:pt idx="3394">
                  <c:v>9.41268627355117</c:v>
                </c:pt>
                <c:pt idx="3395">
                  <c:v>9.416842712444473</c:v>
                </c:pt>
                <c:pt idx="3396">
                  <c:v>9.421000203551275</c:v>
                </c:pt>
                <c:pt idx="3397">
                  <c:v>9.425158747137947</c:v>
                </c:pt>
                <c:pt idx="3398">
                  <c:v>9.429318343470911</c:v>
                </c:pt>
                <c:pt idx="3399">
                  <c:v>9.433478992816691</c:v>
                </c:pt>
                <c:pt idx="3400">
                  <c:v>9.437640695441846</c:v>
                </c:pt>
                <c:pt idx="3401">
                  <c:v>9.441803451613003</c:v>
                </c:pt>
                <c:pt idx="3402">
                  <c:v>9.445967261596925</c:v>
                </c:pt>
                <c:pt idx="3403">
                  <c:v>9.45013212566034</c:v>
                </c:pt>
                <c:pt idx="3404">
                  <c:v>9.454298044070088</c:v>
                </c:pt>
                <c:pt idx="3405">
                  <c:v>9.458465017093104</c:v>
                </c:pt>
                <c:pt idx="3406">
                  <c:v>9.46263304499635</c:v>
                </c:pt>
                <c:pt idx="3407">
                  <c:v>9.46680212804688</c:v>
                </c:pt>
                <c:pt idx="3408">
                  <c:v>9.470972266511803</c:v>
                </c:pt>
                <c:pt idx="3409">
                  <c:v>9.4751434606583</c:v>
                </c:pt>
                <c:pt idx="3410">
                  <c:v>9.479315710753623</c:v>
                </c:pt>
                <c:pt idx="3411">
                  <c:v>9.48348901706509</c:v>
                </c:pt>
                <c:pt idx="3412">
                  <c:v>9.487663379860077</c:v>
                </c:pt>
                <c:pt idx="3413">
                  <c:v>9.491838799406035</c:v>
                </c:pt>
                <c:pt idx="3414">
                  <c:v>9.4960152759705</c:v>
                </c:pt>
                <c:pt idx="3415">
                  <c:v>9.50019280982104</c:v>
                </c:pt>
                <c:pt idx="3416">
                  <c:v>9.504371401225299</c:v>
                </c:pt>
                <c:pt idx="3417">
                  <c:v>9.508551050451048</c:v>
                </c:pt>
                <c:pt idx="3418">
                  <c:v>9.51273175776604</c:v>
                </c:pt>
                <c:pt idx="3419">
                  <c:v>9.516913523438133</c:v>
                </c:pt>
                <c:pt idx="3420">
                  <c:v>9.521096347735262</c:v>
                </c:pt>
                <c:pt idx="3421">
                  <c:v>9.52528023092542</c:v>
                </c:pt>
                <c:pt idx="3422">
                  <c:v>9.529465173276662</c:v>
                </c:pt>
                <c:pt idx="3423">
                  <c:v>9.533651175057118</c:v>
                </c:pt>
                <c:pt idx="3424">
                  <c:v>9.537838236535002</c:v>
                </c:pt>
                <c:pt idx="3425">
                  <c:v>9.542026357978564</c:v>
                </c:pt>
                <c:pt idx="3426">
                  <c:v>9.546215539656138</c:v>
                </c:pt>
                <c:pt idx="3427">
                  <c:v>9.550405781836121</c:v>
                </c:pt>
                <c:pt idx="3428">
                  <c:v>9.554597084787</c:v>
                </c:pt>
                <c:pt idx="3429">
                  <c:v>9.55878944877729</c:v>
                </c:pt>
                <c:pt idx="3430">
                  <c:v>9.56298287407562</c:v>
                </c:pt>
                <c:pt idx="3431">
                  <c:v>9.567177360950618</c:v>
                </c:pt>
                <c:pt idx="3432">
                  <c:v>9.571372909671073</c:v>
                </c:pt>
                <c:pt idx="3433">
                  <c:v>9.5755695205058</c:v>
                </c:pt>
                <c:pt idx="3434">
                  <c:v>9.57976719372363</c:v>
                </c:pt>
                <c:pt idx="3435">
                  <c:v>9.58396592959352</c:v>
                </c:pt>
                <c:pt idx="3436">
                  <c:v>9.588165728384503</c:v>
                </c:pt>
                <c:pt idx="3437">
                  <c:v>9.59236659036568</c:v>
                </c:pt>
                <c:pt idx="3438">
                  <c:v>9.59656851580615</c:v>
                </c:pt>
                <c:pt idx="3439">
                  <c:v>9.600771504975148</c:v>
                </c:pt>
                <c:pt idx="3440">
                  <c:v>9.604975558141965</c:v>
                </c:pt>
                <c:pt idx="3441">
                  <c:v>9.60918067557596</c:v>
                </c:pt>
                <c:pt idx="3442">
                  <c:v>9.61338685754654</c:v>
                </c:pt>
                <c:pt idx="3443">
                  <c:v>9.61759410432321</c:v>
                </c:pt>
                <c:pt idx="3444">
                  <c:v>9.621802416175518</c:v>
                </c:pt>
                <c:pt idx="3445">
                  <c:v>9.626011793373083</c:v>
                </c:pt>
                <c:pt idx="3446">
                  <c:v>9.630222236185652</c:v>
                </c:pt>
                <c:pt idx="3447">
                  <c:v>9.634433744882923</c:v>
                </c:pt>
                <c:pt idx="3448">
                  <c:v>9.638646319734757</c:v>
                </c:pt>
                <c:pt idx="3449">
                  <c:v>9.642859961011043</c:v>
                </c:pt>
                <c:pt idx="3450">
                  <c:v>9.647074668981752</c:v>
                </c:pt>
                <c:pt idx="3451">
                  <c:v>9.651290443916945</c:v>
                </c:pt>
                <c:pt idx="3452">
                  <c:v>9.6555072860867</c:v>
                </c:pt>
                <c:pt idx="3453">
                  <c:v>9.65972519576119</c:v>
                </c:pt>
                <c:pt idx="3454">
                  <c:v>9.663944173210666</c:v>
                </c:pt>
                <c:pt idx="3455">
                  <c:v>9.668164218705436</c:v>
                </c:pt>
                <c:pt idx="3456">
                  <c:v>9.672385332515875</c:v>
                </c:pt>
                <c:pt idx="3457">
                  <c:v>9.67660751491244</c:v>
                </c:pt>
                <c:pt idx="3458">
                  <c:v>9.680830766165634</c:v>
                </c:pt>
                <c:pt idx="3459">
                  <c:v>9.685055086546046</c:v>
                </c:pt>
                <c:pt idx="3460">
                  <c:v>9.689280476324327</c:v>
                </c:pt>
                <c:pt idx="3461">
                  <c:v>9.69350693577121</c:v>
                </c:pt>
                <c:pt idx="3462">
                  <c:v>9.697734465157463</c:v>
                </c:pt>
                <c:pt idx="3463">
                  <c:v>9.701963064753936</c:v>
                </c:pt>
                <c:pt idx="3464">
                  <c:v>9.706192734831615</c:v>
                </c:pt>
                <c:pt idx="3465">
                  <c:v>9.710423475661431</c:v>
                </c:pt>
                <c:pt idx="3466">
                  <c:v>9.714655287514468</c:v>
                </c:pt>
                <c:pt idx="3467">
                  <c:v>9.718888170661861</c:v>
                </c:pt>
                <c:pt idx="3468">
                  <c:v>9.723122125374818</c:v>
                </c:pt>
                <c:pt idx="3469">
                  <c:v>9.727357151924631</c:v>
                </c:pt>
                <c:pt idx="3470">
                  <c:v>9.731593250582581</c:v>
                </c:pt>
                <c:pt idx="3471">
                  <c:v>9.735830421620101</c:v>
                </c:pt>
                <c:pt idx="3472">
                  <c:v>9.740068665308668</c:v>
                </c:pt>
                <c:pt idx="3473">
                  <c:v>9.744307981919817</c:v>
                </c:pt>
                <c:pt idx="3474">
                  <c:v>9.748548371725218</c:v>
                </c:pt>
                <c:pt idx="3475">
                  <c:v>9.75278983499649</c:v>
                </c:pt>
                <c:pt idx="3476">
                  <c:v>9.75703237200538</c:v>
                </c:pt>
                <c:pt idx="3477">
                  <c:v>9.761275983023717</c:v>
                </c:pt>
                <c:pt idx="3478">
                  <c:v>9.765520668323446</c:v>
                </c:pt>
                <c:pt idx="3479">
                  <c:v>9.769766428176453</c:v>
                </c:pt>
                <c:pt idx="3480">
                  <c:v>9.774013262854773</c:v>
                </c:pt>
                <c:pt idx="3481">
                  <c:v>9.778261172630515</c:v>
                </c:pt>
                <c:pt idx="3482">
                  <c:v>9.782510157775906</c:v>
                </c:pt>
                <c:pt idx="3483">
                  <c:v>9.786760218563074</c:v>
                </c:pt>
                <c:pt idx="3484">
                  <c:v>9.791011355264368</c:v>
                </c:pt>
                <c:pt idx="3485">
                  <c:v>9.795263568152148</c:v>
                </c:pt>
                <c:pt idx="3486">
                  <c:v>9.79951685749888</c:v>
                </c:pt>
                <c:pt idx="3487">
                  <c:v>9.80377122357704</c:v>
                </c:pt>
                <c:pt idx="3488">
                  <c:v>9.80802666665922</c:v>
                </c:pt>
                <c:pt idx="3489">
                  <c:v>9.812283187018063</c:v>
                </c:pt>
                <c:pt idx="3490">
                  <c:v>9.81654078492629</c:v>
                </c:pt>
                <c:pt idx="3491">
                  <c:v>9.82079946065668</c:v>
                </c:pt>
                <c:pt idx="3492">
                  <c:v>9.82505921448209</c:v>
                </c:pt>
                <c:pt idx="3493">
                  <c:v>9.829320046675431</c:v>
                </c:pt>
                <c:pt idx="3494">
                  <c:v>9.83358195750972</c:v>
                </c:pt>
                <c:pt idx="3495">
                  <c:v>9.837844947257996</c:v>
                </c:pt>
                <c:pt idx="3496">
                  <c:v>9.84210901619339</c:v>
                </c:pt>
                <c:pt idx="3497">
                  <c:v>9.846374164589098</c:v>
                </c:pt>
                <c:pt idx="3498">
                  <c:v>9.850640392718426</c:v>
                </c:pt>
                <c:pt idx="3499">
                  <c:v>9.854907700854655</c:v>
                </c:pt>
                <c:pt idx="3500">
                  <c:v>9.85917608927123</c:v>
                </c:pt>
                <c:pt idx="3501">
                  <c:v>9.86344555824162</c:v>
                </c:pt>
                <c:pt idx="3502">
                  <c:v>9.867716108039356</c:v>
                </c:pt>
                <c:pt idx="3503">
                  <c:v>9.871987738938066</c:v>
                </c:pt>
                <c:pt idx="3504">
                  <c:v>9.876260451211418</c:v>
                </c:pt>
                <c:pt idx="3505">
                  <c:v>9.8805342451332</c:v>
                </c:pt>
                <c:pt idx="3506">
                  <c:v>9.884809120977195</c:v>
                </c:pt>
                <c:pt idx="3507">
                  <c:v>9.88908507901731</c:v>
                </c:pt>
                <c:pt idx="3508">
                  <c:v>9.893362119527507</c:v>
                </c:pt>
                <c:pt idx="3509">
                  <c:v>9.897640242781816</c:v>
                </c:pt>
                <c:pt idx="3510">
                  <c:v>9.901919449054331</c:v>
                </c:pt>
                <c:pt idx="3511">
                  <c:v>9.90619973861924</c:v>
                </c:pt>
                <c:pt idx="3512">
                  <c:v>9.91048111175075</c:v>
                </c:pt>
                <c:pt idx="3513">
                  <c:v>9.914763568723188</c:v>
                </c:pt>
                <c:pt idx="3514">
                  <c:v>9.91904710981093</c:v>
                </c:pt>
                <c:pt idx="3515">
                  <c:v>9.923331735288425</c:v>
                </c:pt>
                <c:pt idx="3516">
                  <c:v>9.927617445430164</c:v>
                </c:pt>
                <c:pt idx="3517">
                  <c:v>9.931904240510788</c:v>
                </c:pt>
                <c:pt idx="3518">
                  <c:v>9.936192120804903</c:v>
                </c:pt>
                <c:pt idx="3519">
                  <c:v>9.940481086587254</c:v>
                </c:pt>
                <c:pt idx="3520">
                  <c:v>9.944771138132618</c:v>
                </c:pt>
                <c:pt idx="3521">
                  <c:v>9.949062275715881</c:v>
                </c:pt>
                <c:pt idx="3522">
                  <c:v>9.953354499611966</c:v>
                </c:pt>
                <c:pt idx="3523">
                  <c:v>9.957647810095872</c:v>
                </c:pt>
                <c:pt idx="3524">
                  <c:v>9.96194220744268</c:v>
                </c:pt>
                <c:pt idx="3525">
                  <c:v>9.966237691927522</c:v>
                </c:pt>
                <c:pt idx="3526">
                  <c:v>9.97053426382562</c:v>
                </c:pt>
                <c:pt idx="3527">
                  <c:v>9.974831923412246</c:v>
                </c:pt>
                <c:pt idx="3528">
                  <c:v>9.97913067096276</c:v>
                </c:pt>
                <c:pt idx="3529">
                  <c:v>9.98343050675258</c:v>
                </c:pt>
                <c:pt idx="3530">
                  <c:v>9.987731431057193</c:v>
                </c:pt>
                <c:pt idx="3531">
                  <c:v>9.992033444152165</c:v>
                </c:pt>
                <c:pt idx="3532">
                  <c:v>9.996336546313123</c:v>
                </c:pt>
                <c:pt idx="3533">
                  <c:v>10.00064073781577</c:v>
                </c:pt>
                <c:pt idx="3534">
                  <c:v>10.00494601893587</c:v>
                </c:pt>
                <c:pt idx="3535">
                  <c:v>10.00925238994927</c:v>
                </c:pt>
                <c:pt idx="3536">
                  <c:v>10.01355985113187</c:v>
                </c:pt>
                <c:pt idx="3537">
                  <c:v>10.01786840275965</c:v>
                </c:pt>
                <c:pt idx="3538">
                  <c:v>10.02217804510868</c:v>
                </c:pt>
                <c:pt idx="3539">
                  <c:v>10.02648877845505</c:v>
                </c:pt>
                <c:pt idx="3540">
                  <c:v>10.03080060307497</c:v>
                </c:pt>
                <c:pt idx="3541">
                  <c:v>10.03511351924468</c:v>
                </c:pt>
                <c:pt idx="3542">
                  <c:v>10.03942752724052</c:v>
                </c:pt>
                <c:pt idx="3543">
                  <c:v>10.0437426273389</c:v>
                </c:pt>
                <c:pt idx="3544">
                  <c:v>10.04805881981626</c:v>
                </c:pt>
                <c:pt idx="3545">
                  <c:v>10.05237610494917</c:v>
                </c:pt>
                <c:pt idx="3546">
                  <c:v>10.05669448301421</c:v>
                </c:pt>
                <c:pt idx="3547">
                  <c:v>10.06101395428808</c:v>
                </c:pt>
                <c:pt idx="3548">
                  <c:v>10.06533451904752</c:v>
                </c:pt>
                <c:pt idx="3549">
                  <c:v>10.06965617756935</c:v>
                </c:pt>
                <c:pt idx="3550">
                  <c:v>10.07397893013045</c:v>
                </c:pt>
                <c:pt idx="3551">
                  <c:v>10.0783027770078</c:v>
                </c:pt>
                <c:pt idx="3552">
                  <c:v>10.0826277184784</c:v>
                </c:pt>
                <c:pt idx="3553">
                  <c:v>10.08695375481937</c:v>
                </c:pt>
                <c:pt idx="3554">
                  <c:v>10.0912808863079</c:v>
                </c:pt>
                <c:pt idx="3555">
                  <c:v>10.09560911322117</c:v>
                </c:pt>
                <c:pt idx="3556">
                  <c:v>10.09993843583654</c:v>
                </c:pt>
                <c:pt idx="3557">
                  <c:v>10.10426885443137</c:v>
                </c:pt>
                <c:pt idx="3558">
                  <c:v>10.10860036928312</c:v>
                </c:pt>
                <c:pt idx="3559">
                  <c:v>10.1129329806693</c:v>
                </c:pt>
                <c:pt idx="3560">
                  <c:v>10.11726668886751</c:v>
                </c:pt>
                <c:pt idx="3561">
                  <c:v>10.1216014941554</c:v>
                </c:pt>
                <c:pt idx="3562">
                  <c:v>10.12593739681071</c:v>
                </c:pt>
                <c:pt idx="3563">
                  <c:v>10.13027439711123</c:v>
                </c:pt>
                <c:pt idx="3564">
                  <c:v>10.13461249533485</c:v>
                </c:pt>
                <c:pt idx="3565">
                  <c:v>10.1389516917595</c:v>
                </c:pt>
                <c:pt idx="3566">
                  <c:v>10.1432919866632</c:v>
                </c:pt>
                <c:pt idx="3567">
                  <c:v>10.14763338032402</c:v>
                </c:pt>
                <c:pt idx="3568">
                  <c:v>10.15197587302012</c:v>
                </c:pt>
                <c:pt idx="3569">
                  <c:v>10.15631946502974</c:v>
                </c:pt>
                <c:pt idx="3570">
                  <c:v>10.16066415663114</c:v>
                </c:pt>
                <c:pt idx="3571">
                  <c:v>10.16500994810271</c:v>
                </c:pt>
                <c:pt idx="3572">
                  <c:v>10.16935683972288</c:v>
                </c:pt>
                <c:pt idx="3573">
                  <c:v>10.17370483177015</c:v>
                </c:pt>
                <c:pt idx="3574">
                  <c:v>10.1780539245231</c:v>
                </c:pt>
                <c:pt idx="3575">
                  <c:v>10.1824041182604</c:v>
                </c:pt>
                <c:pt idx="3576">
                  <c:v>10.18675541326071</c:v>
                </c:pt>
                <c:pt idx="3577">
                  <c:v>10.19110780980286</c:v>
                </c:pt>
                <c:pt idx="3578">
                  <c:v>10.1954613081657</c:v>
                </c:pt>
                <c:pt idx="3579">
                  <c:v>10.19981590862817</c:v>
                </c:pt>
                <c:pt idx="3580">
                  <c:v>10.20417161146925</c:v>
                </c:pt>
                <c:pt idx="3581">
                  <c:v>10.20852841696801</c:v>
                </c:pt>
                <c:pt idx="3582">
                  <c:v>10.21288632540361</c:v>
                </c:pt>
                <c:pt idx="3583">
                  <c:v>10.21724533705524</c:v>
                </c:pt>
                <c:pt idx="3584">
                  <c:v>10.2216054522022</c:v>
                </c:pt>
                <c:pt idx="3585">
                  <c:v>10.22596667112384</c:v>
                </c:pt>
                <c:pt idx="3586">
                  <c:v>10.23032899409956</c:v>
                </c:pt>
                <c:pt idx="3587">
                  <c:v>10.23469242140889</c:v>
                </c:pt>
                <c:pt idx="3588">
                  <c:v>10.23905695333137</c:v>
                </c:pt>
                <c:pt idx="3589">
                  <c:v>10.24342259014664</c:v>
                </c:pt>
                <c:pt idx="3590">
                  <c:v>10.24778933213441</c:v>
                </c:pt>
                <c:pt idx="3591">
                  <c:v>10.25215717957446</c:v>
                </c:pt>
                <c:pt idx="3592">
                  <c:v>10.25652613274665</c:v>
                </c:pt>
                <c:pt idx="3593">
                  <c:v>10.26089619193086</c:v>
                </c:pt>
                <c:pt idx="3594">
                  <c:v>10.26526735740712</c:v>
                </c:pt>
                <c:pt idx="3595">
                  <c:v>10.26963962945546</c:v>
                </c:pt>
                <c:pt idx="3596">
                  <c:v>10.27401300835604</c:v>
                </c:pt>
                <c:pt idx="3597">
                  <c:v>10.27838749438904</c:v>
                </c:pt>
                <c:pt idx="3598">
                  <c:v>10.28276308783474</c:v>
                </c:pt>
                <c:pt idx="3599">
                  <c:v>10.2871397889735</c:v>
                </c:pt>
                <c:pt idx="3600">
                  <c:v>10.29151759808572</c:v>
                </c:pt>
                <c:pt idx="3601">
                  <c:v>10.29589651545188</c:v>
                </c:pt>
                <c:pt idx="3602">
                  <c:v>10.30027654135255</c:v>
                </c:pt>
                <c:pt idx="3603">
                  <c:v>10.30465767606836</c:v>
                </c:pt>
                <c:pt idx="3604">
                  <c:v>10.30903991988</c:v>
                </c:pt>
                <c:pt idx="3605">
                  <c:v>10.31342327306824</c:v>
                </c:pt>
                <c:pt idx="3606">
                  <c:v>10.31780773591393</c:v>
                </c:pt>
                <c:pt idx="3607">
                  <c:v>10.32219330869798</c:v>
                </c:pt>
                <c:pt idx="3608">
                  <c:v>10.32657999170137</c:v>
                </c:pt>
                <c:pt idx="3609">
                  <c:v>10.33096778520516</c:v>
                </c:pt>
                <c:pt idx="3610">
                  <c:v>10.33535668949047</c:v>
                </c:pt>
                <c:pt idx="3611">
                  <c:v>10.33974670483851</c:v>
                </c:pt>
                <c:pt idx="3612">
                  <c:v>10.34413783153053</c:v>
                </c:pt>
                <c:pt idx="3613">
                  <c:v>10.3485300698479</c:v>
                </c:pt>
                <c:pt idx="3614">
                  <c:v>10.35292342007198</c:v>
                </c:pt>
                <c:pt idx="3615">
                  <c:v>10.3573178824843</c:v>
                </c:pt>
                <c:pt idx="3616">
                  <c:v>10.3617134573664</c:v>
                </c:pt>
                <c:pt idx="3617">
                  <c:v>10.36611014499988</c:v>
                </c:pt>
                <c:pt idx="3618">
                  <c:v>10.37050794566647</c:v>
                </c:pt>
                <c:pt idx="3619">
                  <c:v>10.37490685964793</c:v>
                </c:pt>
                <c:pt idx="3620">
                  <c:v>10.37930688722608</c:v>
                </c:pt>
                <c:pt idx="3621">
                  <c:v>10.38370802868284</c:v>
                </c:pt>
                <c:pt idx="3622">
                  <c:v>10.3881102843002</c:v>
                </c:pt>
                <c:pt idx="3623">
                  <c:v>10.39251365436021</c:v>
                </c:pt>
                <c:pt idx="3624">
                  <c:v>10.39691813914498</c:v>
                </c:pt>
                <c:pt idx="3625">
                  <c:v>10.40132373893673</c:v>
                </c:pt>
                <c:pt idx="3626">
                  <c:v>10.40573045401771</c:v>
                </c:pt>
                <c:pt idx="3627">
                  <c:v>10.41013828467025</c:v>
                </c:pt>
                <c:pt idx="3628">
                  <c:v>10.41454723117678</c:v>
                </c:pt>
                <c:pt idx="3629">
                  <c:v>10.41895729381977</c:v>
                </c:pt>
                <c:pt idx="3630">
                  <c:v>10.42336847288177</c:v>
                </c:pt>
                <c:pt idx="3631">
                  <c:v>10.42778076864542</c:v>
                </c:pt>
                <c:pt idx="3632">
                  <c:v>10.4321941813934</c:v>
                </c:pt>
                <c:pt idx="3633">
                  <c:v>10.43660871140848</c:v>
                </c:pt>
                <c:pt idx="3634">
                  <c:v>10.44102435897351</c:v>
                </c:pt>
                <c:pt idx="3635">
                  <c:v>10.4454411243714</c:v>
                </c:pt>
                <c:pt idx="3636">
                  <c:v>10.4498590078851</c:v>
                </c:pt>
                <c:pt idx="3637">
                  <c:v>10.45427800979771</c:v>
                </c:pt>
                <c:pt idx="3638">
                  <c:v>10.45869813039232</c:v>
                </c:pt>
                <c:pt idx="3639">
                  <c:v>10.46311936995216</c:v>
                </c:pt>
                <c:pt idx="3640">
                  <c:v>10.46754172876047</c:v>
                </c:pt>
                <c:pt idx="3641">
                  <c:v>10.47196520710061</c:v>
                </c:pt>
                <c:pt idx="3642">
                  <c:v>10.47638980525598</c:v>
                </c:pt>
                <c:pt idx="3643">
                  <c:v>10.48081552351007</c:v>
                </c:pt>
                <c:pt idx="3644">
                  <c:v>10.48524236214643</c:v>
                </c:pt>
                <c:pt idx="3645">
                  <c:v>10.4896703214487</c:v>
                </c:pt>
                <c:pt idx="3646">
                  <c:v>10.49409940170056</c:v>
                </c:pt>
                <c:pt idx="3647">
                  <c:v>10.49852960318581</c:v>
                </c:pt>
                <c:pt idx="3648">
                  <c:v>10.50296092618827</c:v>
                </c:pt>
                <c:pt idx="3649">
                  <c:v>10.50739337099185</c:v>
                </c:pt>
                <c:pt idx="3650">
                  <c:v>10.51182693788056</c:v>
                </c:pt>
                <c:pt idx="3651">
                  <c:v>10.51626162713844</c:v>
                </c:pt>
                <c:pt idx="3652">
                  <c:v>10.52069743904964</c:v>
                </c:pt>
                <c:pt idx="3653">
                  <c:v>10.52513437389835</c:v>
                </c:pt>
                <c:pt idx="3654">
                  <c:v>10.52957243196883</c:v>
                </c:pt>
                <c:pt idx="3655">
                  <c:v>10.53401161354545</c:v>
                </c:pt>
                <c:pt idx="3656">
                  <c:v>10.53845191891262</c:v>
                </c:pt>
                <c:pt idx="3657">
                  <c:v>10.54289334835483</c:v>
                </c:pt>
                <c:pt idx="3658">
                  <c:v>10.54733590215665</c:v>
                </c:pt>
                <c:pt idx="3659">
                  <c:v>10.55177958060271</c:v>
                </c:pt>
                <c:pt idx="3660">
                  <c:v>10.5562243839777</c:v>
                </c:pt>
                <c:pt idx="3661">
                  <c:v>10.56067031256642</c:v>
                </c:pt>
                <c:pt idx="3662">
                  <c:v>10.56511736665372</c:v>
                </c:pt>
                <c:pt idx="3663">
                  <c:v>10.56956554652451</c:v>
                </c:pt>
                <c:pt idx="3664">
                  <c:v>10.5740148524638</c:v>
                </c:pt>
                <c:pt idx="3665">
                  <c:v>10.57846528475664</c:v>
                </c:pt>
                <c:pt idx="3666">
                  <c:v>10.5829168436882</c:v>
                </c:pt>
                <c:pt idx="3667">
                  <c:v>10.58736952954365</c:v>
                </c:pt>
                <c:pt idx="3668">
                  <c:v>10.59182334260829</c:v>
                </c:pt>
                <c:pt idx="3669">
                  <c:v>10.59627828316749</c:v>
                </c:pt>
                <c:pt idx="3670">
                  <c:v>10.60073435150667</c:v>
                </c:pt>
                <c:pt idx="3671">
                  <c:v>10.60519154791133</c:v>
                </c:pt>
                <c:pt idx="3672">
                  <c:v>10.60964987266703</c:v>
                </c:pt>
                <c:pt idx="3673">
                  <c:v>10.61410932605944</c:v>
                </c:pt>
                <c:pt idx="3674">
                  <c:v>10.61856990837426</c:v>
                </c:pt>
                <c:pt idx="3675">
                  <c:v>10.62303161989728</c:v>
                </c:pt>
                <c:pt idx="3676">
                  <c:v>10.62749446091437</c:v>
                </c:pt>
                <c:pt idx="3677">
                  <c:v>10.63195843171146</c:v>
                </c:pt>
                <c:pt idx="3678">
                  <c:v>10.63642353257456</c:v>
                </c:pt>
                <c:pt idx="3679">
                  <c:v>10.64088976378974</c:v>
                </c:pt>
                <c:pt idx="3680">
                  <c:v>10.64535712564316</c:v>
                </c:pt>
                <c:pt idx="3681">
                  <c:v>10.64982561842104</c:v>
                </c:pt>
                <c:pt idx="3682">
                  <c:v>10.65429524240968</c:v>
                </c:pt>
                <c:pt idx="3683">
                  <c:v>10.65876599789545</c:v>
                </c:pt>
                <c:pt idx="3684">
                  <c:v>10.6632378851648</c:v>
                </c:pt>
                <c:pt idx="3685">
                  <c:v>10.6677109045042</c:v>
                </c:pt>
                <c:pt idx="3686">
                  <c:v>10.6721850562003</c:v>
                </c:pt>
                <c:pt idx="3687">
                  <c:v>10.67666034053972</c:v>
                </c:pt>
                <c:pt idx="3688">
                  <c:v>10.6811367578092</c:v>
                </c:pt>
                <c:pt idx="3689">
                  <c:v>10.68561430829554</c:v>
                </c:pt>
                <c:pt idx="3690">
                  <c:v>10.69009299228562</c:v>
                </c:pt>
                <c:pt idx="3691">
                  <c:v>10.6945728100664</c:v>
                </c:pt>
                <c:pt idx="3692">
                  <c:v>10.69905376192488</c:v>
                </c:pt>
                <c:pt idx="3693">
                  <c:v>10.70353584814818</c:v>
                </c:pt>
                <c:pt idx="3694">
                  <c:v>10.70801906902345</c:v>
                </c:pt>
                <c:pt idx="3695">
                  <c:v>10.71250342483793</c:v>
                </c:pt>
                <c:pt idx="3696">
                  <c:v>10.71698891587895</c:v>
                </c:pt>
                <c:pt idx="3697">
                  <c:v>10.72147554243387</c:v>
                </c:pt>
                <c:pt idx="3698">
                  <c:v>10.72596330479017</c:v>
                </c:pt>
                <c:pt idx="3699">
                  <c:v>10.73045220323538</c:v>
                </c:pt>
                <c:pt idx="3700">
                  <c:v>10.73494223805708</c:v>
                </c:pt>
                <c:pt idx="3701">
                  <c:v>10.73943340954298</c:v>
                </c:pt>
                <c:pt idx="3702">
                  <c:v>10.74392571798081</c:v>
                </c:pt>
                <c:pt idx="3703">
                  <c:v>10.74841916365838</c:v>
                </c:pt>
                <c:pt idx="3704">
                  <c:v>10.75291374686362</c:v>
                </c:pt>
                <c:pt idx="3705">
                  <c:v>10.75740946788448</c:v>
                </c:pt>
                <c:pt idx="3706">
                  <c:v>10.761906327009</c:v>
                </c:pt>
                <c:pt idx="3707">
                  <c:v>10.76640432452527</c:v>
                </c:pt>
                <c:pt idx="3708">
                  <c:v>10.77090346072152</c:v>
                </c:pt>
                <c:pt idx="3709">
                  <c:v>10.775403735886</c:v>
                </c:pt>
                <c:pt idx="3710">
                  <c:v>10.77990515030701</c:v>
                </c:pt>
                <c:pt idx="3711">
                  <c:v>10.78440770427299</c:v>
                </c:pt>
                <c:pt idx="3712">
                  <c:v>10.78891139807241</c:v>
                </c:pt>
                <c:pt idx="3713">
                  <c:v>10.79341623199382</c:v>
                </c:pt>
                <c:pt idx="3714">
                  <c:v>10.79792220632585</c:v>
                </c:pt>
                <c:pt idx="3715">
                  <c:v>10.8024293213572</c:v>
                </c:pt>
                <c:pt idx="3716">
                  <c:v>10.80693757737661</c:v>
                </c:pt>
                <c:pt idx="3717">
                  <c:v>10.81144697467296</c:v>
                </c:pt>
                <c:pt idx="3718">
                  <c:v>10.81595751353515</c:v>
                </c:pt>
                <c:pt idx="3719">
                  <c:v>10.82046919425218</c:v>
                </c:pt>
                <c:pt idx="3720">
                  <c:v>10.82498201711312</c:v>
                </c:pt>
                <c:pt idx="3721">
                  <c:v>10.82949598240708</c:v>
                </c:pt>
                <c:pt idx="3722">
                  <c:v>10.8340110904233</c:v>
                </c:pt>
                <c:pt idx="3723">
                  <c:v>10.83852734145104</c:v>
                </c:pt>
                <c:pt idx="3724">
                  <c:v>10.84304473577967</c:v>
                </c:pt>
                <c:pt idx="3725">
                  <c:v>10.84756327369861</c:v>
                </c:pt>
                <c:pt idx="3726">
                  <c:v>10.85208295549737</c:v>
                </c:pt>
                <c:pt idx="3727">
                  <c:v>10.85660378146552</c:v>
                </c:pt>
                <c:pt idx="3728">
                  <c:v>10.86112575189272</c:v>
                </c:pt>
                <c:pt idx="3729">
                  <c:v>10.8656488670687</c:v>
                </c:pt>
                <c:pt idx="3730">
                  <c:v>10.87017312728322</c:v>
                </c:pt>
                <c:pt idx="3731">
                  <c:v>10.8746985328262</c:v>
                </c:pt>
                <c:pt idx="3732">
                  <c:v>10.87922508398752</c:v>
                </c:pt>
                <c:pt idx="3733">
                  <c:v>10.88375278105725</c:v>
                </c:pt>
                <c:pt idx="3734">
                  <c:v>10.88828162432546</c:v>
                </c:pt>
                <c:pt idx="3735">
                  <c:v>10.89281161408231</c:v>
                </c:pt>
                <c:pt idx="3736">
                  <c:v>10.89734275061805</c:v>
                </c:pt>
                <c:pt idx="3737">
                  <c:v>10.90187503422298</c:v>
                </c:pt>
                <c:pt idx="3738">
                  <c:v>10.90640846518748</c:v>
                </c:pt>
                <c:pt idx="3739">
                  <c:v>10.91094304380201</c:v>
                </c:pt>
                <c:pt idx="3740">
                  <c:v>10.91547877035711</c:v>
                </c:pt>
                <c:pt idx="3741">
                  <c:v>10.92001564514337</c:v>
                </c:pt>
                <c:pt idx="3742">
                  <c:v>10.92455366845148</c:v>
                </c:pt>
                <c:pt idx="3743">
                  <c:v>10.9290928405722</c:v>
                </c:pt>
                <c:pt idx="3744">
                  <c:v>10.93363316179631</c:v>
                </c:pt>
                <c:pt idx="3745">
                  <c:v>10.93817463241476</c:v>
                </c:pt>
                <c:pt idx="3746">
                  <c:v>10.9427172527185</c:v>
                </c:pt>
                <c:pt idx="3747">
                  <c:v>10.94726102299857</c:v>
                </c:pt>
                <c:pt idx="3748">
                  <c:v>10.9518059435461</c:v>
                </c:pt>
                <c:pt idx="3749">
                  <c:v>10.95635201465228</c:v>
                </c:pt>
                <c:pt idx="3750">
                  <c:v>10.96089923660838</c:v>
                </c:pt>
                <c:pt idx="3751">
                  <c:v>10.96544760970574</c:v>
                </c:pt>
                <c:pt idx="3752">
                  <c:v>10.96999713423577</c:v>
                </c:pt>
                <c:pt idx="3753">
                  <c:v>10.97454781048996</c:v>
                </c:pt>
                <c:pt idx="3754">
                  <c:v>10.97909963875987</c:v>
                </c:pt>
                <c:pt idx="3755">
                  <c:v>10.98365261933714</c:v>
                </c:pt>
                <c:pt idx="3756">
                  <c:v>10.98820675251348</c:v>
                </c:pt>
                <c:pt idx="3757">
                  <c:v>10.99276203858068</c:v>
                </c:pt>
                <c:pt idx="3758">
                  <c:v>10.99731847783057</c:v>
                </c:pt>
                <c:pt idx="3759">
                  <c:v>11.00187607055511</c:v>
                </c:pt>
                <c:pt idx="3760">
                  <c:v>11.00643481704631</c:v>
                </c:pt>
                <c:pt idx="3761">
                  <c:v>11.01099471759621</c:v>
                </c:pt>
                <c:pt idx="3762">
                  <c:v>11.015555772497</c:v>
                </c:pt>
                <c:pt idx="3763">
                  <c:v>11.02011798204089</c:v>
                </c:pt>
                <c:pt idx="3764">
                  <c:v>11.02468134652019</c:v>
                </c:pt>
                <c:pt idx="3765">
                  <c:v>11.02924586622727</c:v>
                </c:pt>
                <c:pt idx="3766">
                  <c:v>11.03381154145457</c:v>
                </c:pt>
                <c:pt idx="3767">
                  <c:v>11.03837837249464</c:v>
                </c:pt>
                <c:pt idx="3768">
                  <c:v>11.04294635964005</c:v>
                </c:pt>
                <c:pt idx="3769">
                  <c:v>11.04751550318348</c:v>
                </c:pt>
                <c:pt idx="3770">
                  <c:v>11.05208580341768</c:v>
                </c:pt>
                <c:pt idx="3771">
                  <c:v>11.05665726063545</c:v>
                </c:pt>
                <c:pt idx="3772">
                  <c:v>11.06122987512972</c:v>
                </c:pt>
                <c:pt idx="3773">
                  <c:v>11.06580364719342</c:v>
                </c:pt>
                <c:pt idx="3774">
                  <c:v>11.07037857711962</c:v>
                </c:pt>
                <c:pt idx="3775">
                  <c:v>11.07495466520141</c:v>
                </c:pt>
                <c:pt idx="3776">
                  <c:v>11.07953191173201</c:v>
                </c:pt>
                <c:pt idx="3777">
                  <c:v>11.08411031700466</c:v>
                </c:pt>
                <c:pt idx="3778">
                  <c:v>11.08868988131271</c:v>
                </c:pt>
                <c:pt idx="3779">
                  <c:v>11.09327060494956</c:v>
                </c:pt>
                <c:pt idx="3780">
                  <c:v>11.09785248820872</c:v>
                </c:pt>
                <c:pt idx="3781">
                  <c:v>11.10243553138374</c:v>
                </c:pt>
                <c:pt idx="3782">
                  <c:v>11.10701973476824</c:v>
                </c:pt>
                <c:pt idx="3783">
                  <c:v>11.11160509865595</c:v>
                </c:pt>
                <c:pt idx="3784">
                  <c:v>11.11619162334065</c:v>
                </c:pt>
                <c:pt idx="3785">
                  <c:v>11.1207793091162</c:v>
                </c:pt>
                <c:pt idx="3786">
                  <c:v>11.12536815627653</c:v>
                </c:pt>
                <c:pt idx="3787">
                  <c:v>11.12995816511564</c:v>
                </c:pt>
                <c:pt idx="3788">
                  <c:v>11.13454933592764</c:v>
                </c:pt>
                <c:pt idx="3789">
                  <c:v>11.13914166900665</c:v>
                </c:pt>
                <c:pt idx="3790">
                  <c:v>11.14373516464692</c:v>
                </c:pt>
                <c:pt idx="3791">
                  <c:v>11.14832982314276</c:v>
                </c:pt>
                <c:pt idx="3792">
                  <c:v>11.15292564478854</c:v>
                </c:pt>
                <c:pt idx="3793">
                  <c:v>11.15752262987872</c:v>
                </c:pt>
                <c:pt idx="3794">
                  <c:v>11.16212077870782</c:v>
                </c:pt>
                <c:pt idx="3795">
                  <c:v>11.16672009157046</c:v>
                </c:pt>
                <c:pt idx="3796">
                  <c:v>11.1713205687613</c:v>
                </c:pt>
                <c:pt idx="3797">
                  <c:v>11.17592221057511</c:v>
                </c:pt>
                <c:pt idx="3798">
                  <c:v>11.1805250173067</c:v>
                </c:pt>
                <c:pt idx="3799">
                  <c:v>11.18512898925099</c:v>
                </c:pt>
                <c:pt idx="3800">
                  <c:v>11.18973412670294</c:v>
                </c:pt>
                <c:pt idx="3801">
                  <c:v>11.19434042995762</c:v>
                </c:pt>
                <c:pt idx="3802">
                  <c:v>11.19894789931013</c:v>
                </c:pt>
                <c:pt idx="3803">
                  <c:v>11.2035565350557</c:v>
                </c:pt>
                <c:pt idx="3804">
                  <c:v>11.20816633748958</c:v>
                </c:pt>
                <c:pt idx="3805">
                  <c:v>11.21277730690714</c:v>
                </c:pt>
                <c:pt idx="3806">
                  <c:v>11.21738944360378</c:v>
                </c:pt>
                <c:pt idx="3807">
                  <c:v>11.22200274787503</c:v>
                </c:pt>
                <c:pt idx="3808">
                  <c:v>11.22661722001645</c:v>
                </c:pt>
                <c:pt idx="3809">
                  <c:v>11.23123286032368</c:v>
                </c:pt>
                <c:pt idx="3810">
                  <c:v>11.23584966909247</c:v>
                </c:pt>
                <c:pt idx="3811">
                  <c:v>11.2404676466186</c:v>
                </c:pt>
                <c:pt idx="3812">
                  <c:v>11.24508679319795</c:v>
                </c:pt>
                <c:pt idx="3813">
                  <c:v>11.24970710912645</c:v>
                </c:pt>
                <c:pt idx="3814">
                  <c:v>11.25432859470015</c:v>
                </c:pt>
                <c:pt idx="3815">
                  <c:v>11.25895125021515</c:v>
                </c:pt>
                <c:pt idx="3816">
                  <c:v>11.2635750759676</c:v>
                </c:pt>
                <c:pt idx="3817">
                  <c:v>11.26820007225376</c:v>
                </c:pt>
                <c:pt idx="3818">
                  <c:v>11.27282623936997</c:v>
                </c:pt>
                <c:pt idx="3819">
                  <c:v>11.2774535776126</c:v>
                </c:pt>
                <c:pt idx="3820">
                  <c:v>11.28208208727814</c:v>
                </c:pt>
                <c:pt idx="3821">
                  <c:v>11.28671176866314</c:v>
                </c:pt>
                <c:pt idx="3822">
                  <c:v>11.29134262206422</c:v>
                </c:pt>
                <c:pt idx="3823">
                  <c:v>11.29597464777808</c:v>
                </c:pt>
                <c:pt idx="3824">
                  <c:v>11.3006078461015</c:v>
                </c:pt>
                <c:pt idx="3825">
                  <c:v>11.3052422173313</c:v>
                </c:pt>
                <c:pt idx="3826">
                  <c:v>11.30987776176444</c:v>
                </c:pt>
                <c:pt idx="3827">
                  <c:v>11.31451447969791</c:v>
                </c:pt>
                <c:pt idx="3828">
                  <c:v>11.31915237142878</c:v>
                </c:pt>
                <c:pt idx="3829">
                  <c:v>11.3237914372542</c:v>
                </c:pt>
                <c:pt idx="3830">
                  <c:v>11.3284316774714</c:v>
                </c:pt>
                <c:pt idx="3831">
                  <c:v>11.33307309237767</c:v>
                </c:pt>
                <c:pt idx="3832">
                  <c:v>11.33771568227039</c:v>
                </c:pt>
                <c:pt idx="3833">
                  <c:v>11.34235944744703</c:v>
                </c:pt>
                <c:pt idx="3834">
                  <c:v>11.34700438820508</c:v>
                </c:pt>
                <c:pt idx="3835">
                  <c:v>11.35165050484217</c:v>
                </c:pt>
                <c:pt idx="3836">
                  <c:v>11.35629779765597</c:v>
                </c:pt>
                <c:pt idx="3837">
                  <c:v>11.36094626694423</c:v>
                </c:pt>
                <c:pt idx="3838">
                  <c:v>11.36559591300477</c:v>
                </c:pt>
                <c:pt idx="3839">
                  <c:v>11.37024673613551</c:v>
                </c:pt>
                <c:pt idx="3840">
                  <c:v>11.37489873663441</c:v>
                </c:pt>
                <c:pt idx="3841">
                  <c:v>11.37955191479955</c:v>
                </c:pt>
                <c:pt idx="3842">
                  <c:v>11.38420627092903</c:v>
                </c:pt>
                <c:pt idx="3843">
                  <c:v>11.38886180532106</c:v>
                </c:pt>
                <c:pt idx="3844">
                  <c:v>11.39351851827394</c:v>
                </c:pt>
                <c:pt idx="3845">
                  <c:v>11.39817641008601</c:v>
                </c:pt>
                <c:pt idx="3846">
                  <c:v>11.4028354810557</c:v>
                </c:pt>
                <c:pt idx="3847">
                  <c:v>11.40749573148153</c:v>
                </c:pt>
                <c:pt idx="3848">
                  <c:v>11.41215716166207</c:v>
                </c:pt>
                <c:pt idx="3849">
                  <c:v>11.41681977189598</c:v>
                </c:pt>
                <c:pt idx="3850">
                  <c:v>11.421483562482</c:v>
                </c:pt>
                <c:pt idx="3851">
                  <c:v>11.42614853371892</c:v>
                </c:pt>
                <c:pt idx="3852">
                  <c:v>11.43081468590565</c:v>
                </c:pt>
                <c:pt idx="3853">
                  <c:v>11.43548201934115</c:v>
                </c:pt>
                <c:pt idx="3854">
                  <c:v>11.44015053432443</c:v>
                </c:pt>
                <c:pt idx="3855">
                  <c:v>11.44482023115463</c:v>
                </c:pt>
                <c:pt idx="3856">
                  <c:v>11.44949111013092</c:v>
                </c:pt>
                <c:pt idx="3857">
                  <c:v>11.45416317155257</c:v>
                </c:pt>
                <c:pt idx="3858">
                  <c:v>11.45883641571893</c:v>
                </c:pt>
                <c:pt idx="3859">
                  <c:v>11.4635108429294</c:v>
                </c:pt>
                <c:pt idx="3860">
                  <c:v>11.46818645348346</c:v>
                </c:pt>
                <c:pt idx="3861">
                  <c:v>11.4728632476807</c:v>
                </c:pt>
                <c:pt idx="3862">
                  <c:v>11.47754122582075</c:v>
                </c:pt>
                <c:pt idx="3863">
                  <c:v>11.48222038820333</c:v>
                </c:pt>
                <c:pt idx="3864">
                  <c:v>11.48690073512825</c:v>
                </c:pt>
                <c:pt idx="3865">
                  <c:v>11.49158226689535</c:v>
                </c:pt>
                <c:pt idx="3866">
                  <c:v>11.4962649838046</c:v>
                </c:pt>
                <c:pt idx="3867">
                  <c:v>11.50094888615601</c:v>
                </c:pt>
                <c:pt idx="3868">
                  <c:v>11.5056339742497</c:v>
                </c:pt>
                <c:pt idx="3869">
                  <c:v>11.5103202483858</c:v>
                </c:pt>
                <c:pt idx="3870">
                  <c:v>11.51500770886458</c:v>
                </c:pt>
                <c:pt idx="3871">
                  <c:v>11.5196963559864</c:v>
                </c:pt>
                <c:pt idx="3872">
                  <c:v>11.5243861900516</c:v>
                </c:pt>
                <c:pt idx="3873">
                  <c:v>11.52907721136071</c:v>
                </c:pt>
                <c:pt idx="3874">
                  <c:v>11.53376942021426</c:v>
                </c:pt>
                <c:pt idx="3875">
                  <c:v>11.5384628169129</c:v>
                </c:pt>
                <c:pt idx="3876">
                  <c:v>11.54315740175729</c:v>
                </c:pt>
                <c:pt idx="3877">
                  <c:v>11.54785317504826</c:v>
                </c:pt>
                <c:pt idx="3878">
                  <c:v>11.55255013708665</c:v>
                </c:pt>
                <c:pt idx="3879">
                  <c:v>11.5572482881734</c:v>
                </c:pt>
                <c:pt idx="3880">
                  <c:v>11.56194762860951</c:v>
                </c:pt>
                <c:pt idx="3881">
                  <c:v>11.56664815869607</c:v>
                </c:pt>
                <c:pt idx="3882">
                  <c:v>11.57134987873425</c:v>
                </c:pt>
                <c:pt idx="3883">
                  <c:v>11.5760527890253</c:v>
                </c:pt>
                <c:pt idx="3884">
                  <c:v>11.5807568898705</c:v>
                </c:pt>
                <c:pt idx="3885">
                  <c:v>11.58546218157127</c:v>
                </c:pt>
                <c:pt idx="3886">
                  <c:v>11.59016866442908</c:v>
                </c:pt>
                <c:pt idx="3887">
                  <c:v>11.59487633874546</c:v>
                </c:pt>
                <c:pt idx="3888">
                  <c:v>11.59958520482204</c:v>
                </c:pt>
                <c:pt idx="3889">
                  <c:v>11.6042952629605</c:v>
                </c:pt>
                <c:pt idx="3890">
                  <c:v>11.60900651346265</c:v>
                </c:pt>
                <c:pt idx="3891">
                  <c:v>11.6137189566303</c:v>
                </c:pt>
                <c:pt idx="3892">
                  <c:v>11.61843259276541</c:v>
                </c:pt>
                <c:pt idx="3893">
                  <c:v>11.62314742216996</c:v>
                </c:pt>
                <c:pt idx="3894">
                  <c:v>11.62786344514603</c:v>
                </c:pt>
                <c:pt idx="3895">
                  <c:v>11.6325806619958</c:v>
                </c:pt>
                <c:pt idx="3896">
                  <c:v>11.63729907302147</c:v>
                </c:pt>
                <c:pt idx="3897">
                  <c:v>11.64201867852536</c:v>
                </c:pt>
                <c:pt idx="3898">
                  <c:v>11.64673947880987</c:v>
                </c:pt>
                <c:pt idx="3899">
                  <c:v>11.65146147417745</c:v>
                </c:pt>
                <c:pt idx="3900">
                  <c:v>11.65618466493064</c:v>
                </c:pt>
                <c:pt idx="3901">
                  <c:v>11.66090905137205</c:v>
                </c:pt>
                <c:pt idx="3902">
                  <c:v>11.66563463380437</c:v>
                </c:pt>
                <c:pt idx="3903">
                  <c:v>11.67036141253038</c:v>
                </c:pt>
                <c:pt idx="3904">
                  <c:v>11.67508938785292</c:v>
                </c:pt>
                <c:pt idx="3905">
                  <c:v>11.6798185600749</c:v>
                </c:pt>
                <c:pt idx="3906">
                  <c:v>11.68454892949935</c:v>
                </c:pt>
                <c:pt idx="3907">
                  <c:v>11.68928049642931</c:v>
                </c:pt>
                <c:pt idx="3908">
                  <c:v>11.69401326116795</c:v>
                </c:pt>
                <c:pt idx="3909">
                  <c:v>11.69874722401848</c:v>
                </c:pt>
                <c:pt idx="3910">
                  <c:v>11.70348238528424</c:v>
                </c:pt>
                <c:pt idx="3911">
                  <c:v>11.70821874526857</c:v>
                </c:pt>
                <c:pt idx="3912">
                  <c:v>11.71295630427497</c:v>
                </c:pt>
                <c:pt idx="3913">
                  <c:v>11.71769506260695</c:v>
                </c:pt>
                <c:pt idx="3914">
                  <c:v>11.72243502056812</c:v>
                </c:pt>
                <c:pt idx="3915">
                  <c:v>11.72717617846218</c:v>
                </c:pt>
                <c:pt idx="3916">
                  <c:v>11.73191853659289</c:v>
                </c:pt>
                <c:pt idx="3917">
                  <c:v>11.7366620952641</c:v>
                </c:pt>
                <c:pt idx="3918">
                  <c:v>11.74140685477974</c:v>
                </c:pt>
                <c:pt idx="3919">
                  <c:v>11.74615281544378</c:v>
                </c:pt>
                <c:pt idx="3920">
                  <c:v>11.75089997756031</c:v>
                </c:pt>
                <c:pt idx="3921">
                  <c:v>11.75564834143347</c:v>
                </c:pt>
                <c:pt idx="3922">
                  <c:v>11.7603979073675</c:v>
                </c:pt>
                <c:pt idx="3923">
                  <c:v>11.76514867566671</c:v>
                </c:pt>
                <c:pt idx="3924">
                  <c:v>11.76990064663546</c:v>
                </c:pt>
                <c:pt idx="3925">
                  <c:v>11.77465382057823</c:v>
                </c:pt>
                <c:pt idx="3926">
                  <c:v>11.77940819779955</c:v>
                </c:pt>
                <c:pt idx="3927">
                  <c:v>11.78416377860402</c:v>
                </c:pt>
                <c:pt idx="3928">
                  <c:v>11.78892056329635</c:v>
                </c:pt>
                <c:pt idx="3929">
                  <c:v>11.7936785521813</c:v>
                </c:pt>
                <c:pt idx="3930">
                  <c:v>11.79843774556371</c:v>
                </c:pt>
                <c:pt idx="3931">
                  <c:v>11.80319814374851</c:v>
                </c:pt>
                <c:pt idx="3932">
                  <c:v>11.80795974704068</c:v>
                </c:pt>
                <c:pt idx="3933">
                  <c:v>11.81272255574532</c:v>
                </c:pt>
                <c:pt idx="3934">
                  <c:v>11.81748657016758</c:v>
                </c:pt>
                <c:pt idx="3935">
                  <c:v>11.82225179061267</c:v>
                </c:pt>
                <c:pt idx="3936">
                  <c:v>11.82701821738592</c:v>
                </c:pt>
                <c:pt idx="3937">
                  <c:v>11.83178585079271</c:v>
                </c:pt>
                <c:pt idx="3938">
                  <c:v>11.8365546911385</c:v>
                </c:pt>
                <c:pt idx="3939">
                  <c:v>11.84132473872881</c:v>
                </c:pt>
                <c:pt idx="3940">
                  <c:v>11.8460959938693</c:v>
                </c:pt>
                <c:pt idx="3941">
                  <c:v>11.85086845686562</c:v>
                </c:pt>
                <c:pt idx="3942">
                  <c:v>11.85564212802358</c:v>
                </c:pt>
                <c:pt idx="3943">
                  <c:v>11.860417007649</c:v>
                </c:pt>
                <c:pt idx="3944">
                  <c:v>11.86519309604782</c:v>
                </c:pt>
                <c:pt idx="3945">
                  <c:v>11.86997039352605</c:v>
                </c:pt>
                <c:pt idx="3946">
                  <c:v>11.87474890038976</c:v>
                </c:pt>
                <c:pt idx="3947">
                  <c:v>11.87952861694512</c:v>
                </c:pt>
                <c:pt idx="3948">
                  <c:v>11.88430954349835</c:v>
                </c:pt>
                <c:pt idx="3949">
                  <c:v>11.88909168035578</c:v>
                </c:pt>
                <c:pt idx="3950">
                  <c:v>11.8938750278238</c:v>
                </c:pt>
                <c:pt idx="3951">
                  <c:v>11.89865958620887</c:v>
                </c:pt>
                <c:pt idx="3952">
                  <c:v>11.90344535581755</c:v>
                </c:pt>
                <c:pt idx="3953">
                  <c:v>11.90823233695645</c:v>
                </c:pt>
                <c:pt idx="3954">
                  <c:v>11.91302052993228</c:v>
                </c:pt>
                <c:pt idx="3955">
                  <c:v>11.91780993505182</c:v>
                </c:pt>
                <c:pt idx="3956">
                  <c:v>11.92260055262192</c:v>
                </c:pt>
                <c:pt idx="3957">
                  <c:v>11.92739238294953</c:v>
                </c:pt>
                <c:pt idx="3958">
                  <c:v>11.93218542634165</c:v>
                </c:pt>
                <c:pt idx="3959">
                  <c:v>11.93697968310537</c:v>
                </c:pt>
                <c:pt idx="3960">
                  <c:v>11.94177515354786</c:v>
                </c:pt>
                <c:pt idx="3961">
                  <c:v>11.94657183797638</c:v>
                </c:pt>
                <c:pt idx="3962">
                  <c:v>11.95136973669824</c:v>
                </c:pt>
                <c:pt idx="3963">
                  <c:v>11.95616885002084</c:v>
                </c:pt>
                <c:pt idx="3964">
                  <c:v>11.96096917825167</c:v>
                </c:pt>
                <c:pt idx="3965">
                  <c:v>11.96577072169827</c:v>
                </c:pt>
                <c:pt idx="3966">
                  <c:v>11.9705734806683</c:v>
                </c:pt>
                <c:pt idx="3967">
                  <c:v>11.97537745546944</c:v>
                </c:pt>
                <c:pt idx="3968">
                  <c:v>11.98018264640951</c:v>
                </c:pt>
                <c:pt idx="3969">
                  <c:v>11.98498905379637</c:v>
                </c:pt>
                <c:pt idx="3970">
                  <c:v>11.98979667793796</c:v>
                </c:pt>
                <c:pt idx="3971">
                  <c:v>11.99460551914231</c:v>
                </c:pt>
                <c:pt idx="3972">
                  <c:v>11.99941557771752</c:v>
                </c:pt>
                <c:pt idx="3973">
                  <c:v>12.00422685397178</c:v>
                </c:pt>
                <c:pt idx="3974">
                  <c:v>12.00903934821334</c:v>
                </c:pt>
                <c:pt idx="3975">
                  <c:v>12.01385306075053</c:v>
                </c:pt>
                <c:pt idx="3976">
                  <c:v>12.01866799189178</c:v>
                </c:pt>
                <c:pt idx="3977">
                  <c:v>12.02348414194558</c:v>
                </c:pt>
                <c:pt idx="3978">
                  <c:v>12.02830151122049</c:v>
                </c:pt>
                <c:pt idx="3979">
                  <c:v>12.03312010002517</c:v>
                </c:pt>
                <c:pt idx="3980">
                  <c:v>12.03793990866834</c:v>
                </c:pt>
                <c:pt idx="3981">
                  <c:v>12.04276093745881</c:v>
                </c:pt>
                <c:pt idx="3982">
                  <c:v>12.04758318670546</c:v>
                </c:pt>
                <c:pt idx="3983">
                  <c:v>12.05240665671726</c:v>
                </c:pt>
                <c:pt idx="3984">
                  <c:v>12.05723134780324</c:v>
                </c:pt>
                <c:pt idx="3985">
                  <c:v>12.06205726027252</c:v>
                </c:pt>
                <c:pt idx="3986">
                  <c:v>12.0668843944343</c:v>
                </c:pt>
                <c:pt idx="3987">
                  <c:v>12.07171275059785</c:v>
                </c:pt>
                <c:pt idx="3988">
                  <c:v>12.07654232907252</c:v>
                </c:pt>
                <c:pt idx="3989">
                  <c:v>12.08137313016776</c:v>
                </c:pt>
                <c:pt idx="3990">
                  <c:v>12.08620515419305</c:v>
                </c:pt>
                <c:pt idx="3991">
                  <c:v>12.09103840145802</c:v>
                </c:pt>
                <c:pt idx="3992">
                  <c:v>12.0958728722723</c:v>
                </c:pt>
                <c:pt idx="3993">
                  <c:v>12.10070856694563</c:v>
                </c:pt>
                <c:pt idx="3994">
                  <c:v>12.10554548578786</c:v>
                </c:pt>
                <c:pt idx="3995">
                  <c:v>12.11038362910889</c:v>
                </c:pt>
                <c:pt idx="3996">
                  <c:v>12.11522299721868</c:v>
                </c:pt>
                <c:pt idx="3997">
                  <c:v>12.1200635904273</c:v>
                </c:pt>
                <c:pt idx="3998">
                  <c:v>12.12490540904488</c:v>
                </c:pt>
                <c:pt idx="3999">
                  <c:v>12.12974845338166</c:v>
                </c:pt>
                <c:pt idx="4000">
                  <c:v>12.1345927237479</c:v>
                </c:pt>
                <c:pt idx="4001">
                  <c:v>12.139438220454</c:v>
                </c:pt>
                <c:pt idx="4002">
                  <c:v>12.14428494381039</c:v>
                </c:pt>
                <c:pt idx="4003">
                  <c:v>12.14913289412761</c:v>
                </c:pt>
                <c:pt idx="4004">
                  <c:v>12.15398207171627</c:v>
                </c:pt>
                <c:pt idx="4005">
                  <c:v>12.15883247688705</c:v>
                </c:pt>
                <c:pt idx="4006">
                  <c:v>12.16368410995073</c:v>
                </c:pt>
                <c:pt idx="4007">
                  <c:v>12.16853697121813</c:v>
                </c:pt>
                <c:pt idx="4008">
                  <c:v>12.1733910610002</c:v>
                </c:pt>
                <c:pt idx="4009">
                  <c:v>12.17824637960793</c:v>
                </c:pt>
                <c:pt idx="4010">
                  <c:v>12.1831029273524</c:v>
                </c:pt>
                <c:pt idx="4011">
                  <c:v>12.18796070454475</c:v>
                </c:pt>
                <c:pt idx="4012">
                  <c:v>12.19281971149626</c:v>
                </c:pt>
                <c:pt idx="4013">
                  <c:v>12.19767994851821</c:v>
                </c:pt>
                <c:pt idx="4014">
                  <c:v>12.20254141592202</c:v>
                </c:pt>
                <c:pt idx="4015">
                  <c:v>12.20740411401914</c:v>
                </c:pt>
                <c:pt idx="4016">
                  <c:v>12.21226804312115</c:v>
                </c:pt>
                <c:pt idx="4017">
                  <c:v>12.21713320353966</c:v>
                </c:pt>
                <c:pt idx="4018">
                  <c:v>12.2219995955864</c:v>
                </c:pt>
                <c:pt idx="4019">
                  <c:v>12.22686721957314</c:v>
                </c:pt>
                <c:pt idx="4020">
                  <c:v>12.23173607581177</c:v>
                </c:pt>
                <c:pt idx="4021">
                  <c:v>12.23660616461422</c:v>
                </c:pt>
                <c:pt idx="4022">
                  <c:v>12.24147748629252</c:v>
                </c:pt>
                <c:pt idx="4023">
                  <c:v>12.24635004115878</c:v>
                </c:pt>
                <c:pt idx="4024">
                  <c:v>12.25122382952519</c:v>
                </c:pt>
                <c:pt idx="4025">
                  <c:v>12.25609885170401</c:v>
                </c:pt>
                <c:pt idx="4026">
                  <c:v>12.26097510800757</c:v>
                </c:pt>
                <c:pt idx="4027">
                  <c:v>12.26585259874832</c:v>
                </c:pt>
                <c:pt idx="4028">
                  <c:v>12.27073132423873</c:v>
                </c:pt>
                <c:pt idx="4029">
                  <c:v>12.2756112847914</c:v>
                </c:pt>
                <c:pt idx="4030">
                  <c:v>12.28049248071897</c:v>
                </c:pt>
                <c:pt idx="4031">
                  <c:v>12.28537491233421</c:v>
                </c:pt>
                <c:pt idx="4032">
                  <c:v>12.29025857994991</c:v>
                </c:pt>
                <c:pt idx="4033">
                  <c:v>12.29514348387898</c:v>
                </c:pt>
                <c:pt idx="4034">
                  <c:v>12.3000296244344</c:v>
                </c:pt>
                <c:pt idx="4035">
                  <c:v>12.3049170019292</c:v>
                </c:pt>
                <c:pt idx="4036">
                  <c:v>12.30980561667654</c:v>
                </c:pt>
                <c:pt idx="4037">
                  <c:v>12.31469546898962</c:v>
                </c:pt>
                <c:pt idx="4038">
                  <c:v>12.31958655918174</c:v>
                </c:pt>
                <c:pt idx="4039">
                  <c:v>12.32447888756627</c:v>
                </c:pt>
                <c:pt idx="4040">
                  <c:v>12.32937245445667</c:v>
                </c:pt>
                <c:pt idx="4041">
                  <c:v>12.33426726016646</c:v>
                </c:pt>
                <c:pt idx="4042">
                  <c:v>12.33916330500925</c:v>
                </c:pt>
                <c:pt idx="4043">
                  <c:v>12.34406058929874</c:v>
                </c:pt>
                <c:pt idx="4044">
                  <c:v>12.3489591133487</c:v>
                </c:pt>
                <c:pt idx="4045">
                  <c:v>12.35385887747296</c:v>
                </c:pt>
                <c:pt idx="4046">
                  <c:v>12.35875988198546</c:v>
                </c:pt>
                <c:pt idx="4047">
                  <c:v>12.36366212720021</c:v>
                </c:pt>
                <c:pt idx="4048">
                  <c:v>12.3685656134313</c:v>
                </c:pt>
                <c:pt idx="4049">
                  <c:v>12.37347034099288</c:v>
                </c:pt>
                <c:pt idx="4050">
                  <c:v>12.37837631019921</c:v>
                </c:pt>
                <c:pt idx="4051">
                  <c:v>12.38328352136462</c:v>
                </c:pt>
                <c:pt idx="4052">
                  <c:v>12.3881919748035</c:v>
                </c:pt>
                <c:pt idx="4053">
                  <c:v>12.39310167083034</c:v>
                </c:pt>
                <c:pt idx="4054">
                  <c:v>12.39801260975972</c:v>
                </c:pt>
                <c:pt idx="4055">
                  <c:v>12.40292479190627</c:v>
                </c:pt>
                <c:pt idx="4056">
                  <c:v>12.4078382175847</c:v>
                </c:pt>
                <c:pt idx="4057">
                  <c:v>12.41275288710984</c:v>
                </c:pt>
                <c:pt idx="4058">
                  <c:v>12.41766880079656</c:v>
                </c:pt>
                <c:pt idx="4059">
                  <c:v>12.42258595895982</c:v>
                </c:pt>
                <c:pt idx="4060">
                  <c:v>12.42750436191467</c:v>
                </c:pt>
                <c:pt idx="4061">
                  <c:v>12.43242400997623</c:v>
                </c:pt>
                <c:pt idx="4062">
                  <c:v>12.4373449034597</c:v>
                </c:pt>
                <c:pt idx="4063">
                  <c:v>12.44226704268036</c:v>
                </c:pt>
                <c:pt idx="4064">
                  <c:v>12.44719042795358</c:v>
                </c:pt>
                <c:pt idx="4065">
                  <c:v>12.4521150595948</c:v>
                </c:pt>
                <c:pt idx="4066">
                  <c:v>12.45704093791952</c:v>
                </c:pt>
                <c:pt idx="4067">
                  <c:v>12.46196806324337</c:v>
                </c:pt>
                <c:pt idx="4068">
                  <c:v>12.46689643588203</c:v>
                </c:pt>
                <c:pt idx="4069">
                  <c:v>12.47182605615123</c:v>
                </c:pt>
                <c:pt idx="4070">
                  <c:v>12.47675692436685</c:v>
                </c:pt>
                <c:pt idx="4071">
                  <c:v>12.48168904084478</c:v>
                </c:pt>
                <c:pt idx="4072">
                  <c:v>12.48662240590104</c:v>
                </c:pt>
                <c:pt idx="4073">
                  <c:v>12.4915570198517</c:v>
                </c:pt>
                <c:pt idx="4074">
                  <c:v>12.49649288301293</c:v>
                </c:pt>
                <c:pt idx="4075">
                  <c:v>12.50142999570097</c:v>
                </c:pt>
                <c:pt idx="4076">
                  <c:v>12.50636835823213</c:v>
                </c:pt>
                <c:pt idx="4077">
                  <c:v>12.51130797092282</c:v>
                </c:pt>
                <c:pt idx="4078">
                  <c:v>12.51624883408952</c:v>
                </c:pt>
                <c:pt idx="4079">
                  <c:v>12.5211909480488</c:v>
                </c:pt>
                <c:pt idx="4080">
                  <c:v>12.52613431311727</c:v>
                </c:pt>
                <c:pt idx="4081">
                  <c:v>12.53107892961169</c:v>
                </c:pt>
                <c:pt idx="4082">
                  <c:v>12.53602479784885</c:v>
                </c:pt>
                <c:pt idx="4083">
                  <c:v>12.54097191814562</c:v>
                </c:pt>
                <c:pt idx="4084">
                  <c:v>12.54592029081897</c:v>
                </c:pt>
                <c:pt idx="4085">
                  <c:v>12.55086991618595</c:v>
                </c:pt>
              </c:numCache>
            </c:numRef>
          </c:xVal>
          <c:yVal>
            <c:numRef>
              <c:f>Cz_source_data!$U$8:$U$4093</c:f>
              <c:numCache>
                <c:formatCode>General</c:formatCode>
                <c:ptCount val="4086"/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2.06789562495217E-5</c:v>
                </c:pt>
                <c:pt idx="135">
                  <c:v>0.0270102186317401</c:v>
                </c:pt>
                <c:pt idx="136">
                  <c:v>0.4837770195877</c:v>
                </c:pt>
                <c:pt idx="137">
                  <c:v>1.431870891771748</c:v>
                </c:pt>
                <c:pt idx="138">
                  <c:v>2.26033964284587</c:v>
                </c:pt>
                <c:pt idx="139">
                  <c:v>2.874921594420289</c:v>
                </c:pt>
                <c:pt idx="140">
                  <c:v>3.10078046680847</c:v>
                </c:pt>
                <c:pt idx="141">
                  <c:v>2.980177181087927</c:v>
                </c:pt>
                <c:pt idx="142">
                  <c:v>2.927747572654104</c:v>
                </c:pt>
                <c:pt idx="143">
                  <c:v>2.975801040097377</c:v>
                </c:pt>
                <c:pt idx="144">
                  <c:v>3.017404785704063</c:v>
                </c:pt>
                <c:pt idx="145">
                  <c:v>3.02302345670178</c:v>
                </c:pt>
                <c:pt idx="146">
                  <c:v>3.028226765580853</c:v>
                </c:pt>
                <c:pt idx="147">
                  <c:v>3.0067875003474</c:v>
                </c:pt>
                <c:pt idx="148">
                  <c:v>2.994415145018614</c:v>
                </c:pt>
                <c:pt idx="149">
                  <c:v>2.974715049280781</c:v>
                </c:pt>
                <c:pt idx="150">
                  <c:v>2.92733424870755</c:v>
                </c:pt>
                <c:pt idx="151">
                  <c:v>2.879977240672796</c:v>
                </c:pt>
                <c:pt idx="152">
                  <c:v>2.843276144754317</c:v>
                </c:pt>
                <c:pt idx="153">
                  <c:v>2.803897495167023</c:v>
                </c:pt>
                <c:pt idx="154">
                  <c:v>2.737791700031475</c:v>
                </c:pt>
                <c:pt idx="155">
                  <c:v>2.684688147968704</c:v>
                </c:pt>
                <c:pt idx="156">
                  <c:v>2.659609352916008</c:v>
                </c:pt>
                <c:pt idx="157">
                  <c:v>2.609975173442117</c:v>
                </c:pt>
                <c:pt idx="158">
                  <c:v>2.5770555635296</c:v>
                </c:pt>
                <c:pt idx="159">
                  <c:v>2.545765507837077</c:v>
                </c:pt>
                <c:pt idx="160">
                  <c:v>2.512159459463394</c:v>
                </c:pt>
                <c:pt idx="161">
                  <c:v>2.498060927675551</c:v>
                </c:pt>
                <c:pt idx="162">
                  <c:v>2.45571608052782</c:v>
                </c:pt>
                <c:pt idx="163">
                  <c:v>2.41818572955731</c:v>
                </c:pt>
                <c:pt idx="164">
                  <c:v>2.38821624544135</c:v>
                </c:pt>
                <c:pt idx="165">
                  <c:v>2.352229681622365</c:v>
                </c:pt>
                <c:pt idx="166">
                  <c:v>2.314538160972198</c:v>
                </c:pt>
                <c:pt idx="167">
                  <c:v>2.28018769328628</c:v>
                </c:pt>
                <c:pt idx="168">
                  <c:v>2.242543431386306</c:v>
                </c:pt>
                <c:pt idx="169">
                  <c:v>2.20255072473538</c:v>
                </c:pt>
                <c:pt idx="170">
                  <c:v>2.167034992652661</c:v>
                </c:pt>
                <c:pt idx="171">
                  <c:v>2.130236223523405</c:v>
                </c:pt>
                <c:pt idx="172">
                  <c:v>2.088550740986478</c:v>
                </c:pt>
                <c:pt idx="173">
                  <c:v>2.050807342535577</c:v>
                </c:pt>
                <c:pt idx="174">
                  <c:v>2.018333634772155</c:v>
                </c:pt>
                <c:pt idx="175">
                  <c:v>1.990747012795223</c:v>
                </c:pt>
                <c:pt idx="176">
                  <c:v>1.954447915259479</c:v>
                </c:pt>
                <c:pt idx="177">
                  <c:v>1.936924393509777</c:v>
                </c:pt>
                <c:pt idx="178">
                  <c:v>1.894511831512714</c:v>
                </c:pt>
                <c:pt idx="179">
                  <c:v>1.873914717737872</c:v>
                </c:pt>
                <c:pt idx="180">
                  <c:v>1.843588450362205</c:v>
                </c:pt>
                <c:pt idx="181">
                  <c:v>1.818386014200928</c:v>
                </c:pt>
                <c:pt idx="182">
                  <c:v>1.788660927474467</c:v>
                </c:pt>
                <c:pt idx="183">
                  <c:v>1.783745580502101</c:v>
                </c:pt>
                <c:pt idx="184">
                  <c:v>1.757964499455765</c:v>
                </c:pt>
                <c:pt idx="185">
                  <c:v>1.737156888913301</c:v>
                </c:pt>
                <c:pt idx="186">
                  <c:v>1.711675934121618</c:v>
                </c:pt>
                <c:pt idx="187">
                  <c:v>1.69932714729502</c:v>
                </c:pt>
                <c:pt idx="188">
                  <c:v>1.675163728026616</c:v>
                </c:pt>
                <c:pt idx="189">
                  <c:v>1.657201726424901</c:v>
                </c:pt>
                <c:pt idx="190">
                  <c:v>1.638524938859771</c:v>
                </c:pt>
                <c:pt idx="191">
                  <c:v>1.620305919290613</c:v>
                </c:pt>
                <c:pt idx="192">
                  <c:v>1.604388495269505</c:v>
                </c:pt>
                <c:pt idx="193">
                  <c:v>1.589151314650677</c:v>
                </c:pt>
                <c:pt idx="194">
                  <c:v>1.572720074879506</c:v>
                </c:pt>
                <c:pt idx="195">
                  <c:v>1.545057161230188</c:v>
                </c:pt>
                <c:pt idx="196">
                  <c:v>1.523108099293738</c:v>
                </c:pt>
                <c:pt idx="197">
                  <c:v>1.5000201710932</c:v>
                </c:pt>
                <c:pt idx="198">
                  <c:v>1.484299150145631</c:v>
                </c:pt>
                <c:pt idx="199">
                  <c:v>1.45965606685185</c:v>
                </c:pt>
                <c:pt idx="200">
                  <c:v>1.438330021408276</c:v>
                </c:pt>
                <c:pt idx="201">
                  <c:v>1.428207012275626</c:v>
                </c:pt>
                <c:pt idx="202">
                  <c:v>1.401259047790931</c:v>
                </c:pt>
                <c:pt idx="203">
                  <c:v>1.381782412574047</c:v>
                </c:pt>
                <c:pt idx="204">
                  <c:v>1.363057072357798</c:v>
                </c:pt>
                <c:pt idx="205">
                  <c:v>1.350028101894624</c:v>
                </c:pt>
                <c:pt idx="206">
                  <c:v>1.335746697953005</c:v>
                </c:pt>
                <c:pt idx="207">
                  <c:v>1.319990509951392</c:v>
                </c:pt>
                <c:pt idx="208">
                  <c:v>1.309285575302165</c:v>
                </c:pt>
                <c:pt idx="209">
                  <c:v>1.290956901298485</c:v>
                </c:pt>
                <c:pt idx="210">
                  <c:v>1.282536478359485</c:v>
                </c:pt>
                <c:pt idx="211">
                  <c:v>1.273927576667489</c:v>
                </c:pt>
                <c:pt idx="212">
                  <c:v>1.264532237652864</c:v>
                </c:pt>
                <c:pt idx="213">
                  <c:v>1.259306966476591</c:v>
                </c:pt>
                <c:pt idx="214">
                  <c:v>1.248795244060187</c:v>
                </c:pt>
                <c:pt idx="215">
                  <c:v>1.242725547857205</c:v>
                </c:pt>
                <c:pt idx="216">
                  <c:v>1.231858605768705</c:v>
                </c:pt>
                <c:pt idx="217">
                  <c:v>1.221999412337385</c:v>
                </c:pt>
                <c:pt idx="218">
                  <c:v>1.225809775741172</c:v>
                </c:pt>
                <c:pt idx="219">
                  <c:v>1.221158315686641</c:v>
                </c:pt>
                <c:pt idx="220">
                  <c:v>1.209488046989399</c:v>
                </c:pt>
                <c:pt idx="221">
                  <c:v>1.204488915262901</c:v>
                </c:pt>
                <c:pt idx="222">
                  <c:v>1.185406615679686</c:v>
                </c:pt>
                <c:pt idx="223">
                  <c:v>1.17957689384422</c:v>
                </c:pt>
                <c:pt idx="224">
                  <c:v>1.168898879601767</c:v>
                </c:pt>
                <c:pt idx="225">
                  <c:v>1.151810128873346</c:v>
                </c:pt>
                <c:pt idx="226">
                  <c:v>1.132022755612774</c:v>
                </c:pt>
                <c:pt idx="227">
                  <c:v>1.116224301726538</c:v>
                </c:pt>
                <c:pt idx="228">
                  <c:v>1.104038176616873</c:v>
                </c:pt>
                <c:pt idx="229">
                  <c:v>1.081764332552384</c:v>
                </c:pt>
                <c:pt idx="230">
                  <c:v>1.063275823958206</c:v>
                </c:pt>
                <c:pt idx="231">
                  <c:v>1.040983073216847</c:v>
                </c:pt>
                <c:pt idx="232">
                  <c:v>1.035484898449883</c:v>
                </c:pt>
                <c:pt idx="233">
                  <c:v>1.015489221592452</c:v>
                </c:pt>
                <c:pt idx="234">
                  <c:v>1.008770260393272</c:v>
                </c:pt>
                <c:pt idx="235">
                  <c:v>0.991683860986937</c:v>
                </c:pt>
                <c:pt idx="236">
                  <c:v>0.978535665023749</c:v>
                </c:pt>
                <c:pt idx="237">
                  <c:v>0.974560851993132</c:v>
                </c:pt>
                <c:pt idx="238">
                  <c:v>0.967798363513487</c:v>
                </c:pt>
                <c:pt idx="239">
                  <c:v>0.960495547506621</c:v>
                </c:pt>
                <c:pt idx="240">
                  <c:v>0.943935875652485</c:v>
                </c:pt>
                <c:pt idx="241">
                  <c:v>0.939560999886287</c:v>
                </c:pt>
                <c:pt idx="242">
                  <c:v>0.928437577944858</c:v>
                </c:pt>
                <c:pt idx="243">
                  <c:v>0.923354592099376</c:v>
                </c:pt>
                <c:pt idx="244">
                  <c:v>0.915106616962976</c:v>
                </c:pt>
                <c:pt idx="245">
                  <c:v>0.90734530254015</c:v>
                </c:pt>
                <c:pt idx="246">
                  <c:v>0.898643113459711</c:v>
                </c:pt>
                <c:pt idx="247">
                  <c:v>0.891573035972636</c:v>
                </c:pt>
                <c:pt idx="248">
                  <c:v>0.882306539611933</c:v>
                </c:pt>
                <c:pt idx="249">
                  <c:v>0.870523922319219</c:v>
                </c:pt>
                <c:pt idx="250">
                  <c:v>0.86999235323365</c:v>
                </c:pt>
                <c:pt idx="251">
                  <c:v>0.863669208176671</c:v>
                </c:pt>
                <c:pt idx="252">
                  <c:v>0.852943745302211</c:v>
                </c:pt>
                <c:pt idx="253">
                  <c:v>0.847841958460618</c:v>
                </c:pt>
                <c:pt idx="254">
                  <c:v>0.839282299834157</c:v>
                </c:pt>
                <c:pt idx="255">
                  <c:v>0.832431612477058</c:v>
                </c:pt>
                <c:pt idx="256">
                  <c:v>0.827719678347441</c:v>
                </c:pt>
                <c:pt idx="257">
                  <c:v>0.821727192127857</c:v>
                </c:pt>
                <c:pt idx="258">
                  <c:v>0.810507249571382</c:v>
                </c:pt>
                <c:pt idx="259">
                  <c:v>0.809260303868631</c:v>
                </c:pt>
                <c:pt idx="260">
                  <c:v>0.799871805681974</c:v>
                </c:pt>
                <c:pt idx="261">
                  <c:v>0.805086068922489</c:v>
                </c:pt>
                <c:pt idx="262">
                  <c:v>0.79290051618605</c:v>
                </c:pt>
                <c:pt idx="263">
                  <c:v>0.785604652154468</c:v>
                </c:pt>
                <c:pt idx="264">
                  <c:v>0.782974661257418</c:v>
                </c:pt>
                <c:pt idx="265">
                  <c:v>0.78244642489283</c:v>
                </c:pt>
                <c:pt idx="266">
                  <c:v>0.766188840159791</c:v>
                </c:pt>
                <c:pt idx="267">
                  <c:v>0.765605035992016</c:v>
                </c:pt>
                <c:pt idx="268">
                  <c:v>0.754617034232157</c:v>
                </c:pt>
                <c:pt idx="269">
                  <c:v>0.752237772087702</c:v>
                </c:pt>
                <c:pt idx="270">
                  <c:v>0.747592025733365</c:v>
                </c:pt>
                <c:pt idx="271">
                  <c:v>0.743238207974079</c:v>
                </c:pt>
                <c:pt idx="272">
                  <c:v>0.736020980700009</c:v>
                </c:pt>
                <c:pt idx="273">
                  <c:v>0.724025970680244</c:v>
                </c:pt>
                <c:pt idx="274">
                  <c:v>0.722565352590062</c:v>
                </c:pt>
                <c:pt idx="275">
                  <c:v>0.720077799591792</c:v>
                </c:pt>
                <c:pt idx="276">
                  <c:v>0.717232379452383</c:v>
                </c:pt>
                <c:pt idx="277">
                  <c:v>0.713141863466707</c:v>
                </c:pt>
                <c:pt idx="278">
                  <c:v>0.710768108227315</c:v>
                </c:pt>
                <c:pt idx="279">
                  <c:v>0.70823603887808</c:v>
                </c:pt>
                <c:pt idx="280">
                  <c:v>0.702018395938833</c:v>
                </c:pt>
                <c:pt idx="281">
                  <c:v>0.702039959680624</c:v>
                </c:pt>
                <c:pt idx="282">
                  <c:v>0.697948273518922</c:v>
                </c:pt>
                <c:pt idx="283">
                  <c:v>0.696646513859169</c:v>
                </c:pt>
                <c:pt idx="284">
                  <c:v>0.694339987444614</c:v>
                </c:pt>
                <c:pt idx="285">
                  <c:v>0.693756236271414</c:v>
                </c:pt>
                <c:pt idx="286">
                  <c:v>0.694625323544193</c:v>
                </c:pt>
                <c:pt idx="287">
                  <c:v>0.690560357811333</c:v>
                </c:pt>
                <c:pt idx="288">
                  <c:v>0.687571378087134</c:v>
                </c:pt>
                <c:pt idx="289">
                  <c:v>0.692646566998685</c:v>
                </c:pt>
                <c:pt idx="290">
                  <c:v>0.686567404603105</c:v>
                </c:pt>
                <c:pt idx="291">
                  <c:v>0.694104478933221</c:v>
                </c:pt>
                <c:pt idx="292">
                  <c:v>0.693521509675625</c:v>
                </c:pt>
                <c:pt idx="293">
                  <c:v>0.70160909195051</c:v>
                </c:pt>
                <c:pt idx="294">
                  <c:v>0.714488292600177</c:v>
                </c:pt>
                <c:pt idx="295">
                  <c:v>0.726814966721526</c:v>
                </c:pt>
                <c:pt idx="296">
                  <c:v>0.739849889164774</c:v>
                </c:pt>
                <c:pt idx="297">
                  <c:v>0.75548753884109</c:v>
                </c:pt>
                <c:pt idx="298">
                  <c:v>0.773101036632486</c:v>
                </c:pt>
                <c:pt idx="299">
                  <c:v>0.792986375653906</c:v>
                </c:pt>
                <c:pt idx="300">
                  <c:v>0.810006357724971</c:v>
                </c:pt>
                <c:pt idx="301">
                  <c:v>0.824847049829452</c:v>
                </c:pt>
                <c:pt idx="302">
                  <c:v>0.839511724743407</c:v>
                </c:pt>
                <c:pt idx="303">
                  <c:v>0.851692296654073</c:v>
                </c:pt>
                <c:pt idx="304">
                  <c:v>0.859380136468333</c:v>
                </c:pt>
                <c:pt idx="305">
                  <c:v>0.862638061978695</c:v>
                </c:pt>
                <c:pt idx="306">
                  <c:v>0.854748021503752</c:v>
                </c:pt>
                <c:pt idx="307">
                  <c:v>0.847871360887706</c:v>
                </c:pt>
                <c:pt idx="308">
                  <c:v>0.834497781992528</c:v>
                </c:pt>
                <c:pt idx="309">
                  <c:v>0.808568744747373</c:v>
                </c:pt>
                <c:pt idx="310">
                  <c:v>0.792986754194761</c:v>
                </c:pt>
                <c:pt idx="311">
                  <c:v>0.760071732565336</c:v>
                </c:pt>
                <c:pt idx="312">
                  <c:v>0.739518395501019</c:v>
                </c:pt>
                <c:pt idx="313">
                  <c:v>0.707404217542193</c:v>
                </c:pt>
                <c:pt idx="314">
                  <c:v>0.682656197184176</c:v>
                </c:pt>
                <c:pt idx="315">
                  <c:v>0.660715697746215</c:v>
                </c:pt>
                <c:pt idx="316">
                  <c:v>0.630679735493643</c:v>
                </c:pt>
                <c:pt idx="317">
                  <c:v>0.605703253322227</c:v>
                </c:pt>
                <c:pt idx="318">
                  <c:v>0.586719967384295</c:v>
                </c:pt>
                <c:pt idx="319">
                  <c:v>0.575077038355823</c:v>
                </c:pt>
                <c:pt idx="320">
                  <c:v>0.559228048933139</c:v>
                </c:pt>
                <c:pt idx="321">
                  <c:v>0.546029920611058</c:v>
                </c:pt>
                <c:pt idx="322">
                  <c:v>0.530738474304954</c:v>
                </c:pt>
                <c:pt idx="323">
                  <c:v>0.519929577338137</c:v>
                </c:pt>
                <c:pt idx="324">
                  <c:v>0.517570987292185</c:v>
                </c:pt>
                <c:pt idx="325">
                  <c:v>0.509883898263593</c:v>
                </c:pt>
                <c:pt idx="326">
                  <c:v>0.499915698397749</c:v>
                </c:pt>
                <c:pt idx="327">
                  <c:v>0.496017961959158</c:v>
                </c:pt>
                <c:pt idx="328">
                  <c:v>0.490744003872319</c:v>
                </c:pt>
                <c:pt idx="329">
                  <c:v>0.488375934024812</c:v>
                </c:pt>
                <c:pt idx="330">
                  <c:v>0.486687924902837</c:v>
                </c:pt>
                <c:pt idx="331">
                  <c:v>0.48477449837212</c:v>
                </c:pt>
                <c:pt idx="332">
                  <c:v>0.477738465751501</c:v>
                </c:pt>
                <c:pt idx="333">
                  <c:v>0.475513600131851</c:v>
                </c:pt>
                <c:pt idx="334">
                  <c:v>0.478332147806194</c:v>
                </c:pt>
                <c:pt idx="335">
                  <c:v>0.475292589656309</c:v>
                </c:pt>
                <c:pt idx="336">
                  <c:v>0.473590617668351</c:v>
                </c:pt>
                <c:pt idx="337">
                  <c:v>0.474629708263378</c:v>
                </c:pt>
                <c:pt idx="338">
                  <c:v>0.470267719606612</c:v>
                </c:pt>
                <c:pt idx="339">
                  <c:v>0.468882352688856</c:v>
                </c:pt>
                <c:pt idx="340">
                  <c:v>0.47401426115485</c:v>
                </c:pt>
                <c:pt idx="341">
                  <c:v>0.470734932860167</c:v>
                </c:pt>
                <c:pt idx="342">
                  <c:v>0.470115526233284</c:v>
                </c:pt>
                <c:pt idx="343">
                  <c:v>0.472840492244731</c:v>
                </c:pt>
                <c:pt idx="344">
                  <c:v>0.47067173735437</c:v>
                </c:pt>
                <c:pt idx="345">
                  <c:v>0.471513187222797</c:v>
                </c:pt>
                <c:pt idx="346">
                  <c:v>0.473520294074787</c:v>
                </c:pt>
                <c:pt idx="347">
                  <c:v>0.47453687905492</c:v>
                </c:pt>
                <c:pt idx="348">
                  <c:v>0.475249295528305</c:v>
                </c:pt>
                <c:pt idx="349">
                  <c:v>0.481846211424515</c:v>
                </c:pt>
                <c:pt idx="350">
                  <c:v>0.477514839952706</c:v>
                </c:pt>
                <c:pt idx="351">
                  <c:v>0.481064064611411</c:v>
                </c:pt>
                <c:pt idx="352">
                  <c:v>0.479709478610839</c:v>
                </c:pt>
                <c:pt idx="353">
                  <c:v>0.48264981119543</c:v>
                </c:pt>
                <c:pt idx="354">
                  <c:v>0.482821041430996</c:v>
                </c:pt>
                <c:pt idx="355">
                  <c:v>0.481075867723581</c:v>
                </c:pt>
                <c:pt idx="356">
                  <c:v>0.47377963229944</c:v>
                </c:pt>
                <c:pt idx="357">
                  <c:v>0.473591319927351</c:v>
                </c:pt>
                <c:pt idx="358">
                  <c:v>0.466486231300492</c:v>
                </c:pt>
                <c:pt idx="359">
                  <c:v>0.461054878971923</c:v>
                </c:pt>
                <c:pt idx="360">
                  <c:v>0.454522845595399</c:v>
                </c:pt>
                <c:pt idx="361">
                  <c:v>0.446890967915858</c:v>
                </c:pt>
                <c:pt idx="362">
                  <c:v>0.440063216592545</c:v>
                </c:pt>
                <c:pt idx="363">
                  <c:v>0.433326707434914</c:v>
                </c:pt>
                <c:pt idx="364">
                  <c:v>0.423364766387596</c:v>
                </c:pt>
                <c:pt idx="365">
                  <c:v>0.418127931492842</c:v>
                </c:pt>
                <c:pt idx="366">
                  <c:v>0.416111149882886</c:v>
                </c:pt>
                <c:pt idx="367">
                  <c:v>0.406278012326169</c:v>
                </c:pt>
                <c:pt idx="368">
                  <c:v>0.397775125335808</c:v>
                </c:pt>
                <c:pt idx="369">
                  <c:v>0.395005039240415</c:v>
                </c:pt>
                <c:pt idx="370">
                  <c:v>0.38981108966916</c:v>
                </c:pt>
                <c:pt idx="371">
                  <c:v>0.385973250131291</c:v>
                </c:pt>
                <c:pt idx="372">
                  <c:v>0.383675456794336</c:v>
                </c:pt>
                <c:pt idx="373">
                  <c:v>0.377806964427846</c:v>
                </c:pt>
                <c:pt idx="374">
                  <c:v>0.373099295571459</c:v>
                </c:pt>
                <c:pt idx="375">
                  <c:v>0.370874523737632</c:v>
                </c:pt>
                <c:pt idx="376">
                  <c:v>0.365120628581319</c:v>
                </c:pt>
                <c:pt idx="377">
                  <c:v>0.364133734351621</c:v>
                </c:pt>
                <c:pt idx="378">
                  <c:v>0.361387956956069</c:v>
                </c:pt>
                <c:pt idx="379">
                  <c:v>0.358050762899438</c:v>
                </c:pt>
                <c:pt idx="380">
                  <c:v>0.356551426173735</c:v>
                </c:pt>
                <c:pt idx="381">
                  <c:v>0.355577318743548</c:v>
                </c:pt>
                <c:pt idx="382">
                  <c:v>0.354846441062542</c:v>
                </c:pt>
                <c:pt idx="383">
                  <c:v>0.350621058246473</c:v>
                </c:pt>
                <c:pt idx="384">
                  <c:v>0.344029657758952</c:v>
                </c:pt>
                <c:pt idx="385">
                  <c:v>0.34797903985364</c:v>
                </c:pt>
                <c:pt idx="386">
                  <c:v>0.342613868924803</c:v>
                </c:pt>
                <c:pt idx="387">
                  <c:v>0.338919464455577</c:v>
                </c:pt>
                <c:pt idx="388">
                  <c:v>0.336080124778005</c:v>
                </c:pt>
                <c:pt idx="389">
                  <c:v>0.33505482724778</c:v>
                </c:pt>
                <c:pt idx="390">
                  <c:v>0.336384876358728</c:v>
                </c:pt>
                <c:pt idx="391">
                  <c:v>0.33112619711937</c:v>
                </c:pt>
                <c:pt idx="392">
                  <c:v>0.333221705238831</c:v>
                </c:pt>
                <c:pt idx="393">
                  <c:v>0.329370535264274</c:v>
                </c:pt>
                <c:pt idx="394">
                  <c:v>0.325598740765565</c:v>
                </c:pt>
                <c:pt idx="395">
                  <c:v>0.326977786004025</c:v>
                </c:pt>
                <c:pt idx="396">
                  <c:v>0.329526912097186</c:v>
                </c:pt>
                <c:pt idx="397">
                  <c:v>0.324838887513161</c:v>
                </c:pt>
                <c:pt idx="398">
                  <c:v>0.323944299259875</c:v>
                </c:pt>
                <c:pt idx="399">
                  <c:v>0.325051561060506</c:v>
                </c:pt>
                <c:pt idx="400">
                  <c:v>0.324263658766497</c:v>
                </c:pt>
                <c:pt idx="401">
                  <c:v>0.324896712002527</c:v>
                </c:pt>
                <c:pt idx="402">
                  <c:v>0.316157917492812</c:v>
                </c:pt>
                <c:pt idx="403">
                  <c:v>0.314493841646138</c:v>
                </c:pt>
                <c:pt idx="404">
                  <c:v>0.317513969613809</c:v>
                </c:pt>
                <c:pt idx="405">
                  <c:v>0.31881413435435</c:v>
                </c:pt>
                <c:pt idx="406">
                  <c:v>0.315596685904894</c:v>
                </c:pt>
                <c:pt idx="407">
                  <c:v>0.312689617705451</c:v>
                </c:pt>
                <c:pt idx="408">
                  <c:v>0.314588049995725</c:v>
                </c:pt>
                <c:pt idx="409">
                  <c:v>0.312444563202535</c:v>
                </c:pt>
                <c:pt idx="410">
                  <c:v>0.317755254849406</c:v>
                </c:pt>
                <c:pt idx="411">
                  <c:v>0.312103283028459</c:v>
                </c:pt>
                <c:pt idx="412">
                  <c:v>0.310058360959869</c:v>
                </c:pt>
                <c:pt idx="413">
                  <c:v>0.306916122814346</c:v>
                </c:pt>
                <c:pt idx="414">
                  <c:v>0.309198297032135</c:v>
                </c:pt>
                <c:pt idx="415">
                  <c:v>0.307579305215902</c:v>
                </c:pt>
                <c:pt idx="416">
                  <c:v>0.307385934359373</c:v>
                </c:pt>
                <c:pt idx="417">
                  <c:v>0.306143545652864</c:v>
                </c:pt>
                <c:pt idx="418">
                  <c:v>0.305863995955519</c:v>
                </c:pt>
                <c:pt idx="419">
                  <c:v>0.301794342127105</c:v>
                </c:pt>
                <c:pt idx="420">
                  <c:v>0.301198620297825</c:v>
                </c:pt>
                <c:pt idx="421">
                  <c:v>0.298064822192876</c:v>
                </c:pt>
                <c:pt idx="422">
                  <c:v>0.297153092600892</c:v>
                </c:pt>
                <c:pt idx="423">
                  <c:v>0.296741532068936</c:v>
                </c:pt>
                <c:pt idx="424">
                  <c:v>0.294062744622572</c:v>
                </c:pt>
                <c:pt idx="425">
                  <c:v>0.293152662718557</c:v>
                </c:pt>
                <c:pt idx="426">
                  <c:v>0.293356951292288</c:v>
                </c:pt>
                <c:pt idx="427">
                  <c:v>0.291103414557783</c:v>
                </c:pt>
                <c:pt idx="428">
                  <c:v>0.292632601113825</c:v>
                </c:pt>
                <c:pt idx="429">
                  <c:v>0.294160994983924</c:v>
                </c:pt>
                <c:pt idx="430">
                  <c:v>0.292791475616197</c:v>
                </c:pt>
                <c:pt idx="431">
                  <c:v>0.295632942441976</c:v>
                </c:pt>
                <c:pt idx="432">
                  <c:v>0.297418243603831</c:v>
                </c:pt>
                <c:pt idx="433">
                  <c:v>0.300506295511818</c:v>
                </c:pt>
                <c:pt idx="434">
                  <c:v>0.301378998141752</c:v>
                </c:pt>
                <c:pt idx="435">
                  <c:v>0.303161433073179</c:v>
                </c:pt>
                <c:pt idx="436">
                  <c:v>0.30378394105265</c:v>
                </c:pt>
                <c:pt idx="437">
                  <c:v>0.30695336588192</c:v>
                </c:pt>
                <c:pt idx="438">
                  <c:v>0.30845534153485</c:v>
                </c:pt>
                <c:pt idx="439">
                  <c:v>0.310243675851616</c:v>
                </c:pt>
                <c:pt idx="440">
                  <c:v>0.317705421530684</c:v>
                </c:pt>
                <c:pt idx="441">
                  <c:v>0.321432457914334</c:v>
                </c:pt>
                <c:pt idx="442">
                  <c:v>0.320853777937849</c:v>
                </c:pt>
                <c:pt idx="443">
                  <c:v>0.324348612099406</c:v>
                </c:pt>
                <c:pt idx="444">
                  <c:v>0.328147550481763</c:v>
                </c:pt>
                <c:pt idx="445">
                  <c:v>0.328571008432431</c:v>
                </c:pt>
                <c:pt idx="446">
                  <c:v>0.327303112389891</c:v>
                </c:pt>
                <c:pt idx="447">
                  <c:v>0.32674267948951</c:v>
                </c:pt>
                <c:pt idx="448">
                  <c:v>0.320949379488008</c:v>
                </c:pt>
                <c:pt idx="449">
                  <c:v>0.322233384750173</c:v>
                </c:pt>
                <c:pt idx="450">
                  <c:v>0.320681951392688</c:v>
                </c:pt>
                <c:pt idx="451">
                  <c:v>0.315056738450641</c:v>
                </c:pt>
                <c:pt idx="452">
                  <c:v>0.312458482598914</c:v>
                </c:pt>
                <c:pt idx="453">
                  <c:v>0.30795403600057</c:v>
                </c:pt>
                <c:pt idx="454">
                  <c:v>0.298093171057804</c:v>
                </c:pt>
                <c:pt idx="455">
                  <c:v>0.295529718037615</c:v>
                </c:pt>
                <c:pt idx="456">
                  <c:v>0.28899345462482</c:v>
                </c:pt>
                <c:pt idx="457">
                  <c:v>0.281812591945145</c:v>
                </c:pt>
                <c:pt idx="458">
                  <c:v>0.272987457266304</c:v>
                </c:pt>
                <c:pt idx="459">
                  <c:v>0.276346631059456</c:v>
                </c:pt>
                <c:pt idx="460">
                  <c:v>0.265870735367906</c:v>
                </c:pt>
                <c:pt idx="461">
                  <c:v>0.265061031969288</c:v>
                </c:pt>
                <c:pt idx="462">
                  <c:v>0.259474826753991</c:v>
                </c:pt>
                <c:pt idx="463">
                  <c:v>0.257144986943951</c:v>
                </c:pt>
                <c:pt idx="464">
                  <c:v>0.254759244363326</c:v>
                </c:pt>
                <c:pt idx="465">
                  <c:v>0.25112907899559</c:v>
                </c:pt>
                <c:pt idx="466">
                  <c:v>0.247671844557857</c:v>
                </c:pt>
                <c:pt idx="467">
                  <c:v>0.245908000980189</c:v>
                </c:pt>
                <c:pt idx="468">
                  <c:v>0.243052386513484</c:v>
                </c:pt>
                <c:pt idx="469">
                  <c:v>0.24173702045084</c:v>
                </c:pt>
                <c:pt idx="470">
                  <c:v>0.242473543629361</c:v>
                </c:pt>
                <c:pt idx="471">
                  <c:v>0.24016208094822</c:v>
                </c:pt>
                <c:pt idx="472">
                  <c:v>0.240177232034244</c:v>
                </c:pt>
                <c:pt idx="473">
                  <c:v>0.241065372754642</c:v>
                </c:pt>
                <c:pt idx="474">
                  <c:v>0.239448515723292</c:v>
                </c:pt>
                <c:pt idx="475">
                  <c:v>0.240431205266107</c:v>
                </c:pt>
                <c:pt idx="476">
                  <c:v>0.238246372252298</c:v>
                </c:pt>
                <c:pt idx="477">
                  <c:v>0.237323425259239</c:v>
                </c:pt>
                <c:pt idx="478">
                  <c:v>0.238296383437213</c:v>
                </c:pt>
                <c:pt idx="479">
                  <c:v>0.233261767805244</c:v>
                </c:pt>
                <c:pt idx="480">
                  <c:v>0.232890140416449</c:v>
                </c:pt>
                <c:pt idx="481">
                  <c:v>0.234545281676863</c:v>
                </c:pt>
                <c:pt idx="482">
                  <c:v>0.230064516452921</c:v>
                </c:pt>
                <c:pt idx="483">
                  <c:v>0.229675004973477</c:v>
                </c:pt>
                <c:pt idx="484">
                  <c:v>0.228462405023104</c:v>
                </c:pt>
                <c:pt idx="485">
                  <c:v>0.228565412110507</c:v>
                </c:pt>
                <c:pt idx="486">
                  <c:v>0.223835266098641</c:v>
                </c:pt>
                <c:pt idx="487">
                  <c:v>0.223286919507142</c:v>
                </c:pt>
                <c:pt idx="488">
                  <c:v>0.224620044371996</c:v>
                </c:pt>
                <c:pt idx="489">
                  <c:v>0.222531248841407</c:v>
                </c:pt>
                <c:pt idx="490">
                  <c:v>0.224846508063939</c:v>
                </c:pt>
                <c:pt idx="491">
                  <c:v>0.22143622514032</c:v>
                </c:pt>
                <c:pt idx="492">
                  <c:v>0.220889107617455</c:v>
                </c:pt>
                <c:pt idx="493">
                  <c:v>0.219756889078701</c:v>
                </c:pt>
                <c:pt idx="494">
                  <c:v>0.216595852741744</c:v>
                </c:pt>
                <c:pt idx="495">
                  <c:v>0.216833568561469</c:v>
                </c:pt>
                <c:pt idx="496">
                  <c:v>0.215448470454519</c:v>
                </c:pt>
                <c:pt idx="497">
                  <c:v>0.213922582611921</c:v>
                </c:pt>
                <c:pt idx="498">
                  <c:v>0.216631258290716</c:v>
                </c:pt>
                <c:pt idx="499">
                  <c:v>0.214549621402971</c:v>
                </c:pt>
                <c:pt idx="500">
                  <c:v>0.213835596731177</c:v>
                </c:pt>
                <c:pt idx="501">
                  <c:v>0.214243167736788</c:v>
                </c:pt>
                <c:pt idx="502">
                  <c:v>0.215159191582771</c:v>
                </c:pt>
                <c:pt idx="503">
                  <c:v>0.214464348382115</c:v>
                </c:pt>
                <c:pt idx="504">
                  <c:v>0.214711353102627</c:v>
                </c:pt>
                <c:pt idx="505">
                  <c:v>0.214977044491945</c:v>
                </c:pt>
                <c:pt idx="506">
                  <c:v>0.212617104235071</c:v>
                </c:pt>
                <c:pt idx="507">
                  <c:v>0.212450397837891</c:v>
                </c:pt>
                <c:pt idx="508">
                  <c:v>0.215105433833318</c:v>
                </c:pt>
                <c:pt idx="509">
                  <c:v>0.212126600501978</c:v>
                </c:pt>
                <c:pt idx="510">
                  <c:v>0.210662791911144</c:v>
                </c:pt>
                <c:pt idx="511">
                  <c:v>0.213654567720166</c:v>
                </c:pt>
                <c:pt idx="512">
                  <c:v>0.211336045191021</c:v>
                </c:pt>
                <c:pt idx="513">
                  <c:v>0.209704420901009</c:v>
                </c:pt>
                <c:pt idx="514">
                  <c:v>0.212196388994288</c:v>
                </c:pt>
                <c:pt idx="515">
                  <c:v>0.209119451744056</c:v>
                </c:pt>
                <c:pt idx="516">
                  <c:v>0.208700450729383</c:v>
                </c:pt>
                <c:pt idx="517">
                  <c:v>0.206160826036475</c:v>
                </c:pt>
                <c:pt idx="518">
                  <c:v>0.206127412676809</c:v>
                </c:pt>
                <c:pt idx="519">
                  <c:v>0.203880459825587</c:v>
                </c:pt>
                <c:pt idx="520">
                  <c:v>0.202769253754962</c:v>
                </c:pt>
                <c:pt idx="521">
                  <c:v>0.204133510840425</c:v>
                </c:pt>
                <c:pt idx="522">
                  <c:v>0.201448230494625</c:v>
                </c:pt>
                <c:pt idx="523">
                  <c:v>0.200047976524642</c:v>
                </c:pt>
                <c:pt idx="524">
                  <c:v>0.200737383688206</c:v>
                </c:pt>
                <c:pt idx="525">
                  <c:v>0.201482620193945</c:v>
                </c:pt>
                <c:pt idx="526">
                  <c:v>0.201253733737893</c:v>
                </c:pt>
                <c:pt idx="527">
                  <c:v>0.19805768867472</c:v>
                </c:pt>
                <c:pt idx="528">
                  <c:v>0.197558374815218</c:v>
                </c:pt>
                <c:pt idx="529">
                  <c:v>0.196310844281662</c:v>
                </c:pt>
                <c:pt idx="530">
                  <c:v>0.195381946169153</c:v>
                </c:pt>
                <c:pt idx="531">
                  <c:v>0.196772547237127</c:v>
                </c:pt>
                <c:pt idx="532">
                  <c:v>0.194815630436026</c:v>
                </c:pt>
                <c:pt idx="533">
                  <c:v>0.193504582235384</c:v>
                </c:pt>
                <c:pt idx="534">
                  <c:v>0.193044477893264</c:v>
                </c:pt>
                <c:pt idx="535">
                  <c:v>0.193238499831841</c:v>
                </c:pt>
                <c:pt idx="536">
                  <c:v>0.191601938397655</c:v>
                </c:pt>
                <c:pt idx="537">
                  <c:v>0.189452669894459</c:v>
                </c:pt>
                <c:pt idx="538">
                  <c:v>0.189759429558459</c:v>
                </c:pt>
                <c:pt idx="539">
                  <c:v>0.189030163393741</c:v>
                </c:pt>
                <c:pt idx="540">
                  <c:v>0.187853428804348</c:v>
                </c:pt>
                <c:pt idx="541">
                  <c:v>0.185707234928607</c:v>
                </c:pt>
                <c:pt idx="542">
                  <c:v>0.185371160352002</c:v>
                </c:pt>
                <c:pt idx="543">
                  <c:v>0.187254026141287</c:v>
                </c:pt>
                <c:pt idx="544">
                  <c:v>0.183907264151779</c:v>
                </c:pt>
                <c:pt idx="545">
                  <c:v>0.181792146463639</c:v>
                </c:pt>
                <c:pt idx="546">
                  <c:v>0.182836054838299</c:v>
                </c:pt>
                <c:pt idx="547">
                  <c:v>0.178617476544488</c:v>
                </c:pt>
                <c:pt idx="548">
                  <c:v>0.179764055820591</c:v>
                </c:pt>
                <c:pt idx="549">
                  <c:v>0.178433991237738</c:v>
                </c:pt>
                <c:pt idx="550">
                  <c:v>0.176844017294899</c:v>
                </c:pt>
                <c:pt idx="551">
                  <c:v>0.177441219203876</c:v>
                </c:pt>
                <c:pt idx="552">
                  <c:v>0.175368605543955</c:v>
                </c:pt>
                <c:pt idx="553">
                  <c:v>0.175937958819455</c:v>
                </c:pt>
                <c:pt idx="554">
                  <c:v>0.174591893916945</c:v>
                </c:pt>
                <c:pt idx="555">
                  <c:v>0.172772487748407</c:v>
                </c:pt>
                <c:pt idx="556">
                  <c:v>0.172905308773938</c:v>
                </c:pt>
                <c:pt idx="557">
                  <c:v>0.172489962972314</c:v>
                </c:pt>
                <c:pt idx="558">
                  <c:v>0.171582590229517</c:v>
                </c:pt>
                <c:pt idx="559">
                  <c:v>0.169022947390573</c:v>
                </c:pt>
                <c:pt idx="560">
                  <c:v>0.171180142158469</c:v>
                </c:pt>
                <c:pt idx="561">
                  <c:v>0.169327172544885</c:v>
                </c:pt>
                <c:pt idx="562">
                  <c:v>0.166278282534136</c:v>
                </c:pt>
                <c:pt idx="563">
                  <c:v>0.167729561084681</c:v>
                </c:pt>
                <c:pt idx="564">
                  <c:v>0.169347011816791</c:v>
                </c:pt>
                <c:pt idx="565">
                  <c:v>0.166439461246007</c:v>
                </c:pt>
                <c:pt idx="566">
                  <c:v>0.163514834568048</c:v>
                </c:pt>
                <c:pt idx="567">
                  <c:v>0.164353735257202</c:v>
                </c:pt>
                <c:pt idx="568">
                  <c:v>0.163098580528581</c:v>
                </c:pt>
                <c:pt idx="569">
                  <c:v>0.162223770550664</c:v>
                </c:pt>
                <c:pt idx="570">
                  <c:v>0.160441999355204</c:v>
                </c:pt>
                <c:pt idx="571">
                  <c:v>0.160373622994056</c:v>
                </c:pt>
                <c:pt idx="572">
                  <c:v>0.163229671476336</c:v>
                </c:pt>
                <c:pt idx="573">
                  <c:v>0.160375724611871</c:v>
                </c:pt>
                <c:pt idx="574">
                  <c:v>0.16014089063648</c:v>
                </c:pt>
                <c:pt idx="575">
                  <c:v>0.158861208242412</c:v>
                </c:pt>
                <c:pt idx="576">
                  <c:v>0.158183092677867</c:v>
                </c:pt>
                <c:pt idx="577">
                  <c:v>0.158226242887137</c:v>
                </c:pt>
                <c:pt idx="578">
                  <c:v>0.15535863898627</c:v>
                </c:pt>
                <c:pt idx="579">
                  <c:v>0.157231595653437</c:v>
                </c:pt>
                <c:pt idx="580">
                  <c:v>0.158484801680675</c:v>
                </c:pt>
                <c:pt idx="581">
                  <c:v>0.156791917113675</c:v>
                </c:pt>
                <c:pt idx="582">
                  <c:v>0.155782976013455</c:v>
                </c:pt>
                <c:pt idx="583">
                  <c:v>0.153740921120555</c:v>
                </c:pt>
                <c:pt idx="584">
                  <c:v>0.154061839276898</c:v>
                </c:pt>
                <c:pt idx="585">
                  <c:v>0.15377379918395</c:v>
                </c:pt>
                <c:pt idx="586">
                  <c:v>0.153836319439596</c:v>
                </c:pt>
                <c:pt idx="587">
                  <c:v>0.153834262670304</c:v>
                </c:pt>
                <c:pt idx="588">
                  <c:v>0.154246963347649</c:v>
                </c:pt>
                <c:pt idx="589">
                  <c:v>0.151609381139862</c:v>
                </c:pt>
                <c:pt idx="590">
                  <c:v>0.151276214917845</c:v>
                </c:pt>
                <c:pt idx="591">
                  <c:v>0.151164248383776</c:v>
                </c:pt>
                <c:pt idx="592">
                  <c:v>0.15268209184622</c:v>
                </c:pt>
                <c:pt idx="593">
                  <c:v>0.150406544778699</c:v>
                </c:pt>
                <c:pt idx="594">
                  <c:v>0.151813355958313</c:v>
                </c:pt>
                <c:pt idx="595">
                  <c:v>0.154820369175355</c:v>
                </c:pt>
                <c:pt idx="596">
                  <c:v>0.151984877564293</c:v>
                </c:pt>
                <c:pt idx="597">
                  <c:v>0.153528133338222</c:v>
                </c:pt>
                <c:pt idx="598">
                  <c:v>0.15291926602999</c:v>
                </c:pt>
                <c:pt idx="599">
                  <c:v>0.154700461202839</c:v>
                </c:pt>
                <c:pt idx="600">
                  <c:v>0.153907804197404</c:v>
                </c:pt>
                <c:pt idx="601">
                  <c:v>0.152564333593088</c:v>
                </c:pt>
                <c:pt idx="602">
                  <c:v>0.155777007227685</c:v>
                </c:pt>
                <c:pt idx="603">
                  <c:v>0.157316902882244</c:v>
                </c:pt>
                <c:pt idx="604">
                  <c:v>0.155964379924352</c:v>
                </c:pt>
                <c:pt idx="605">
                  <c:v>0.157934769079466</c:v>
                </c:pt>
                <c:pt idx="606">
                  <c:v>0.159876625491203</c:v>
                </c:pt>
                <c:pt idx="607">
                  <c:v>0.157487923943708</c:v>
                </c:pt>
                <c:pt idx="608">
                  <c:v>0.158768615461866</c:v>
                </c:pt>
                <c:pt idx="609">
                  <c:v>0.160177002938947</c:v>
                </c:pt>
                <c:pt idx="610">
                  <c:v>0.16057642449147</c:v>
                </c:pt>
                <c:pt idx="611">
                  <c:v>0.162780847917764</c:v>
                </c:pt>
                <c:pt idx="612">
                  <c:v>0.163261838644215</c:v>
                </c:pt>
                <c:pt idx="613">
                  <c:v>0.165931549385703</c:v>
                </c:pt>
                <c:pt idx="614">
                  <c:v>0.165724735771333</c:v>
                </c:pt>
                <c:pt idx="615">
                  <c:v>0.165719409739158</c:v>
                </c:pt>
                <c:pt idx="616">
                  <c:v>0.16743463945081</c:v>
                </c:pt>
                <c:pt idx="617">
                  <c:v>0.168325524705938</c:v>
                </c:pt>
                <c:pt idx="618">
                  <c:v>0.168996413031221</c:v>
                </c:pt>
                <c:pt idx="619">
                  <c:v>0.172062937681749</c:v>
                </c:pt>
                <c:pt idx="620">
                  <c:v>0.168152039883697</c:v>
                </c:pt>
                <c:pt idx="621">
                  <c:v>0.174361488072245</c:v>
                </c:pt>
                <c:pt idx="622">
                  <c:v>0.176748079319728</c:v>
                </c:pt>
                <c:pt idx="623">
                  <c:v>0.175241629131238</c:v>
                </c:pt>
                <c:pt idx="624">
                  <c:v>0.176576424015667</c:v>
                </c:pt>
                <c:pt idx="625">
                  <c:v>0.180695520344606</c:v>
                </c:pt>
                <c:pt idx="626">
                  <c:v>0.180704561162475</c:v>
                </c:pt>
                <c:pt idx="627">
                  <c:v>0.180375905779793</c:v>
                </c:pt>
                <c:pt idx="628">
                  <c:v>0.186443453982949</c:v>
                </c:pt>
                <c:pt idx="629">
                  <c:v>0.18788313189132</c:v>
                </c:pt>
                <c:pt idx="630">
                  <c:v>0.189604775490643</c:v>
                </c:pt>
                <c:pt idx="631">
                  <c:v>0.191143190556231</c:v>
                </c:pt>
                <c:pt idx="632">
                  <c:v>0.194439999082019</c:v>
                </c:pt>
                <c:pt idx="633">
                  <c:v>0.195174475386807</c:v>
                </c:pt>
                <c:pt idx="634">
                  <c:v>0.195607926523956</c:v>
                </c:pt>
                <c:pt idx="635">
                  <c:v>0.199984920896546</c:v>
                </c:pt>
                <c:pt idx="636">
                  <c:v>0.199724875424635</c:v>
                </c:pt>
                <c:pt idx="637">
                  <c:v>0.200247842551121</c:v>
                </c:pt>
                <c:pt idx="638">
                  <c:v>0.198522557490363</c:v>
                </c:pt>
                <c:pt idx="639">
                  <c:v>0.197999175647984</c:v>
                </c:pt>
                <c:pt idx="640">
                  <c:v>0.19353725897067</c:v>
                </c:pt>
                <c:pt idx="641">
                  <c:v>0.192733457998394</c:v>
                </c:pt>
                <c:pt idx="642">
                  <c:v>0.192130073339852</c:v>
                </c:pt>
                <c:pt idx="643">
                  <c:v>0.188527413439908</c:v>
                </c:pt>
                <c:pt idx="644">
                  <c:v>0.18584438216584</c:v>
                </c:pt>
                <c:pt idx="645">
                  <c:v>0.183671456937918</c:v>
                </c:pt>
                <c:pt idx="646">
                  <c:v>0.178429666658506</c:v>
                </c:pt>
                <c:pt idx="647">
                  <c:v>0.175269930073101</c:v>
                </c:pt>
                <c:pt idx="648">
                  <c:v>0.172937888946177</c:v>
                </c:pt>
                <c:pt idx="649">
                  <c:v>0.169654057300016</c:v>
                </c:pt>
                <c:pt idx="650">
                  <c:v>0.165600628438707</c:v>
                </c:pt>
                <c:pt idx="651">
                  <c:v>0.16124989041989</c:v>
                </c:pt>
                <c:pt idx="652">
                  <c:v>0.159513192316861</c:v>
                </c:pt>
                <c:pt idx="653">
                  <c:v>0.156471769337154</c:v>
                </c:pt>
                <c:pt idx="654">
                  <c:v>0.151836553956556</c:v>
                </c:pt>
                <c:pt idx="655">
                  <c:v>0.14902514355929</c:v>
                </c:pt>
                <c:pt idx="656">
                  <c:v>0.147121120524601</c:v>
                </c:pt>
                <c:pt idx="657">
                  <c:v>0.145725268763133</c:v>
                </c:pt>
                <c:pt idx="658">
                  <c:v>0.143660032662645</c:v>
                </c:pt>
                <c:pt idx="659">
                  <c:v>0.141025502224392</c:v>
                </c:pt>
                <c:pt idx="660">
                  <c:v>0.141089366573148</c:v>
                </c:pt>
                <c:pt idx="661">
                  <c:v>0.137995339359315</c:v>
                </c:pt>
                <c:pt idx="662">
                  <c:v>0.137517160738954</c:v>
                </c:pt>
                <c:pt idx="663">
                  <c:v>0.13623432585084</c:v>
                </c:pt>
                <c:pt idx="664">
                  <c:v>0.134364439646246</c:v>
                </c:pt>
                <c:pt idx="665">
                  <c:v>0.136554058240877</c:v>
                </c:pt>
                <c:pt idx="666">
                  <c:v>0.132380626580388</c:v>
                </c:pt>
                <c:pt idx="667">
                  <c:v>0.133810719651978</c:v>
                </c:pt>
                <c:pt idx="668">
                  <c:v>0.132196207587531</c:v>
                </c:pt>
                <c:pt idx="669">
                  <c:v>0.131855731003846</c:v>
                </c:pt>
                <c:pt idx="670">
                  <c:v>0.132309855197596</c:v>
                </c:pt>
                <c:pt idx="671">
                  <c:v>0.130254677854609</c:v>
                </c:pt>
                <c:pt idx="672">
                  <c:v>0.129220145225278</c:v>
                </c:pt>
                <c:pt idx="673">
                  <c:v>0.130558608672218</c:v>
                </c:pt>
                <c:pt idx="674">
                  <c:v>0.127423182402342</c:v>
                </c:pt>
                <c:pt idx="675">
                  <c:v>0.12907697625841</c:v>
                </c:pt>
                <c:pt idx="676">
                  <c:v>0.127944601336382</c:v>
                </c:pt>
                <c:pt idx="677">
                  <c:v>0.128543039760546</c:v>
                </c:pt>
                <c:pt idx="678">
                  <c:v>0.128132110933288</c:v>
                </c:pt>
                <c:pt idx="679">
                  <c:v>0.124658950998439</c:v>
                </c:pt>
                <c:pt idx="680">
                  <c:v>0.124636406112345</c:v>
                </c:pt>
                <c:pt idx="681">
                  <c:v>0.124586856880079</c:v>
                </c:pt>
                <c:pt idx="682">
                  <c:v>0.122791264110619</c:v>
                </c:pt>
                <c:pt idx="683">
                  <c:v>0.122940147738124</c:v>
                </c:pt>
                <c:pt idx="684">
                  <c:v>0.121649626959408</c:v>
                </c:pt>
                <c:pt idx="685">
                  <c:v>0.121250106122215</c:v>
                </c:pt>
                <c:pt idx="686">
                  <c:v>0.120536087563478</c:v>
                </c:pt>
                <c:pt idx="687">
                  <c:v>0.1201460240999</c:v>
                </c:pt>
                <c:pt idx="688">
                  <c:v>0.121490574566344</c:v>
                </c:pt>
                <c:pt idx="689">
                  <c:v>0.11911490363622</c:v>
                </c:pt>
                <c:pt idx="690">
                  <c:v>0.119866200208771</c:v>
                </c:pt>
                <c:pt idx="691">
                  <c:v>0.117276611207807</c:v>
                </c:pt>
                <c:pt idx="692">
                  <c:v>0.116753164053401</c:v>
                </c:pt>
                <c:pt idx="693">
                  <c:v>0.11736983586847</c:v>
                </c:pt>
                <c:pt idx="694">
                  <c:v>0.116092881672992</c:v>
                </c:pt>
                <c:pt idx="695">
                  <c:v>0.116870866948674</c:v>
                </c:pt>
                <c:pt idx="696">
                  <c:v>0.115917535374723</c:v>
                </c:pt>
                <c:pt idx="697">
                  <c:v>0.114830185796135</c:v>
                </c:pt>
                <c:pt idx="698">
                  <c:v>0.116575982842479</c:v>
                </c:pt>
                <c:pt idx="699">
                  <c:v>0.115524848760177</c:v>
                </c:pt>
                <c:pt idx="700">
                  <c:v>0.112207511358256</c:v>
                </c:pt>
                <c:pt idx="701">
                  <c:v>0.114042196238369</c:v>
                </c:pt>
                <c:pt idx="702">
                  <c:v>0.110753762822359</c:v>
                </c:pt>
                <c:pt idx="703">
                  <c:v>0.114709638429303</c:v>
                </c:pt>
                <c:pt idx="704">
                  <c:v>0.112881589954347</c:v>
                </c:pt>
                <c:pt idx="705">
                  <c:v>0.112405617564233</c:v>
                </c:pt>
                <c:pt idx="706">
                  <c:v>0.111187377275779</c:v>
                </c:pt>
                <c:pt idx="707">
                  <c:v>0.114083774031751</c:v>
                </c:pt>
                <c:pt idx="708">
                  <c:v>0.112400764902976</c:v>
                </c:pt>
                <c:pt idx="709">
                  <c:v>0.11146947736033</c:v>
                </c:pt>
                <c:pt idx="710">
                  <c:v>0.111039111983927</c:v>
                </c:pt>
                <c:pt idx="711">
                  <c:v>0.110573219357732</c:v>
                </c:pt>
                <c:pt idx="712">
                  <c:v>0.110295132198707</c:v>
                </c:pt>
                <c:pt idx="713">
                  <c:v>0.10943673094139</c:v>
                </c:pt>
                <c:pt idx="714">
                  <c:v>0.10918584111186</c:v>
                </c:pt>
                <c:pt idx="715">
                  <c:v>0.108158557445132</c:v>
                </c:pt>
                <c:pt idx="716">
                  <c:v>0.108987809731209</c:v>
                </c:pt>
                <c:pt idx="717">
                  <c:v>0.110155630640972</c:v>
                </c:pt>
                <c:pt idx="718">
                  <c:v>0.108397529304191</c:v>
                </c:pt>
                <c:pt idx="719">
                  <c:v>0.106551146682562</c:v>
                </c:pt>
                <c:pt idx="720">
                  <c:v>0.108155470591903</c:v>
                </c:pt>
                <c:pt idx="721">
                  <c:v>0.106720017283033</c:v>
                </c:pt>
                <c:pt idx="722">
                  <c:v>0.107387960033459</c:v>
                </c:pt>
                <c:pt idx="723">
                  <c:v>0.10862563086211</c:v>
                </c:pt>
                <c:pt idx="724">
                  <c:v>0.107814486948871</c:v>
                </c:pt>
                <c:pt idx="725">
                  <c:v>0.106718854415362</c:v>
                </c:pt>
                <c:pt idx="726">
                  <c:v>0.104404383326744</c:v>
                </c:pt>
                <c:pt idx="727">
                  <c:v>0.107065269561501</c:v>
                </c:pt>
                <c:pt idx="728">
                  <c:v>0.105205570874022</c:v>
                </c:pt>
                <c:pt idx="729">
                  <c:v>0.105543593347696</c:v>
                </c:pt>
                <c:pt idx="730">
                  <c:v>0.106761708587799</c:v>
                </c:pt>
                <c:pt idx="731">
                  <c:v>0.105392393262355</c:v>
                </c:pt>
                <c:pt idx="732">
                  <c:v>0.103499424010187</c:v>
                </c:pt>
                <c:pt idx="733">
                  <c:v>0.106387467791319</c:v>
                </c:pt>
                <c:pt idx="734">
                  <c:v>0.10649378170203</c:v>
                </c:pt>
                <c:pt idx="735">
                  <c:v>0.106830924763916</c:v>
                </c:pt>
                <c:pt idx="736">
                  <c:v>0.104096057853945</c:v>
                </c:pt>
                <c:pt idx="737">
                  <c:v>0.103954325869909</c:v>
                </c:pt>
                <c:pt idx="738">
                  <c:v>0.10830271840318</c:v>
                </c:pt>
                <c:pt idx="739">
                  <c:v>0.105427592209636</c:v>
                </c:pt>
                <c:pt idx="740">
                  <c:v>0.105010667345847</c:v>
                </c:pt>
                <c:pt idx="741">
                  <c:v>0.106881606843739</c:v>
                </c:pt>
                <c:pt idx="742">
                  <c:v>0.106535428735461</c:v>
                </c:pt>
                <c:pt idx="743">
                  <c:v>0.106552777895133</c:v>
                </c:pt>
                <c:pt idx="744">
                  <c:v>0.108085200329921</c:v>
                </c:pt>
                <c:pt idx="745">
                  <c:v>0.106126817226744</c:v>
                </c:pt>
                <c:pt idx="746">
                  <c:v>0.106498463551193</c:v>
                </c:pt>
                <c:pt idx="747">
                  <c:v>0.106002277508036</c:v>
                </c:pt>
                <c:pt idx="748">
                  <c:v>0.106834016201803</c:v>
                </c:pt>
                <c:pt idx="749">
                  <c:v>0.106382227531639</c:v>
                </c:pt>
                <c:pt idx="750">
                  <c:v>0.106948033843537</c:v>
                </c:pt>
                <c:pt idx="751">
                  <c:v>0.106646787515724</c:v>
                </c:pt>
                <c:pt idx="752">
                  <c:v>0.107318333828205</c:v>
                </c:pt>
                <c:pt idx="753">
                  <c:v>0.1075652130212</c:v>
                </c:pt>
                <c:pt idx="754">
                  <c:v>0.107016561044797</c:v>
                </c:pt>
                <c:pt idx="755">
                  <c:v>0.107466595190522</c:v>
                </c:pt>
                <c:pt idx="756">
                  <c:v>0.106547233583025</c:v>
                </c:pt>
                <c:pt idx="757">
                  <c:v>0.109063613500407</c:v>
                </c:pt>
                <c:pt idx="758">
                  <c:v>0.110121956440072</c:v>
                </c:pt>
                <c:pt idx="759">
                  <c:v>0.111100317354183</c:v>
                </c:pt>
                <c:pt idx="760">
                  <c:v>0.110948658115732</c:v>
                </c:pt>
                <c:pt idx="761">
                  <c:v>0.113884812295648</c:v>
                </c:pt>
                <c:pt idx="762">
                  <c:v>0.117048790353837</c:v>
                </c:pt>
                <c:pt idx="763">
                  <c:v>0.118385903951534</c:v>
                </c:pt>
                <c:pt idx="764">
                  <c:v>0.119078806961537</c:v>
                </c:pt>
                <c:pt idx="765">
                  <c:v>0.123111553443409</c:v>
                </c:pt>
                <c:pt idx="766">
                  <c:v>0.125159783482328</c:v>
                </c:pt>
                <c:pt idx="767">
                  <c:v>0.128466618237917</c:v>
                </c:pt>
                <c:pt idx="768">
                  <c:v>0.130521247072856</c:v>
                </c:pt>
                <c:pt idx="769">
                  <c:v>0.133860252353498</c:v>
                </c:pt>
                <c:pt idx="770">
                  <c:v>0.136607821770794</c:v>
                </c:pt>
                <c:pt idx="771">
                  <c:v>0.137981219519876</c:v>
                </c:pt>
                <c:pt idx="772">
                  <c:v>0.143110486631155</c:v>
                </c:pt>
                <c:pt idx="773">
                  <c:v>0.146214213723733</c:v>
                </c:pt>
                <c:pt idx="774">
                  <c:v>0.150661711487051</c:v>
                </c:pt>
                <c:pt idx="775">
                  <c:v>0.153849847457906</c:v>
                </c:pt>
                <c:pt idx="776">
                  <c:v>0.156087181212352</c:v>
                </c:pt>
                <c:pt idx="777">
                  <c:v>0.157172345274953</c:v>
                </c:pt>
                <c:pt idx="778">
                  <c:v>0.158292087032626</c:v>
                </c:pt>
                <c:pt idx="779">
                  <c:v>0.158058820644167</c:v>
                </c:pt>
                <c:pt idx="780">
                  <c:v>0.162066304982912</c:v>
                </c:pt>
                <c:pt idx="781">
                  <c:v>0.161077309571917</c:v>
                </c:pt>
                <c:pt idx="782">
                  <c:v>0.161835100066107</c:v>
                </c:pt>
                <c:pt idx="783">
                  <c:v>0.163180296659693</c:v>
                </c:pt>
                <c:pt idx="784">
                  <c:v>0.16049018160879</c:v>
                </c:pt>
                <c:pt idx="785">
                  <c:v>0.159853292183616</c:v>
                </c:pt>
                <c:pt idx="786">
                  <c:v>0.15963750564649</c:v>
                </c:pt>
                <c:pt idx="787">
                  <c:v>0.154978340263722</c:v>
                </c:pt>
                <c:pt idx="788">
                  <c:v>0.151740973166043</c:v>
                </c:pt>
                <c:pt idx="789">
                  <c:v>0.152079241535756</c:v>
                </c:pt>
                <c:pt idx="790">
                  <c:v>0.147661950334971</c:v>
                </c:pt>
                <c:pt idx="791">
                  <c:v>0.144490150267042</c:v>
                </c:pt>
                <c:pt idx="792">
                  <c:v>0.140409616446527</c:v>
                </c:pt>
                <c:pt idx="793">
                  <c:v>0.136479905090536</c:v>
                </c:pt>
                <c:pt idx="794">
                  <c:v>0.13249093268466</c:v>
                </c:pt>
                <c:pt idx="795">
                  <c:v>0.129772217038449</c:v>
                </c:pt>
                <c:pt idx="796">
                  <c:v>0.127500829024651</c:v>
                </c:pt>
                <c:pt idx="797">
                  <c:v>0.122433110424857</c:v>
                </c:pt>
                <c:pt idx="798">
                  <c:v>0.121222239195282</c:v>
                </c:pt>
                <c:pt idx="799">
                  <c:v>0.118893550574334</c:v>
                </c:pt>
                <c:pt idx="800">
                  <c:v>0.114652966280135</c:v>
                </c:pt>
                <c:pt idx="801">
                  <c:v>0.112265970546654</c:v>
                </c:pt>
                <c:pt idx="802">
                  <c:v>0.11015083804383</c:v>
                </c:pt>
                <c:pt idx="803">
                  <c:v>0.108726346807348</c:v>
                </c:pt>
                <c:pt idx="804">
                  <c:v>0.105173273287171</c:v>
                </c:pt>
                <c:pt idx="805">
                  <c:v>0.104928544746942</c:v>
                </c:pt>
                <c:pt idx="806">
                  <c:v>0.103070324975021</c:v>
                </c:pt>
                <c:pt idx="807">
                  <c:v>0.0999660790817531</c:v>
                </c:pt>
                <c:pt idx="808">
                  <c:v>0.0989033614438909</c:v>
                </c:pt>
                <c:pt idx="809">
                  <c:v>0.0985122754955534</c:v>
                </c:pt>
                <c:pt idx="810">
                  <c:v>0.0947580161824944</c:v>
                </c:pt>
                <c:pt idx="811">
                  <c:v>0.0946120775539058</c:v>
                </c:pt>
                <c:pt idx="812">
                  <c:v>0.0967218301744454</c:v>
                </c:pt>
                <c:pt idx="813">
                  <c:v>0.0943465239751556</c:v>
                </c:pt>
                <c:pt idx="814">
                  <c:v>0.090710252253879</c:v>
                </c:pt>
                <c:pt idx="815">
                  <c:v>0.0920796721404598</c:v>
                </c:pt>
                <c:pt idx="816">
                  <c:v>0.0918736645175147</c:v>
                </c:pt>
                <c:pt idx="817">
                  <c:v>0.0894845683884334</c:v>
                </c:pt>
                <c:pt idx="818">
                  <c:v>0.0901488854613707</c:v>
                </c:pt>
                <c:pt idx="819">
                  <c:v>0.0891350047020557</c:v>
                </c:pt>
                <c:pt idx="820">
                  <c:v>0.0900771858701366</c:v>
                </c:pt>
                <c:pt idx="821">
                  <c:v>0.0874823988850641</c:v>
                </c:pt>
                <c:pt idx="822">
                  <c:v>0.0877208667250814</c:v>
                </c:pt>
                <c:pt idx="823">
                  <c:v>0.0870820479036395</c:v>
                </c:pt>
                <c:pt idx="824">
                  <c:v>0.0871989293595042</c:v>
                </c:pt>
                <c:pt idx="825">
                  <c:v>0.0879146909476721</c:v>
                </c:pt>
                <c:pt idx="826">
                  <c:v>0.0850720375802268</c:v>
                </c:pt>
                <c:pt idx="827">
                  <c:v>0.0854929811487395</c:v>
                </c:pt>
                <c:pt idx="828">
                  <c:v>0.0862172881966442</c:v>
                </c:pt>
                <c:pt idx="829">
                  <c:v>0.0861260949764558</c:v>
                </c:pt>
                <c:pt idx="830">
                  <c:v>0.0866417991013252</c:v>
                </c:pt>
                <c:pt idx="831">
                  <c:v>0.0862125132434682</c:v>
                </c:pt>
                <c:pt idx="832">
                  <c:v>0.0873777979991011</c:v>
                </c:pt>
                <c:pt idx="833">
                  <c:v>0.0857963795255532</c:v>
                </c:pt>
                <c:pt idx="834">
                  <c:v>0.0863202837705403</c:v>
                </c:pt>
                <c:pt idx="835">
                  <c:v>0.0871902539908919</c:v>
                </c:pt>
                <c:pt idx="836">
                  <c:v>0.0855321605828743</c:v>
                </c:pt>
                <c:pt idx="837">
                  <c:v>0.0886086576661833</c:v>
                </c:pt>
                <c:pt idx="838">
                  <c:v>0.0899445713524952</c:v>
                </c:pt>
                <c:pt idx="839">
                  <c:v>0.0883043220316631</c:v>
                </c:pt>
                <c:pt idx="840">
                  <c:v>0.0889824179058241</c:v>
                </c:pt>
                <c:pt idx="841">
                  <c:v>0.0893143538182694</c:v>
                </c:pt>
                <c:pt idx="842">
                  <c:v>0.0905017817940181</c:v>
                </c:pt>
                <c:pt idx="843">
                  <c:v>0.0910146127038107</c:v>
                </c:pt>
                <c:pt idx="844">
                  <c:v>0.0906201132294723</c:v>
                </c:pt>
                <c:pt idx="845">
                  <c:v>0.0893880643997509</c:v>
                </c:pt>
                <c:pt idx="846">
                  <c:v>0.0897798897255259</c:v>
                </c:pt>
                <c:pt idx="847">
                  <c:v>0.090188775306351</c:v>
                </c:pt>
                <c:pt idx="848">
                  <c:v>0.091287845944048</c:v>
                </c:pt>
                <c:pt idx="849">
                  <c:v>0.0892717229929189</c:v>
                </c:pt>
                <c:pt idx="850">
                  <c:v>0.0903790835240408</c:v>
                </c:pt>
                <c:pt idx="851">
                  <c:v>0.0912961625452338</c:v>
                </c:pt>
                <c:pt idx="852">
                  <c:v>0.0888677308688679</c:v>
                </c:pt>
                <c:pt idx="853">
                  <c:v>0.0902932410361162</c:v>
                </c:pt>
                <c:pt idx="854">
                  <c:v>0.0890640262636806</c:v>
                </c:pt>
                <c:pt idx="855">
                  <c:v>0.089119017429281</c:v>
                </c:pt>
                <c:pt idx="856">
                  <c:v>0.0870983590621297</c:v>
                </c:pt>
                <c:pt idx="857">
                  <c:v>0.0872313014883832</c:v>
                </c:pt>
                <c:pt idx="858">
                  <c:v>0.0861332047945063</c:v>
                </c:pt>
                <c:pt idx="859">
                  <c:v>0.08499262845972</c:v>
                </c:pt>
                <c:pt idx="860">
                  <c:v>0.0854615343331772</c:v>
                </c:pt>
                <c:pt idx="861">
                  <c:v>0.0842614828686732</c:v>
                </c:pt>
                <c:pt idx="862">
                  <c:v>0.0845153394706699</c:v>
                </c:pt>
                <c:pt idx="863">
                  <c:v>0.0854826354205236</c:v>
                </c:pt>
                <c:pt idx="864">
                  <c:v>0.0847476080980354</c:v>
                </c:pt>
                <c:pt idx="865">
                  <c:v>0.0821568773297657</c:v>
                </c:pt>
                <c:pt idx="866">
                  <c:v>0.0834504678904303</c:v>
                </c:pt>
                <c:pt idx="867">
                  <c:v>0.0819778795737279</c:v>
                </c:pt>
                <c:pt idx="868">
                  <c:v>0.082575352286097</c:v>
                </c:pt>
                <c:pt idx="869">
                  <c:v>0.0819192210535987</c:v>
                </c:pt>
                <c:pt idx="870">
                  <c:v>0.0813406550864058</c:v>
                </c:pt>
                <c:pt idx="871">
                  <c:v>0.0811999504261352</c:v>
                </c:pt>
                <c:pt idx="872">
                  <c:v>0.0808105583337574</c:v>
                </c:pt>
                <c:pt idx="873">
                  <c:v>0.081390393486957</c:v>
                </c:pt>
                <c:pt idx="874">
                  <c:v>0.0808553926887503</c:v>
                </c:pt>
                <c:pt idx="875">
                  <c:v>0.0800720928609207</c:v>
                </c:pt>
                <c:pt idx="876">
                  <c:v>0.0806259521753412</c:v>
                </c:pt>
                <c:pt idx="877">
                  <c:v>0.0808625523435132</c:v>
                </c:pt>
                <c:pt idx="878">
                  <c:v>0.0800627003772151</c:v>
                </c:pt>
                <c:pt idx="879">
                  <c:v>0.0804363133448913</c:v>
                </c:pt>
                <c:pt idx="880">
                  <c:v>0.0788836526508304</c:v>
                </c:pt>
                <c:pt idx="881">
                  <c:v>0.0792915974220444</c:v>
                </c:pt>
                <c:pt idx="882">
                  <c:v>0.0800672395281253</c:v>
                </c:pt>
                <c:pt idx="883">
                  <c:v>0.078686912474131</c:v>
                </c:pt>
                <c:pt idx="884">
                  <c:v>0.0802747154643556</c:v>
                </c:pt>
                <c:pt idx="885">
                  <c:v>0.0792626538562621</c:v>
                </c:pt>
                <c:pt idx="886">
                  <c:v>0.078310930923003</c:v>
                </c:pt>
                <c:pt idx="887">
                  <c:v>0.0794788939531927</c:v>
                </c:pt>
                <c:pt idx="888">
                  <c:v>0.0798175862693964</c:v>
                </c:pt>
                <c:pt idx="889">
                  <c:v>0.078550417753073</c:v>
                </c:pt>
                <c:pt idx="890">
                  <c:v>0.0786073859512408</c:v>
                </c:pt>
                <c:pt idx="891">
                  <c:v>0.0790399285391897</c:v>
                </c:pt>
                <c:pt idx="892">
                  <c:v>0.0795490566661281</c:v>
                </c:pt>
                <c:pt idx="893">
                  <c:v>0.0801005831755822</c:v>
                </c:pt>
                <c:pt idx="894">
                  <c:v>0.080523874347911</c:v>
                </c:pt>
                <c:pt idx="895">
                  <c:v>0.0816888745228447</c:v>
                </c:pt>
                <c:pt idx="896">
                  <c:v>0.0812589637979152</c:v>
                </c:pt>
                <c:pt idx="897">
                  <c:v>0.0803008024696143</c:v>
                </c:pt>
                <c:pt idx="898">
                  <c:v>0.082666482246383</c:v>
                </c:pt>
                <c:pt idx="899">
                  <c:v>0.0821514419146331</c:v>
                </c:pt>
                <c:pt idx="900">
                  <c:v>0.0802994681375867</c:v>
                </c:pt>
                <c:pt idx="901">
                  <c:v>0.0823397682075914</c:v>
                </c:pt>
                <c:pt idx="902">
                  <c:v>0.0813229295024573</c:v>
                </c:pt>
                <c:pt idx="903">
                  <c:v>0.0809959637906861</c:v>
                </c:pt>
                <c:pt idx="904">
                  <c:v>0.0820560450738214</c:v>
                </c:pt>
                <c:pt idx="905">
                  <c:v>0.0817120361757813</c:v>
                </c:pt>
                <c:pt idx="906">
                  <c:v>0.0811640953247222</c:v>
                </c:pt>
                <c:pt idx="907">
                  <c:v>0.0818322195714069</c:v>
                </c:pt>
                <c:pt idx="908">
                  <c:v>0.0811995161865692</c:v>
                </c:pt>
                <c:pt idx="909">
                  <c:v>0.0817908032136423</c:v>
                </c:pt>
                <c:pt idx="910">
                  <c:v>0.0828065654988983</c:v>
                </c:pt>
                <c:pt idx="911">
                  <c:v>0.0807386878660395</c:v>
                </c:pt>
                <c:pt idx="912">
                  <c:v>0.0822212131079953</c:v>
                </c:pt>
                <c:pt idx="913">
                  <c:v>0.0801969653258997</c:v>
                </c:pt>
                <c:pt idx="914">
                  <c:v>0.0790139496893311</c:v>
                </c:pt>
                <c:pt idx="915">
                  <c:v>0.081301831322336</c:v>
                </c:pt>
                <c:pt idx="916">
                  <c:v>0.0823924887771758</c:v>
                </c:pt>
                <c:pt idx="917">
                  <c:v>0.0810232278452631</c:v>
                </c:pt>
                <c:pt idx="918">
                  <c:v>0.0814266422537753</c:v>
                </c:pt>
                <c:pt idx="919">
                  <c:v>0.0819824200150679</c:v>
                </c:pt>
                <c:pt idx="920">
                  <c:v>0.0812413711546276</c:v>
                </c:pt>
                <c:pt idx="921">
                  <c:v>0.0816359365931471</c:v>
                </c:pt>
                <c:pt idx="922">
                  <c:v>0.0800907061901012</c:v>
                </c:pt>
                <c:pt idx="923">
                  <c:v>0.0802990636619496</c:v>
                </c:pt>
                <c:pt idx="924">
                  <c:v>0.0797200150721039</c:v>
                </c:pt>
                <c:pt idx="925">
                  <c:v>0.0798267898488346</c:v>
                </c:pt>
                <c:pt idx="926">
                  <c:v>0.0773358992290066</c:v>
                </c:pt>
                <c:pt idx="927">
                  <c:v>0.0803362310491323</c:v>
                </c:pt>
                <c:pt idx="928">
                  <c:v>0.0764172330379868</c:v>
                </c:pt>
                <c:pt idx="929">
                  <c:v>0.0773701987810662</c:v>
                </c:pt>
                <c:pt idx="930">
                  <c:v>0.0749669571137757</c:v>
                </c:pt>
                <c:pt idx="931">
                  <c:v>0.07732259015409</c:v>
                </c:pt>
                <c:pt idx="932">
                  <c:v>0.0762385200773092</c:v>
                </c:pt>
                <c:pt idx="933">
                  <c:v>0.0767597868583744</c:v>
                </c:pt>
                <c:pt idx="934">
                  <c:v>0.0739115723615088</c:v>
                </c:pt>
                <c:pt idx="935">
                  <c:v>0.0739688442284321</c:v>
                </c:pt>
                <c:pt idx="936">
                  <c:v>0.0735534497624445</c:v>
                </c:pt>
                <c:pt idx="937">
                  <c:v>0.0729104420580732</c:v>
                </c:pt>
                <c:pt idx="938">
                  <c:v>0.0712723547324856</c:v>
                </c:pt>
                <c:pt idx="939">
                  <c:v>0.0721819972828499</c:v>
                </c:pt>
                <c:pt idx="940">
                  <c:v>0.0704353067839373</c:v>
                </c:pt>
                <c:pt idx="941">
                  <c:v>0.0690856678791459</c:v>
                </c:pt>
                <c:pt idx="942">
                  <c:v>0.0686299759702907</c:v>
                </c:pt>
                <c:pt idx="943">
                  <c:v>0.0674331167100584</c:v>
                </c:pt>
                <c:pt idx="944">
                  <c:v>0.0672054802868713</c:v>
                </c:pt>
                <c:pt idx="945">
                  <c:v>0.0690157552533944</c:v>
                </c:pt>
                <c:pt idx="946">
                  <c:v>0.0676092303766768</c:v>
                </c:pt>
                <c:pt idx="947">
                  <c:v>0.06624549503684</c:v>
                </c:pt>
                <c:pt idx="948">
                  <c:v>0.0659763009213258</c:v>
                </c:pt>
                <c:pt idx="949">
                  <c:v>0.0657156509640744</c:v>
                </c:pt>
                <c:pt idx="950">
                  <c:v>0.0669521109736718</c:v>
                </c:pt>
                <c:pt idx="951">
                  <c:v>0.0666492980963549</c:v>
                </c:pt>
                <c:pt idx="952">
                  <c:v>0.0659011291255159</c:v>
                </c:pt>
                <c:pt idx="953">
                  <c:v>0.0652205636223549</c:v>
                </c:pt>
                <c:pt idx="954">
                  <c:v>0.0654477006011194</c:v>
                </c:pt>
                <c:pt idx="955">
                  <c:v>0.0642132270624521</c:v>
                </c:pt>
                <c:pt idx="956">
                  <c:v>0.0644488929252904</c:v>
                </c:pt>
                <c:pt idx="957">
                  <c:v>0.0637273911767329</c:v>
                </c:pt>
                <c:pt idx="958">
                  <c:v>0.0639714455002195</c:v>
                </c:pt>
                <c:pt idx="959">
                  <c:v>0.0635608838975207</c:v>
                </c:pt>
                <c:pt idx="960">
                  <c:v>0.0635364086119946</c:v>
                </c:pt>
                <c:pt idx="961">
                  <c:v>0.0652312005950813</c:v>
                </c:pt>
                <c:pt idx="962">
                  <c:v>0.0636803266395935</c:v>
                </c:pt>
                <c:pt idx="963">
                  <c:v>0.0634714150342113</c:v>
                </c:pt>
                <c:pt idx="964">
                  <c:v>0.0628603524741715</c:v>
                </c:pt>
                <c:pt idx="965">
                  <c:v>0.0631376782076505</c:v>
                </c:pt>
                <c:pt idx="966">
                  <c:v>0.0632054589987503</c:v>
                </c:pt>
                <c:pt idx="967">
                  <c:v>0.0621259769001916</c:v>
                </c:pt>
                <c:pt idx="968">
                  <c:v>0.0617335233179754</c:v>
                </c:pt>
                <c:pt idx="969">
                  <c:v>0.0625297566362808</c:v>
                </c:pt>
                <c:pt idx="970">
                  <c:v>0.0617190142641277</c:v>
                </c:pt>
                <c:pt idx="971">
                  <c:v>0.0623057046732234</c:v>
                </c:pt>
                <c:pt idx="972">
                  <c:v>0.0603245578688672</c:v>
                </c:pt>
                <c:pt idx="973">
                  <c:v>0.0615885530540384</c:v>
                </c:pt>
                <c:pt idx="974">
                  <c:v>0.0618738924890753</c:v>
                </c:pt>
                <c:pt idx="975">
                  <c:v>0.0609891088632123</c:v>
                </c:pt>
                <c:pt idx="976">
                  <c:v>0.0618927063838889</c:v>
                </c:pt>
                <c:pt idx="977">
                  <c:v>0.0618853947794561</c:v>
                </c:pt>
                <c:pt idx="978">
                  <c:v>0.0628968583659269</c:v>
                </c:pt>
                <c:pt idx="979">
                  <c:v>0.0615535275898408</c:v>
                </c:pt>
                <c:pt idx="980">
                  <c:v>0.0620220398383557</c:v>
                </c:pt>
                <c:pt idx="981">
                  <c:v>0.0617309815372436</c:v>
                </c:pt>
                <c:pt idx="982">
                  <c:v>0.0622826255484649</c:v>
                </c:pt>
                <c:pt idx="983">
                  <c:v>0.0646771388831761</c:v>
                </c:pt>
                <c:pt idx="984">
                  <c:v>0.065152708641729</c:v>
                </c:pt>
                <c:pt idx="985">
                  <c:v>0.0664782887643786</c:v>
                </c:pt>
                <c:pt idx="986">
                  <c:v>0.0674031748931822</c:v>
                </c:pt>
                <c:pt idx="987">
                  <c:v>0.0688691436935095</c:v>
                </c:pt>
                <c:pt idx="988">
                  <c:v>0.069326495660137</c:v>
                </c:pt>
                <c:pt idx="989">
                  <c:v>0.0701333625128787</c:v>
                </c:pt>
                <c:pt idx="990">
                  <c:v>0.0732042960392646</c:v>
                </c:pt>
                <c:pt idx="991">
                  <c:v>0.0747338813452502</c:v>
                </c:pt>
                <c:pt idx="992">
                  <c:v>0.0750228469715565</c:v>
                </c:pt>
                <c:pt idx="993">
                  <c:v>0.0754114892177408</c:v>
                </c:pt>
                <c:pt idx="994">
                  <c:v>0.078411426315691</c:v>
                </c:pt>
                <c:pt idx="995">
                  <c:v>0.0805783638291943</c:v>
                </c:pt>
                <c:pt idx="996">
                  <c:v>0.0830600804765461</c:v>
                </c:pt>
                <c:pt idx="997">
                  <c:v>0.0837870088093363</c:v>
                </c:pt>
                <c:pt idx="998">
                  <c:v>0.0856268963053745</c:v>
                </c:pt>
                <c:pt idx="999">
                  <c:v>0.0887616374533502</c:v>
                </c:pt>
                <c:pt idx="1000">
                  <c:v>0.0912055339630415</c:v>
                </c:pt>
                <c:pt idx="1001">
                  <c:v>0.0943538700084983</c:v>
                </c:pt>
                <c:pt idx="1002">
                  <c:v>0.095475396073386</c:v>
                </c:pt>
                <c:pt idx="1003">
                  <c:v>0.0963971977843423</c:v>
                </c:pt>
                <c:pt idx="1004">
                  <c:v>0.0980817442822819</c:v>
                </c:pt>
                <c:pt idx="1005">
                  <c:v>0.100694331118326</c:v>
                </c:pt>
                <c:pt idx="1006">
                  <c:v>0.0984632693013668</c:v>
                </c:pt>
                <c:pt idx="1007">
                  <c:v>0.10077600112226</c:v>
                </c:pt>
                <c:pt idx="1008">
                  <c:v>0.100327836059699</c:v>
                </c:pt>
                <c:pt idx="1009">
                  <c:v>0.102232930725619</c:v>
                </c:pt>
                <c:pt idx="1010">
                  <c:v>0.102190490233263</c:v>
                </c:pt>
                <c:pt idx="1011">
                  <c:v>0.100905891209218</c:v>
                </c:pt>
                <c:pt idx="1012">
                  <c:v>0.0993652849962947</c:v>
                </c:pt>
                <c:pt idx="1013">
                  <c:v>0.0992159822996075</c:v>
                </c:pt>
                <c:pt idx="1014">
                  <c:v>0.0963277666986156</c:v>
                </c:pt>
                <c:pt idx="1015">
                  <c:v>0.0937470994092273</c:v>
                </c:pt>
                <c:pt idx="1016">
                  <c:v>0.0951707425115188</c:v>
                </c:pt>
                <c:pt idx="1017">
                  <c:v>0.091475402280907</c:v>
                </c:pt>
                <c:pt idx="1018">
                  <c:v>0.0912042560065529</c:v>
                </c:pt>
                <c:pt idx="1019">
                  <c:v>0.0880241707877233</c:v>
                </c:pt>
                <c:pt idx="1020">
                  <c:v>0.0853827397408945</c:v>
                </c:pt>
                <c:pt idx="1021">
                  <c:v>0.0842129595382925</c:v>
                </c:pt>
                <c:pt idx="1022">
                  <c:v>0.0824987293322702</c:v>
                </c:pt>
                <c:pt idx="1023">
                  <c:v>0.0795882354876071</c:v>
                </c:pt>
                <c:pt idx="1024">
                  <c:v>0.0763903212809447</c:v>
                </c:pt>
                <c:pt idx="1025">
                  <c:v>0.0749516674075049</c:v>
                </c:pt>
                <c:pt idx="1026">
                  <c:v>0.0727382580908067</c:v>
                </c:pt>
                <c:pt idx="1027">
                  <c:v>0.0704764782334073</c:v>
                </c:pt>
                <c:pt idx="1028">
                  <c:v>0.0682818033683181</c:v>
                </c:pt>
                <c:pt idx="1029">
                  <c:v>0.0668713685133363</c:v>
                </c:pt>
                <c:pt idx="1030">
                  <c:v>0.0650660547878728</c:v>
                </c:pt>
                <c:pt idx="1031">
                  <c:v>0.0646540990049577</c:v>
                </c:pt>
                <c:pt idx="1032">
                  <c:v>0.0623724908132787</c:v>
                </c:pt>
                <c:pt idx="1033">
                  <c:v>0.0614920122289703</c:v>
                </c:pt>
                <c:pt idx="1034">
                  <c:v>0.0596075388985853</c:v>
                </c:pt>
                <c:pt idx="1035">
                  <c:v>0.0580203315709633</c:v>
                </c:pt>
                <c:pt idx="1036">
                  <c:v>0.0580303340438997</c:v>
                </c:pt>
                <c:pt idx="1037">
                  <c:v>0.0566746729670665</c:v>
                </c:pt>
                <c:pt idx="1038">
                  <c:v>0.0560187984547763</c:v>
                </c:pt>
                <c:pt idx="1039">
                  <c:v>0.0552070215282116</c:v>
                </c:pt>
                <c:pt idx="1040">
                  <c:v>0.0544696372369961</c:v>
                </c:pt>
                <c:pt idx="1041">
                  <c:v>0.0536504375500908</c:v>
                </c:pt>
                <c:pt idx="1042">
                  <c:v>0.0527084025747454</c:v>
                </c:pt>
                <c:pt idx="1043">
                  <c:v>0.053713642224001</c:v>
                </c:pt>
                <c:pt idx="1044">
                  <c:v>0.0511542435329471</c:v>
                </c:pt>
                <c:pt idx="1045">
                  <c:v>0.0512808702724863</c:v>
                </c:pt>
                <c:pt idx="1046">
                  <c:v>0.0514566783349867</c:v>
                </c:pt>
                <c:pt idx="1047">
                  <c:v>0.0509430868903367</c:v>
                </c:pt>
                <c:pt idx="1048">
                  <c:v>0.0501508174226554</c:v>
                </c:pt>
                <c:pt idx="1049">
                  <c:v>0.049580396623618</c:v>
                </c:pt>
                <c:pt idx="1050">
                  <c:v>0.0488462651562532</c:v>
                </c:pt>
                <c:pt idx="1051">
                  <c:v>0.0494979191961959</c:v>
                </c:pt>
                <c:pt idx="1052">
                  <c:v>0.0483379995136186</c:v>
                </c:pt>
                <c:pt idx="1053">
                  <c:v>0.0483503464740104</c:v>
                </c:pt>
                <c:pt idx="1054">
                  <c:v>0.048813217222641</c:v>
                </c:pt>
                <c:pt idx="1055">
                  <c:v>0.0471384071691761</c:v>
                </c:pt>
                <c:pt idx="1056">
                  <c:v>0.0467989823488974</c:v>
                </c:pt>
                <c:pt idx="1057">
                  <c:v>0.0474583321341755</c:v>
                </c:pt>
                <c:pt idx="1058">
                  <c:v>0.0462924866750631</c:v>
                </c:pt>
                <c:pt idx="1059">
                  <c:v>0.0455035612412946</c:v>
                </c:pt>
                <c:pt idx="1060">
                  <c:v>0.0451730606768975</c:v>
                </c:pt>
                <c:pt idx="1061">
                  <c:v>0.0462737012923017</c:v>
                </c:pt>
                <c:pt idx="1062">
                  <c:v>0.0457714934997647</c:v>
                </c:pt>
                <c:pt idx="1063">
                  <c:v>0.0459805767965599</c:v>
                </c:pt>
                <c:pt idx="1064">
                  <c:v>0.0457646695542542</c:v>
                </c:pt>
                <c:pt idx="1065">
                  <c:v>0.0461451863391391</c:v>
                </c:pt>
                <c:pt idx="1066">
                  <c:v>0.0448186739720768</c:v>
                </c:pt>
                <c:pt idx="1067">
                  <c:v>0.0447746724733673</c:v>
                </c:pt>
                <c:pt idx="1068">
                  <c:v>0.0442817509657699</c:v>
                </c:pt>
                <c:pt idx="1069">
                  <c:v>0.0441399762582217</c:v>
                </c:pt>
                <c:pt idx="1070">
                  <c:v>0.044879378063472</c:v>
                </c:pt>
                <c:pt idx="1071">
                  <c:v>0.0442889195526521</c:v>
                </c:pt>
                <c:pt idx="1072">
                  <c:v>0.0443103276311658</c:v>
                </c:pt>
                <c:pt idx="1073">
                  <c:v>0.0438588938132802</c:v>
                </c:pt>
                <c:pt idx="1074">
                  <c:v>0.044891012510273</c:v>
                </c:pt>
                <c:pt idx="1075">
                  <c:v>0.0444478026132942</c:v>
                </c:pt>
                <c:pt idx="1076">
                  <c:v>0.0435241988490829</c:v>
                </c:pt>
                <c:pt idx="1077">
                  <c:v>0.0432932964260062</c:v>
                </c:pt>
                <c:pt idx="1078">
                  <c:v>0.0440558198692301</c:v>
                </c:pt>
                <c:pt idx="1079">
                  <c:v>0.0436539575636775</c:v>
                </c:pt>
                <c:pt idx="1080">
                  <c:v>0.0427884424416557</c:v>
                </c:pt>
                <c:pt idx="1081">
                  <c:v>0.0438433924313632</c:v>
                </c:pt>
                <c:pt idx="1082">
                  <c:v>0.0437346922443751</c:v>
                </c:pt>
                <c:pt idx="1083">
                  <c:v>0.0427396996618243</c:v>
                </c:pt>
                <c:pt idx="1084">
                  <c:v>0.0433873757880612</c:v>
                </c:pt>
                <c:pt idx="1085">
                  <c:v>0.0431732077788939</c:v>
                </c:pt>
                <c:pt idx="1086">
                  <c:v>0.0436416814697589</c:v>
                </c:pt>
                <c:pt idx="1087">
                  <c:v>0.0424283770582322</c:v>
                </c:pt>
                <c:pt idx="1088">
                  <c:v>0.0417598122402482</c:v>
                </c:pt>
                <c:pt idx="1089">
                  <c:v>0.0421633256521982</c:v>
                </c:pt>
                <c:pt idx="1090">
                  <c:v>0.0438816196316681</c:v>
                </c:pt>
                <c:pt idx="1091">
                  <c:v>0.0430589984584782</c:v>
                </c:pt>
                <c:pt idx="1092">
                  <c:v>0.0442407261995928</c:v>
                </c:pt>
                <c:pt idx="1093">
                  <c:v>0.0435563126272573</c:v>
                </c:pt>
                <c:pt idx="1094">
                  <c:v>0.0441940084117245</c:v>
                </c:pt>
                <c:pt idx="1095">
                  <c:v>0.0434045571659541</c:v>
                </c:pt>
                <c:pt idx="1096">
                  <c:v>0.0456467309164125</c:v>
                </c:pt>
                <c:pt idx="1097">
                  <c:v>0.0457081037838413</c:v>
                </c:pt>
                <c:pt idx="1098">
                  <c:v>0.0458585513113173</c:v>
                </c:pt>
                <c:pt idx="1099">
                  <c:v>0.0479931101012644</c:v>
                </c:pt>
                <c:pt idx="1100">
                  <c:v>0.0485801183869579</c:v>
                </c:pt>
                <c:pt idx="1101">
                  <c:v>0.0496525047013914</c:v>
                </c:pt>
                <c:pt idx="1102">
                  <c:v>0.0509023820350496</c:v>
                </c:pt>
                <c:pt idx="1103">
                  <c:v>0.053033492434297</c:v>
                </c:pt>
                <c:pt idx="1104">
                  <c:v>0.0543061406176323</c:v>
                </c:pt>
                <c:pt idx="1105">
                  <c:v>0.0558692532632474</c:v>
                </c:pt>
                <c:pt idx="1106">
                  <c:v>0.0581591671376464</c:v>
                </c:pt>
                <c:pt idx="1107">
                  <c:v>0.0595588594977577</c:v>
                </c:pt>
                <c:pt idx="1108">
                  <c:v>0.0613133731693411</c:v>
                </c:pt>
                <c:pt idx="1109">
                  <c:v>0.063373968904384</c:v>
                </c:pt>
                <c:pt idx="1110">
                  <c:v>0.0658373285821147</c:v>
                </c:pt>
                <c:pt idx="1111">
                  <c:v>0.0690341871321547</c:v>
                </c:pt>
                <c:pt idx="1112">
                  <c:v>0.0717773839829739</c:v>
                </c:pt>
                <c:pt idx="1113">
                  <c:v>0.0728890301956135</c:v>
                </c:pt>
                <c:pt idx="1114">
                  <c:v>0.0757912151199596</c:v>
                </c:pt>
                <c:pt idx="1115">
                  <c:v>0.0779740520789692</c:v>
                </c:pt>
                <c:pt idx="1116">
                  <c:v>0.0806396169828505</c:v>
                </c:pt>
                <c:pt idx="1117">
                  <c:v>0.0845131157644895</c:v>
                </c:pt>
                <c:pt idx="1118">
                  <c:v>0.0879494151614896</c:v>
                </c:pt>
                <c:pt idx="1119">
                  <c:v>0.0888860391958693</c:v>
                </c:pt>
                <c:pt idx="1120">
                  <c:v>0.0912641719158628</c:v>
                </c:pt>
                <c:pt idx="1121">
                  <c:v>0.0915149019176528</c:v>
                </c:pt>
                <c:pt idx="1122">
                  <c:v>0.0940119301738009</c:v>
                </c:pt>
                <c:pt idx="1123">
                  <c:v>0.0960086080810234</c:v>
                </c:pt>
                <c:pt idx="1124">
                  <c:v>0.0973282667792366</c:v>
                </c:pt>
                <c:pt idx="1125">
                  <c:v>0.0972392692093285</c:v>
                </c:pt>
                <c:pt idx="1126">
                  <c:v>0.0978822758662269</c:v>
                </c:pt>
                <c:pt idx="1127">
                  <c:v>0.0977127552566185</c:v>
                </c:pt>
                <c:pt idx="1128">
                  <c:v>0.0978005783447842</c:v>
                </c:pt>
                <c:pt idx="1129">
                  <c:v>0.0930980184243736</c:v>
                </c:pt>
                <c:pt idx="1130">
                  <c:v>0.0951636697665055</c:v>
                </c:pt>
                <c:pt idx="1131">
                  <c:v>0.0948182488320389</c:v>
                </c:pt>
                <c:pt idx="1132">
                  <c:v>0.094673780877781</c:v>
                </c:pt>
                <c:pt idx="1133">
                  <c:v>0.091349762676611</c:v>
                </c:pt>
                <c:pt idx="1134">
                  <c:v>0.0882281035653494</c:v>
                </c:pt>
                <c:pt idx="1135">
                  <c:v>0.0868495029265367</c:v>
                </c:pt>
                <c:pt idx="1136">
                  <c:v>0.0845810146174664</c:v>
                </c:pt>
                <c:pt idx="1137">
                  <c:v>0.0824500295919847</c:v>
                </c:pt>
                <c:pt idx="1138">
                  <c:v>0.0770001768331855</c:v>
                </c:pt>
                <c:pt idx="1139">
                  <c:v>0.074848126662001</c:v>
                </c:pt>
                <c:pt idx="1140">
                  <c:v>0.0719998452216047</c:v>
                </c:pt>
                <c:pt idx="1141">
                  <c:v>0.0708597897315383</c:v>
                </c:pt>
                <c:pt idx="1142">
                  <c:v>0.0671006881439691</c:v>
                </c:pt>
                <c:pt idx="1143">
                  <c:v>0.0644967863199448</c:v>
                </c:pt>
                <c:pt idx="1144">
                  <c:v>0.061421784559945</c:v>
                </c:pt>
                <c:pt idx="1145">
                  <c:v>0.0588366392452042</c:v>
                </c:pt>
                <c:pt idx="1146">
                  <c:v>0.057613301561008</c:v>
                </c:pt>
                <c:pt idx="1147">
                  <c:v>0.0558225130548778</c:v>
                </c:pt>
                <c:pt idx="1148">
                  <c:v>0.054008630588998</c:v>
                </c:pt>
                <c:pt idx="1149">
                  <c:v>0.0511800584091845</c:v>
                </c:pt>
                <c:pt idx="1150">
                  <c:v>0.0504475679026912</c:v>
                </c:pt>
                <c:pt idx="1151">
                  <c:v>0.0489321468814886</c:v>
                </c:pt>
                <c:pt idx="1152">
                  <c:v>0.0470179490053914</c:v>
                </c:pt>
                <c:pt idx="1153">
                  <c:v>0.0450807505435559</c:v>
                </c:pt>
                <c:pt idx="1154">
                  <c:v>0.0452290765137089</c:v>
                </c:pt>
                <c:pt idx="1155">
                  <c:v>0.0443233377430534</c:v>
                </c:pt>
                <c:pt idx="1156">
                  <c:v>0.0428592636188717</c:v>
                </c:pt>
                <c:pt idx="1157">
                  <c:v>0.0415954454140176</c:v>
                </c:pt>
                <c:pt idx="1158">
                  <c:v>0.0415051312093661</c:v>
                </c:pt>
                <c:pt idx="1159">
                  <c:v>0.0408564932980007</c:v>
                </c:pt>
                <c:pt idx="1160">
                  <c:v>0.0400247641230904</c:v>
                </c:pt>
                <c:pt idx="1161">
                  <c:v>0.0389144112533084</c:v>
                </c:pt>
                <c:pt idx="1162">
                  <c:v>0.039143680852963</c:v>
                </c:pt>
                <c:pt idx="1163">
                  <c:v>0.0388867475644231</c:v>
                </c:pt>
                <c:pt idx="1164">
                  <c:v>0.0380085486563508</c:v>
                </c:pt>
                <c:pt idx="1165">
                  <c:v>0.0385484839602541</c:v>
                </c:pt>
                <c:pt idx="1166">
                  <c:v>0.037551371943827</c:v>
                </c:pt>
                <c:pt idx="1167">
                  <c:v>0.0376214734389842</c:v>
                </c:pt>
                <c:pt idx="1168">
                  <c:v>0.0371662749156348</c:v>
                </c:pt>
                <c:pt idx="1169">
                  <c:v>0.0386526911018855</c:v>
                </c:pt>
                <c:pt idx="1170">
                  <c:v>0.037115646620491</c:v>
                </c:pt>
                <c:pt idx="1171">
                  <c:v>0.0365416272775492</c:v>
                </c:pt>
                <c:pt idx="1172">
                  <c:v>0.0371922674657549</c:v>
                </c:pt>
                <c:pt idx="1173">
                  <c:v>0.0371431122720639</c:v>
                </c:pt>
                <c:pt idx="1174">
                  <c:v>0.0360132638055239</c:v>
                </c:pt>
                <c:pt idx="1175">
                  <c:v>0.0350190401451779</c:v>
                </c:pt>
                <c:pt idx="1176">
                  <c:v>0.0351372559094911</c:v>
                </c:pt>
                <c:pt idx="1177">
                  <c:v>0.0351204226639292</c:v>
                </c:pt>
                <c:pt idx="1178">
                  <c:v>0.0348178133625113</c:v>
                </c:pt>
                <c:pt idx="1179">
                  <c:v>0.0356740677533988</c:v>
                </c:pt>
                <c:pt idx="1180">
                  <c:v>0.0354032045074541</c:v>
                </c:pt>
                <c:pt idx="1181">
                  <c:v>0.03484691068526</c:v>
                </c:pt>
                <c:pt idx="1182">
                  <c:v>0.0340291941494343</c:v>
                </c:pt>
                <c:pt idx="1183">
                  <c:v>0.0343932145486608</c:v>
                </c:pt>
                <c:pt idx="1184">
                  <c:v>0.0335522431790257</c:v>
                </c:pt>
                <c:pt idx="1185">
                  <c:v>0.0333218698356015</c:v>
                </c:pt>
                <c:pt idx="1186">
                  <c:v>0.0345097096744164</c:v>
                </c:pt>
                <c:pt idx="1187">
                  <c:v>0.0334634118844712</c:v>
                </c:pt>
                <c:pt idx="1188">
                  <c:v>0.0336924925661238</c:v>
                </c:pt>
                <c:pt idx="1189">
                  <c:v>0.0338422918930412</c:v>
                </c:pt>
                <c:pt idx="1190">
                  <c:v>0.0329394084031745</c:v>
                </c:pt>
                <c:pt idx="1191">
                  <c:v>0.0321002783168136</c:v>
                </c:pt>
                <c:pt idx="1192">
                  <c:v>0.032867365121714</c:v>
                </c:pt>
                <c:pt idx="1193">
                  <c:v>0.0330725712587659</c:v>
                </c:pt>
                <c:pt idx="1194">
                  <c:v>0.0332223272289347</c:v>
                </c:pt>
                <c:pt idx="1195">
                  <c:v>0.0332060147255155</c:v>
                </c:pt>
                <c:pt idx="1196">
                  <c:v>0.0330790759899468</c:v>
                </c:pt>
                <c:pt idx="1197">
                  <c:v>0.0330707040537949</c:v>
                </c:pt>
                <c:pt idx="1198">
                  <c:v>0.033093927484689</c:v>
                </c:pt>
                <c:pt idx="1199">
                  <c:v>0.0313957407914721</c:v>
                </c:pt>
                <c:pt idx="1200">
                  <c:v>0.0322088036075961</c:v>
                </c:pt>
                <c:pt idx="1201">
                  <c:v>0.0320191286445648</c:v>
                </c:pt>
                <c:pt idx="1202">
                  <c:v>0.0311273092192416</c:v>
                </c:pt>
                <c:pt idx="1203">
                  <c:v>0.0326339891238653</c:v>
                </c:pt>
                <c:pt idx="1204">
                  <c:v>0.0316951433897206</c:v>
                </c:pt>
                <c:pt idx="1205">
                  <c:v>0.0316713530513863</c:v>
                </c:pt>
                <c:pt idx="1206">
                  <c:v>0.0318998074266174</c:v>
                </c:pt>
                <c:pt idx="1207">
                  <c:v>0.030820007778098</c:v>
                </c:pt>
                <c:pt idx="1208">
                  <c:v>0.0317654873403253</c:v>
                </c:pt>
                <c:pt idx="1209">
                  <c:v>0.0313084958425875</c:v>
                </c:pt>
                <c:pt idx="1210">
                  <c:v>0.0309855977104154</c:v>
                </c:pt>
                <c:pt idx="1211">
                  <c:v>0.0320090354025499</c:v>
                </c:pt>
                <c:pt idx="1212">
                  <c:v>0.0322055639644941</c:v>
                </c:pt>
                <c:pt idx="1213">
                  <c:v>0.0316544948480967</c:v>
                </c:pt>
                <c:pt idx="1214">
                  <c:v>0.0307575814858496</c:v>
                </c:pt>
                <c:pt idx="1215">
                  <c:v>0.0310958306156882</c:v>
                </c:pt>
                <c:pt idx="1216">
                  <c:v>0.031119410247678</c:v>
                </c:pt>
                <c:pt idx="1217">
                  <c:v>0.0305927466952513</c:v>
                </c:pt>
                <c:pt idx="1218">
                  <c:v>0.0308679074494012</c:v>
                </c:pt>
                <c:pt idx="1219">
                  <c:v>0.0299723174488308</c:v>
                </c:pt>
                <c:pt idx="1220">
                  <c:v>0.0310957727883432</c:v>
                </c:pt>
                <c:pt idx="1221">
                  <c:v>0.0308994436806968</c:v>
                </c:pt>
                <c:pt idx="1222">
                  <c:v>0.031307698616977</c:v>
                </c:pt>
                <c:pt idx="1223">
                  <c:v>0.0313311689530688</c:v>
                </c:pt>
                <c:pt idx="1224">
                  <c:v>0.0306719796553318</c:v>
                </c:pt>
                <c:pt idx="1225">
                  <c:v>0.0311976440833601</c:v>
                </c:pt>
                <c:pt idx="1226">
                  <c:v>0.0306956688230268</c:v>
                </c:pt>
                <c:pt idx="1227">
                  <c:v>0.0303272349481248</c:v>
                </c:pt>
                <c:pt idx="1228">
                  <c:v>0.0304763307200238</c:v>
                </c:pt>
                <c:pt idx="1229">
                  <c:v>0.030609675923352</c:v>
                </c:pt>
                <c:pt idx="1230">
                  <c:v>0.031299207939544</c:v>
                </c:pt>
                <c:pt idx="1231">
                  <c:v>0.0318865650087103</c:v>
                </c:pt>
                <c:pt idx="1232">
                  <c:v>0.0315496084218741</c:v>
                </c:pt>
                <c:pt idx="1233">
                  <c:v>0.0307196155160423</c:v>
                </c:pt>
                <c:pt idx="1234">
                  <c:v>0.0310014274059734</c:v>
                </c:pt>
                <c:pt idx="1235">
                  <c:v>0.03129874405344</c:v>
                </c:pt>
                <c:pt idx="1236">
                  <c:v>0.0310404961173943</c:v>
                </c:pt>
                <c:pt idx="1237">
                  <c:v>0.0302662089904386</c:v>
                </c:pt>
                <c:pt idx="1238">
                  <c:v>0.0299223428592451</c:v>
                </c:pt>
                <c:pt idx="1239">
                  <c:v>0.0302508908658013</c:v>
                </c:pt>
                <c:pt idx="1240">
                  <c:v>0.0310716023800993</c:v>
                </c:pt>
                <c:pt idx="1241">
                  <c:v>0.0302121420593707</c:v>
                </c:pt>
                <c:pt idx="1242">
                  <c:v>0.0306106590879765</c:v>
                </c:pt>
                <c:pt idx="1243">
                  <c:v>0.0300875272960923</c:v>
                </c:pt>
                <c:pt idx="1244">
                  <c:v>0.0319145295213447</c:v>
                </c:pt>
                <c:pt idx="1245">
                  <c:v>0.0301659584665964</c:v>
                </c:pt>
                <c:pt idx="1246">
                  <c:v>0.0298618124735161</c:v>
                </c:pt>
                <c:pt idx="1247">
                  <c:v>0.0301974968100708</c:v>
                </c:pt>
                <c:pt idx="1248">
                  <c:v>0.0304160246080695</c:v>
                </c:pt>
                <c:pt idx="1249">
                  <c:v>0.0304862967281458</c:v>
                </c:pt>
                <c:pt idx="1250">
                  <c:v>0.0299563137501491</c:v>
                </c:pt>
                <c:pt idx="1251">
                  <c:v>0.0304708672142335</c:v>
                </c:pt>
                <c:pt idx="1252">
                  <c:v>0.0302060494709016</c:v>
                </c:pt>
                <c:pt idx="1253">
                  <c:v>0.0302607175969303</c:v>
                </c:pt>
                <c:pt idx="1254">
                  <c:v>0.0297702559550218</c:v>
                </c:pt>
                <c:pt idx="1255">
                  <c:v>0.0304011057380413</c:v>
                </c:pt>
                <c:pt idx="1256">
                  <c:v>0.0294516438832584</c:v>
                </c:pt>
                <c:pt idx="1257">
                  <c:v>0.0302223134233093</c:v>
                </c:pt>
                <c:pt idx="1258">
                  <c:v>0.0301602096475245</c:v>
                </c:pt>
                <c:pt idx="1259">
                  <c:v>0.0301759083309618</c:v>
                </c:pt>
                <c:pt idx="1260">
                  <c:v>0.0297017514963637</c:v>
                </c:pt>
                <c:pt idx="1261">
                  <c:v>0.0301917293477708</c:v>
                </c:pt>
                <c:pt idx="1262">
                  <c:v>0.0297255760131579</c:v>
                </c:pt>
                <c:pt idx="1263">
                  <c:v>0.0307980029639432</c:v>
                </c:pt>
                <c:pt idx="1264">
                  <c:v>0.0302231838183609</c:v>
                </c:pt>
                <c:pt idx="1265">
                  <c:v>0.0288099803771557</c:v>
                </c:pt>
                <c:pt idx="1266">
                  <c:v>0.0303243403894015</c:v>
                </c:pt>
                <c:pt idx="1267">
                  <c:v>0.0298432102935117</c:v>
                </c:pt>
                <c:pt idx="1268">
                  <c:v>0.0297813401265087</c:v>
                </c:pt>
                <c:pt idx="1269">
                  <c:v>0.030580596840953</c:v>
                </c:pt>
                <c:pt idx="1270">
                  <c:v>0.0306193912706026</c:v>
                </c:pt>
                <c:pt idx="1271">
                  <c:v>0.0303712768836123</c:v>
                </c:pt>
                <c:pt idx="1272">
                  <c:v>0.0307821845607022</c:v>
                </c:pt>
                <c:pt idx="1273">
                  <c:v>0.0298056708887366</c:v>
                </c:pt>
                <c:pt idx="1274">
                  <c:v>0.0317583266432863</c:v>
                </c:pt>
                <c:pt idx="1275">
                  <c:v>0.0306348848233564</c:v>
                </c:pt>
                <c:pt idx="1276">
                  <c:v>0.0311072533935557</c:v>
                </c:pt>
                <c:pt idx="1277">
                  <c:v>0.0313084129337331</c:v>
                </c:pt>
                <c:pt idx="1278">
                  <c:v>0.0301627117082298</c:v>
                </c:pt>
                <c:pt idx="1279">
                  <c:v>0.0316562544440642</c:v>
                </c:pt>
                <c:pt idx="1280">
                  <c:v>0.0317797557156622</c:v>
                </c:pt>
                <c:pt idx="1281">
                  <c:v>0.0316711692282478</c:v>
                </c:pt>
                <c:pt idx="1282">
                  <c:v>0.0323358506537716</c:v>
                </c:pt>
                <c:pt idx="1283">
                  <c:v>0.0316164890701985</c:v>
                </c:pt>
                <c:pt idx="1284">
                  <c:v>0.0326672556990354</c:v>
                </c:pt>
                <c:pt idx="1285">
                  <c:v>0.0318863599323986</c:v>
                </c:pt>
                <c:pt idx="1286">
                  <c:v>0.0312448951974667</c:v>
                </c:pt>
                <c:pt idx="1287">
                  <c:v>0.032796906252548</c:v>
                </c:pt>
                <c:pt idx="1288">
                  <c:v>0.0321941337168344</c:v>
                </c:pt>
                <c:pt idx="1289">
                  <c:v>0.0321088011313817</c:v>
                </c:pt>
                <c:pt idx="1290">
                  <c:v>0.0323784690615325</c:v>
                </c:pt>
                <c:pt idx="1291">
                  <c:v>0.0324088472179664</c:v>
                </c:pt>
                <c:pt idx="1292">
                  <c:v>0.0326088851881396</c:v>
                </c:pt>
                <c:pt idx="1293">
                  <c:v>0.0312512683342379</c:v>
                </c:pt>
                <c:pt idx="1294">
                  <c:v>0.0317367157620664</c:v>
                </c:pt>
                <c:pt idx="1295">
                  <c:v>0.0329617633214843</c:v>
                </c:pt>
                <c:pt idx="1296">
                  <c:v>0.0319595021329036</c:v>
                </c:pt>
                <c:pt idx="1297">
                  <c:v>0.0316741110197471</c:v>
                </c:pt>
                <c:pt idx="1298">
                  <c:v>0.0314889739984907</c:v>
                </c:pt>
                <c:pt idx="1299">
                  <c:v>0.0311345517715486</c:v>
                </c:pt>
                <c:pt idx="1300">
                  <c:v>0.0307803069280766</c:v>
                </c:pt>
                <c:pt idx="1301">
                  <c:v>0.0310264535317517</c:v>
                </c:pt>
                <c:pt idx="1302">
                  <c:v>0.0313186322026634</c:v>
                </c:pt>
                <c:pt idx="1303">
                  <c:v>0.0306338838761724</c:v>
                </c:pt>
                <c:pt idx="1304">
                  <c:v>0.0313258490683679</c:v>
                </c:pt>
                <c:pt idx="1305">
                  <c:v>0.0295805987839881</c:v>
                </c:pt>
                <c:pt idx="1306">
                  <c:v>0.0299958048854913</c:v>
                </c:pt>
                <c:pt idx="1307">
                  <c:v>0.0295502609052915</c:v>
                </c:pt>
                <c:pt idx="1308">
                  <c:v>0.0299883050465009</c:v>
                </c:pt>
                <c:pt idx="1309">
                  <c:v>0.0292665231033785</c:v>
                </c:pt>
                <c:pt idx="1310">
                  <c:v>0.0281535498998619</c:v>
                </c:pt>
                <c:pt idx="1311">
                  <c:v>0.0278701029643687</c:v>
                </c:pt>
                <c:pt idx="1312">
                  <c:v>0.0288069091976194</c:v>
                </c:pt>
                <c:pt idx="1313">
                  <c:v>0.0278329823950555</c:v>
                </c:pt>
                <c:pt idx="1314">
                  <c:v>0.0273197331355912</c:v>
                </c:pt>
                <c:pt idx="1315">
                  <c:v>0.028301969196183</c:v>
                </c:pt>
                <c:pt idx="1316">
                  <c:v>0.0274822217702118</c:v>
                </c:pt>
                <c:pt idx="1317">
                  <c:v>0.0278124802024317</c:v>
                </c:pt>
                <c:pt idx="1318">
                  <c:v>0.0274300025984707</c:v>
                </c:pt>
                <c:pt idx="1319">
                  <c:v>0.0269787761598221</c:v>
                </c:pt>
                <c:pt idx="1320">
                  <c:v>0.0265124600965761</c:v>
                </c:pt>
                <c:pt idx="1321">
                  <c:v>0.0269038722810197</c:v>
                </c:pt>
                <c:pt idx="1322">
                  <c:v>0.0263918821789881</c:v>
                </c:pt>
                <c:pt idx="1323">
                  <c:v>0.0255740566726609</c:v>
                </c:pt>
                <c:pt idx="1324">
                  <c:v>0.0251927153427688</c:v>
                </c:pt>
                <c:pt idx="1325">
                  <c:v>0.0262571220782346</c:v>
                </c:pt>
                <c:pt idx="1326">
                  <c:v>0.0263345883358864</c:v>
                </c:pt>
                <c:pt idx="1327">
                  <c:v>0.026717796781931</c:v>
                </c:pt>
                <c:pt idx="1328">
                  <c:v>0.0255569958266778</c:v>
                </c:pt>
                <c:pt idx="1329">
                  <c:v>0.025581090475165</c:v>
                </c:pt>
                <c:pt idx="1330">
                  <c:v>0.0242072756024655</c:v>
                </c:pt>
                <c:pt idx="1331">
                  <c:v>0.0245295331791424</c:v>
                </c:pt>
                <c:pt idx="1332">
                  <c:v>0.0253097205758466</c:v>
                </c:pt>
                <c:pt idx="1333">
                  <c:v>0.0239217463441664</c:v>
                </c:pt>
                <c:pt idx="1334">
                  <c:v>0.0237630711427151</c:v>
                </c:pt>
                <c:pt idx="1335">
                  <c:v>0.0237952025444772</c:v>
                </c:pt>
                <c:pt idx="1336">
                  <c:v>0.0242925742540017</c:v>
                </c:pt>
                <c:pt idx="1337">
                  <c:v>0.0235391514324041</c:v>
                </c:pt>
                <c:pt idx="1338">
                  <c:v>0.0239982165629572</c:v>
                </c:pt>
                <c:pt idx="1339">
                  <c:v>0.0239464145349083</c:v>
                </c:pt>
                <c:pt idx="1340">
                  <c:v>0.023803203630018</c:v>
                </c:pt>
                <c:pt idx="1341">
                  <c:v>0.0240866456407914</c:v>
                </c:pt>
                <c:pt idx="1342">
                  <c:v>0.0245451016179099</c:v>
                </c:pt>
                <c:pt idx="1343">
                  <c:v>0.024013545636813</c:v>
                </c:pt>
                <c:pt idx="1344">
                  <c:v>0.0226830231093352</c:v>
                </c:pt>
                <c:pt idx="1345">
                  <c:v>0.0241459787661691</c:v>
                </c:pt>
                <c:pt idx="1346">
                  <c:v>0.0241322597945581</c:v>
                </c:pt>
                <c:pt idx="1347">
                  <c:v>0.0234187965351489</c:v>
                </c:pt>
                <c:pt idx="1348">
                  <c:v>0.024112442092044</c:v>
                </c:pt>
                <c:pt idx="1349">
                  <c:v>0.0231180632120244</c:v>
                </c:pt>
                <c:pt idx="1350">
                  <c:v>0.023469421757661</c:v>
                </c:pt>
                <c:pt idx="1351">
                  <c:v>0.0234026956926245</c:v>
                </c:pt>
                <c:pt idx="1352">
                  <c:v>0.0227206971618859</c:v>
                </c:pt>
                <c:pt idx="1353">
                  <c:v>0.0237174118679911</c:v>
                </c:pt>
                <c:pt idx="1354">
                  <c:v>0.0245617704011523</c:v>
                </c:pt>
                <c:pt idx="1355">
                  <c:v>0.0242519305539992</c:v>
                </c:pt>
                <c:pt idx="1356">
                  <c:v>0.0241243739874799</c:v>
                </c:pt>
                <c:pt idx="1357">
                  <c:v>0.0242548298282309</c:v>
                </c:pt>
                <c:pt idx="1358">
                  <c:v>0.0245141601451519</c:v>
                </c:pt>
                <c:pt idx="1359">
                  <c:v>0.0242804686770179</c:v>
                </c:pt>
                <c:pt idx="1360">
                  <c:v>0.024001407999934</c:v>
                </c:pt>
                <c:pt idx="1361">
                  <c:v>0.0248896636994508</c:v>
                </c:pt>
                <c:pt idx="1362">
                  <c:v>0.0242014208055743</c:v>
                </c:pt>
                <c:pt idx="1363">
                  <c:v>0.024634659243753</c:v>
                </c:pt>
                <c:pt idx="1364">
                  <c:v>0.0248859172459975</c:v>
                </c:pt>
                <c:pt idx="1365">
                  <c:v>0.02416790734749</c:v>
                </c:pt>
                <c:pt idx="1366">
                  <c:v>0.0251988099397758</c:v>
                </c:pt>
                <c:pt idx="1367">
                  <c:v>0.0250410810577296</c:v>
                </c:pt>
                <c:pt idx="1368">
                  <c:v>0.0245051477855478</c:v>
                </c:pt>
                <c:pt idx="1369">
                  <c:v>0.025247755826718</c:v>
                </c:pt>
                <c:pt idx="1370">
                  <c:v>0.0262622120428996</c:v>
                </c:pt>
                <c:pt idx="1371">
                  <c:v>0.0261875261924217</c:v>
                </c:pt>
                <c:pt idx="1372">
                  <c:v>0.0261657824366185</c:v>
                </c:pt>
                <c:pt idx="1373">
                  <c:v>0.0260382628442394</c:v>
                </c:pt>
                <c:pt idx="1374">
                  <c:v>0.0258277102436631</c:v>
                </c:pt>
                <c:pt idx="1375">
                  <c:v>0.0264631155609007</c:v>
                </c:pt>
                <c:pt idx="1376">
                  <c:v>0.0261166524060013</c:v>
                </c:pt>
                <c:pt idx="1377">
                  <c:v>0.0274914064976375</c:v>
                </c:pt>
                <c:pt idx="1378">
                  <c:v>0.0270769363172868</c:v>
                </c:pt>
                <c:pt idx="1379">
                  <c:v>0.0266551295550029</c:v>
                </c:pt>
                <c:pt idx="1380">
                  <c:v>0.027674191583509</c:v>
                </c:pt>
                <c:pt idx="1381">
                  <c:v>0.0277425955409742</c:v>
                </c:pt>
                <c:pt idx="1382">
                  <c:v>0.029009646520494</c:v>
                </c:pt>
                <c:pt idx="1383">
                  <c:v>0.0276682587987946</c:v>
                </c:pt>
                <c:pt idx="1384">
                  <c:v>0.0286483509592845</c:v>
                </c:pt>
                <c:pt idx="1385">
                  <c:v>0.0278124520347356</c:v>
                </c:pt>
                <c:pt idx="1386">
                  <c:v>0.0285510077904886</c:v>
                </c:pt>
                <c:pt idx="1387">
                  <c:v>0.0281899022081885</c:v>
                </c:pt>
                <c:pt idx="1388">
                  <c:v>0.0283032068441474</c:v>
                </c:pt>
                <c:pt idx="1389">
                  <c:v>0.0280100729722229</c:v>
                </c:pt>
                <c:pt idx="1390">
                  <c:v>0.0290111515538581</c:v>
                </c:pt>
                <c:pt idx="1391">
                  <c:v>0.0278003316042695</c:v>
                </c:pt>
                <c:pt idx="1392">
                  <c:v>0.0281241682253802</c:v>
                </c:pt>
                <c:pt idx="1393">
                  <c:v>0.0288011817580463</c:v>
                </c:pt>
                <c:pt idx="1394">
                  <c:v>0.0287638284072513</c:v>
                </c:pt>
                <c:pt idx="1395">
                  <c:v>0.0279750798219723</c:v>
                </c:pt>
                <c:pt idx="1396">
                  <c:v>0.0279454629852302</c:v>
                </c:pt>
                <c:pt idx="1397">
                  <c:v>0.0277581426284517</c:v>
                </c:pt>
                <c:pt idx="1398">
                  <c:v>0.0264821945151041</c:v>
                </c:pt>
                <c:pt idx="1399">
                  <c:v>0.0266331290712536</c:v>
                </c:pt>
                <c:pt idx="1400">
                  <c:v>0.0265663515779102</c:v>
                </c:pt>
                <c:pt idx="1401">
                  <c:v>0.0267171850527723</c:v>
                </c:pt>
                <c:pt idx="1402">
                  <c:v>0.0261328600289229</c:v>
                </c:pt>
                <c:pt idx="1403">
                  <c:v>0.0248964228054599</c:v>
                </c:pt>
                <c:pt idx="1404">
                  <c:v>0.0253624343576458</c:v>
                </c:pt>
                <c:pt idx="1405">
                  <c:v>0.0246589685830627</c:v>
                </c:pt>
                <c:pt idx="1406">
                  <c:v>0.0243604916982398</c:v>
                </c:pt>
                <c:pt idx="1407">
                  <c:v>0.023927320306893</c:v>
                </c:pt>
                <c:pt idx="1408">
                  <c:v>0.0240036483921718</c:v>
                </c:pt>
                <c:pt idx="1409">
                  <c:v>0.0229193672396551</c:v>
                </c:pt>
                <c:pt idx="1410">
                  <c:v>0.0231830499151206</c:v>
                </c:pt>
                <c:pt idx="1411">
                  <c:v>0.0236187239677438</c:v>
                </c:pt>
                <c:pt idx="1412">
                  <c:v>0.0226849958487425</c:v>
                </c:pt>
                <c:pt idx="1413">
                  <c:v>0.0226044548833401</c:v>
                </c:pt>
                <c:pt idx="1414">
                  <c:v>0.0224416944395288</c:v>
                </c:pt>
                <c:pt idx="1415">
                  <c:v>0.0220023962916444</c:v>
                </c:pt>
                <c:pt idx="1416">
                  <c:v>0.0215857419310858</c:v>
                </c:pt>
                <c:pt idx="1417">
                  <c:v>0.021535444452168</c:v>
                </c:pt>
                <c:pt idx="1418">
                  <c:v>0.0217391682042991</c:v>
                </c:pt>
                <c:pt idx="1419">
                  <c:v>0.0218681013183304</c:v>
                </c:pt>
                <c:pt idx="1420">
                  <c:v>0.0215116307417447</c:v>
                </c:pt>
                <c:pt idx="1421">
                  <c:v>0.0214390028889345</c:v>
                </c:pt>
                <c:pt idx="1422">
                  <c:v>0.0211872997501244</c:v>
                </c:pt>
                <c:pt idx="1423">
                  <c:v>0.0212117817099623</c:v>
                </c:pt>
                <c:pt idx="1424">
                  <c:v>0.0205500065089176</c:v>
                </c:pt>
                <c:pt idx="1425">
                  <c:v>0.0214396790994853</c:v>
                </c:pt>
                <c:pt idx="1426">
                  <c:v>0.0208005446132744</c:v>
                </c:pt>
                <c:pt idx="1427">
                  <c:v>0.0219207595575518</c:v>
                </c:pt>
                <c:pt idx="1428">
                  <c:v>0.0216395017584646</c:v>
                </c:pt>
                <c:pt idx="1429">
                  <c:v>0.0219692630392732</c:v>
                </c:pt>
                <c:pt idx="1430">
                  <c:v>0.0213306358152766</c:v>
                </c:pt>
                <c:pt idx="1431">
                  <c:v>0.0206476546661212</c:v>
                </c:pt>
                <c:pt idx="1432">
                  <c:v>0.0213645045706851</c:v>
                </c:pt>
                <c:pt idx="1433">
                  <c:v>0.0208530282506407</c:v>
                </c:pt>
                <c:pt idx="1434">
                  <c:v>0.0218224312894416</c:v>
                </c:pt>
                <c:pt idx="1435">
                  <c:v>0.0215119327480155</c:v>
                </c:pt>
                <c:pt idx="1436">
                  <c:v>0.0216775288600952</c:v>
                </c:pt>
                <c:pt idx="1437">
                  <c:v>0.0219619943806622</c:v>
                </c:pt>
                <c:pt idx="1438">
                  <c:v>0.0224321340559962</c:v>
                </c:pt>
                <c:pt idx="1439">
                  <c:v>0.0216907976215064</c:v>
                </c:pt>
                <c:pt idx="1440">
                  <c:v>0.0217298820454941</c:v>
                </c:pt>
                <c:pt idx="1441">
                  <c:v>0.0219620509183286</c:v>
                </c:pt>
                <c:pt idx="1442">
                  <c:v>0.0222832039956761</c:v>
                </c:pt>
                <c:pt idx="1443">
                  <c:v>0.0214016054923749</c:v>
                </c:pt>
                <c:pt idx="1444">
                  <c:v>0.021863743588708</c:v>
                </c:pt>
                <c:pt idx="1445">
                  <c:v>0.0230824479630056</c:v>
                </c:pt>
                <c:pt idx="1446">
                  <c:v>0.0224090089697015</c:v>
                </c:pt>
                <c:pt idx="1447">
                  <c:v>0.0218916426072613</c:v>
                </c:pt>
                <c:pt idx="1448">
                  <c:v>0.0221604197578125</c:v>
                </c:pt>
                <c:pt idx="1449">
                  <c:v>0.02306650133216</c:v>
                </c:pt>
                <c:pt idx="1450">
                  <c:v>0.0224085624408281</c:v>
                </c:pt>
                <c:pt idx="1451">
                  <c:v>0.0214768456577626</c:v>
                </c:pt>
                <c:pt idx="1452">
                  <c:v>0.0227675455981621</c:v>
                </c:pt>
                <c:pt idx="1453">
                  <c:v>0.0222804834834494</c:v>
                </c:pt>
                <c:pt idx="1454">
                  <c:v>0.0229410911442965</c:v>
                </c:pt>
                <c:pt idx="1455">
                  <c:v>0.0222174009741512</c:v>
                </c:pt>
                <c:pt idx="1456">
                  <c:v>0.0224115508239677</c:v>
                </c:pt>
                <c:pt idx="1457">
                  <c:v>0.023278738963691</c:v>
                </c:pt>
                <c:pt idx="1458">
                  <c:v>0.0226220655030326</c:v>
                </c:pt>
                <c:pt idx="1459">
                  <c:v>0.0226163401167338</c:v>
                </c:pt>
                <c:pt idx="1460">
                  <c:v>0.0227067057546349</c:v>
                </c:pt>
                <c:pt idx="1461">
                  <c:v>0.0226935693117796</c:v>
                </c:pt>
                <c:pt idx="1462">
                  <c:v>0.0222962742921029</c:v>
                </c:pt>
                <c:pt idx="1463">
                  <c:v>0.0220247391368839</c:v>
                </c:pt>
                <c:pt idx="1464">
                  <c:v>0.0227871036099512</c:v>
                </c:pt>
                <c:pt idx="1465">
                  <c:v>0.0230397119488968</c:v>
                </c:pt>
                <c:pt idx="1466">
                  <c:v>0.0224360774808032</c:v>
                </c:pt>
                <c:pt idx="1467">
                  <c:v>0.0226960223139935</c:v>
                </c:pt>
                <c:pt idx="1468">
                  <c:v>0.0227419140837806</c:v>
                </c:pt>
                <c:pt idx="1469">
                  <c:v>0.0229057761538386</c:v>
                </c:pt>
                <c:pt idx="1470">
                  <c:v>0.0223470174625637</c:v>
                </c:pt>
                <c:pt idx="1471">
                  <c:v>0.0222823940555033</c:v>
                </c:pt>
                <c:pt idx="1472">
                  <c:v>0.0214366785434023</c:v>
                </c:pt>
                <c:pt idx="1473">
                  <c:v>0.0216522698700218</c:v>
                </c:pt>
                <c:pt idx="1474">
                  <c:v>0.0210575612126643</c:v>
                </c:pt>
                <c:pt idx="1475">
                  <c:v>0.0214277700220267</c:v>
                </c:pt>
                <c:pt idx="1476">
                  <c:v>0.021886129666186</c:v>
                </c:pt>
                <c:pt idx="1477">
                  <c:v>0.0209164609168235</c:v>
                </c:pt>
                <c:pt idx="1478">
                  <c:v>0.0211907676055093</c:v>
                </c:pt>
                <c:pt idx="1479">
                  <c:v>0.0207293297849022</c:v>
                </c:pt>
                <c:pt idx="1480">
                  <c:v>0.0210550215952799</c:v>
                </c:pt>
                <c:pt idx="1481">
                  <c:v>0.0205129734333385</c:v>
                </c:pt>
                <c:pt idx="1482">
                  <c:v>0.0204636790775195</c:v>
                </c:pt>
                <c:pt idx="1483">
                  <c:v>0.0207010037252017</c:v>
                </c:pt>
                <c:pt idx="1484">
                  <c:v>0.019799462346152</c:v>
                </c:pt>
                <c:pt idx="1485">
                  <c:v>0.0202571787621178</c:v>
                </c:pt>
                <c:pt idx="1486">
                  <c:v>0.0205384297204149</c:v>
                </c:pt>
                <c:pt idx="1487">
                  <c:v>0.0201735147131321</c:v>
                </c:pt>
                <c:pt idx="1488">
                  <c:v>0.0196986935329897</c:v>
                </c:pt>
                <c:pt idx="1489">
                  <c:v>0.0191433994862028</c:v>
                </c:pt>
                <c:pt idx="1490">
                  <c:v>0.019696059356352</c:v>
                </c:pt>
                <c:pt idx="1491">
                  <c:v>0.0189063650218564</c:v>
                </c:pt>
                <c:pt idx="1492">
                  <c:v>0.0185129905326684</c:v>
                </c:pt>
                <c:pt idx="1493">
                  <c:v>0.0186915556519081</c:v>
                </c:pt>
                <c:pt idx="1494">
                  <c:v>0.0189726235332515</c:v>
                </c:pt>
                <c:pt idx="1495">
                  <c:v>0.0180959906505249</c:v>
                </c:pt>
                <c:pt idx="1496">
                  <c:v>0.0183624157006119</c:v>
                </c:pt>
                <c:pt idx="1497">
                  <c:v>0.0184822526520663</c:v>
                </c:pt>
                <c:pt idx="1498">
                  <c:v>0.0180163677050696</c:v>
                </c:pt>
                <c:pt idx="1499">
                  <c:v>0.0175360795985274</c:v>
                </c:pt>
                <c:pt idx="1500">
                  <c:v>0.0178901766548215</c:v>
                </c:pt>
                <c:pt idx="1501">
                  <c:v>0.0179002792431377</c:v>
                </c:pt>
                <c:pt idx="1502">
                  <c:v>0.017603215190456</c:v>
                </c:pt>
                <c:pt idx="1503">
                  <c:v>0.0179277771349068</c:v>
                </c:pt>
                <c:pt idx="1504">
                  <c:v>0.0172288239209873</c:v>
                </c:pt>
                <c:pt idx="1505">
                  <c:v>0.0169686908158133</c:v>
                </c:pt>
                <c:pt idx="1506">
                  <c:v>0.0172931636029471</c:v>
                </c:pt>
                <c:pt idx="1507">
                  <c:v>0.0165875940227228</c:v>
                </c:pt>
                <c:pt idx="1508">
                  <c:v>0.0165760936483059</c:v>
                </c:pt>
                <c:pt idx="1509">
                  <c:v>0.0172873372152182</c:v>
                </c:pt>
                <c:pt idx="1510">
                  <c:v>0.0163779420187363</c:v>
                </c:pt>
                <c:pt idx="1511">
                  <c:v>0.0170961703435653</c:v>
                </c:pt>
                <c:pt idx="1512">
                  <c:v>0.0166833316604317</c:v>
                </c:pt>
                <c:pt idx="1513">
                  <c:v>0.0158622924036323</c:v>
                </c:pt>
                <c:pt idx="1514">
                  <c:v>0.0161645066521244</c:v>
                </c:pt>
                <c:pt idx="1515">
                  <c:v>0.0170497122638035</c:v>
                </c:pt>
                <c:pt idx="1516">
                  <c:v>0.0161198882233049</c:v>
                </c:pt>
                <c:pt idx="1517">
                  <c:v>0.0163853766885478</c:v>
                </c:pt>
                <c:pt idx="1518">
                  <c:v>0.0167527027100689</c:v>
                </c:pt>
                <c:pt idx="1519">
                  <c:v>0.0168067183152041</c:v>
                </c:pt>
                <c:pt idx="1520">
                  <c:v>0.0156667695373378</c:v>
                </c:pt>
                <c:pt idx="1521">
                  <c:v>0.0165871428241009</c:v>
                </c:pt>
                <c:pt idx="1522">
                  <c:v>0.0159062384158906</c:v>
                </c:pt>
                <c:pt idx="1523">
                  <c:v>0.0159385855849113</c:v>
                </c:pt>
                <c:pt idx="1524">
                  <c:v>0.0163709155187132</c:v>
                </c:pt>
                <c:pt idx="1525">
                  <c:v>0.0159305188580601</c:v>
                </c:pt>
                <c:pt idx="1526">
                  <c:v>0.0163408228361231</c:v>
                </c:pt>
                <c:pt idx="1527">
                  <c:v>0.0155663629439236</c:v>
                </c:pt>
                <c:pt idx="1528">
                  <c:v>0.0164923906792804</c:v>
                </c:pt>
                <c:pt idx="1529">
                  <c:v>0.0156747011088202</c:v>
                </c:pt>
                <c:pt idx="1530">
                  <c:v>0.0166510626090503</c:v>
                </c:pt>
                <c:pt idx="1531">
                  <c:v>0.0161676979594495</c:v>
                </c:pt>
                <c:pt idx="1532">
                  <c:v>0.0165192489821652</c:v>
                </c:pt>
                <c:pt idx="1533">
                  <c:v>0.0161087220082366</c:v>
                </c:pt>
                <c:pt idx="1534">
                  <c:v>0.0161989515549408</c:v>
                </c:pt>
                <c:pt idx="1535">
                  <c:v>0.0162673768717693</c:v>
                </c:pt>
                <c:pt idx="1536">
                  <c:v>0.0161835023803525</c:v>
                </c:pt>
                <c:pt idx="1537">
                  <c:v>0.0158894529989459</c:v>
                </c:pt>
                <c:pt idx="1538">
                  <c:v>0.0161970527082752</c:v>
                </c:pt>
                <c:pt idx="1539">
                  <c:v>0.0162219340965609</c:v>
                </c:pt>
                <c:pt idx="1540">
                  <c:v>0.0156528483300588</c:v>
                </c:pt>
                <c:pt idx="1541">
                  <c:v>0.0159313053681638</c:v>
                </c:pt>
                <c:pt idx="1542">
                  <c:v>0.0156232072094767</c:v>
                </c:pt>
                <c:pt idx="1543">
                  <c:v>0.0157495342278295</c:v>
                </c:pt>
                <c:pt idx="1544">
                  <c:v>0.0160349884249578</c:v>
                </c:pt>
                <c:pt idx="1545">
                  <c:v>0.0163275312971521</c:v>
                </c:pt>
                <c:pt idx="1546">
                  <c:v>0.0161932168048721</c:v>
                </c:pt>
                <c:pt idx="1547">
                  <c:v>0.0160011251501424</c:v>
                </c:pt>
                <c:pt idx="1548">
                  <c:v>0.0164958545742359</c:v>
                </c:pt>
                <c:pt idx="1549">
                  <c:v>0.0159713462107459</c:v>
                </c:pt>
                <c:pt idx="1550">
                  <c:v>0.0164152555617199</c:v>
                </c:pt>
                <c:pt idx="1551">
                  <c:v>0.0166711360999219</c:v>
                </c:pt>
                <c:pt idx="1552">
                  <c:v>0.0161180928749381</c:v>
                </c:pt>
                <c:pt idx="1553">
                  <c:v>0.0162872825329282</c:v>
                </c:pt>
                <c:pt idx="1554">
                  <c:v>0.0160810644453097</c:v>
                </c:pt>
                <c:pt idx="1555">
                  <c:v>0.0162573916673087</c:v>
                </c:pt>
                <c:pt idx="1556">
                  <c:v>0.0163975583065973</c:v>
                </c:pt>
                <c:pt idx="1557">
                  <c:v>0.0162419513543664</c:v>
                </c:pt>
                <c:pt idx="1558">
                  <c:v>0.0161296845695053</c:v>
                </c:pt>
                <c:pt idx="1559">
                  <c:v>0.0162265225061605</c:v>
                </c:pt>
                <c:pt idx="1560">
                  <c:v>0.0163233103925037</c:v>
                </c:pt>
                <c:pt idx="1561">
                  <c:v>0.0158868830127692</c:v>
                </c:pt>
                <c:pt idx="1562">
                  <c:v>0.0165239392028648</c:v>
                </c:pt>
                <c:pt idx="1563">
                  <c:v>0.0160588746806328</c:v>
                </c:pt>
                <c:pt idx="1564">
                  <c:v>0.0167171612837546</c:v>
                </c:pt>
                <c:pt idx="1565">
                  <c:v>0.0168856738275206</c:v>
                </c:pt>
                <c:pt idx="1566">
                  <c:v>0.0165503924082533</c:v>
                </c:pt>
                <c:pt idx="1567">
                  <c:v>0.0166756957219565</c:v>
                </c:pt>
                <c:pt idx="1568">
                  <c:v>0.0164629020482192</c:v>
                </c:pt>
                <c:pt idx="1569">
                  <c:v>0.0161783114113663</c:v>
                </c:pt>
                <c:pt idx="1570">
                  <c:v>0.0160879543756689</c:v>
                </c:pt>
                <c:pt idx="1571">
                  <c:v>0.0158251607245371</c:v>
                </c:pt>
                <c:pt idx="1572">
                  <c:v>0.0167192683840018</c:v>
                </c:pt>
                <c:pt idx="1573">
                  <c:v>0.0159320807506729</c:v>
                </c:pt>
                <c:pt idx="1574">
                  <c:v>0.0163301994326062</c:v>
                </c:pt>
                <c:pt idx="1575">
                  <c:v>0.01618247747081</c:v>
                </c:pt>
                <c:pt idx="1576">
                  <c:v>0.0161209608170259</c:v>
                </c:pt>
                <c:pt idx="1577">
                  <c:v>0.0162173421978811</c:v>
                </c:pt>
                <c:pt idx="1578">
                  <c:v>0.0168086796921395</c:v>
                </c:pt>
                <c:pt idx="1579">
                  <c:v>0.0162091343886767</c:v>
                </c:pt>
                <c:pt idx="1580">
                  <c:v>0.0159970913653299</c:v>
                </c:pt>
                <c:pt idx="1581">
                  <c:v>0.0161005709856297</c:v>
                </c:pt>
                <c:pt idx="1582">
                  <c:v>0.0154658230705063</c:v>
                </c:pt>
                <c:pt idx="1583">
                  <c:v>0.0158416498895419</c:v>
                </c:pt>
                <c:pt idx="1584">
                  <c:v>0.0165897673050279</c:v>
                </c:pt>
                <c:pt idx="1585">
                  <c:v>0.015847954821256</c:v>
                </c:pt>
                <c:pt idx="1586">
                  <c:v>0.014984805490845</c:v>
                </c:pt>
                <c:pt idx="1587">
                  <c:v>0.0155321539545717</c:v>
                </c:pt>
                <c:pt idx="1588">
                  <c:v>0.0156212491642988</c:v>
                </c:pt>
                <c:pt idx="1589">
                  <c:v>0.0163040846005275</c:v>
                </c:pt>
                <c:pt idx="1590">
                  <c:v>0.0160496297729063</c:v>
                </c:pt>
                <c:pt idx="1591">
                  <c:v>0.0163673372026561</c:v>
                </c:pt>
                <c:pt idx="1592">
                  <c:v>0.0158127509542949</c:v>
                </c:pt>
                <c:pt idx="1593">
                  <c:v>0.0155443168706179</c:v>
                </c:pt>
                <c:pt idx="1594">
                  <c:v>0.0153331776778808</c:v>
                </c:pt>
                <c:pt idx="1595">
                  <c:v>0.0162936283857896</c:v>
                </c:pt>
                <c:pt idx="1596">
                  <c:v>0.0156324970140137</c:v>
                </c:pt>
                <c:pt idx="1597">
                  <c:v>0.0153786553078479</c:v>
                </c:pt>
                <c:pt idx="1598">
                  <c:v>0.0150250122665453</c:v>
                </c:pt>
                <c:pt idx="1599">
                  <c:v>0.0148499464102033</c:v>
                </c:pt>
                <c:pt idx="1600">
                  <c:v>0.0154811283454253</c:v>
                </c:pt>
                <c:pt idx="1601">
                  <c:v>0.0155342690883726</c:v>
                </c:pt>
                <c:pt idx="1602">
                  <c:v>0.0151666795007556</c:v>
                </c:pt>
                <c:pt idx="1603">
                  <c:v>0.0153980895782511</c:v>
                </c:pt>
                <c:pt idx="1604">
                  <c:v>0.0152231459144187</c:v>
                </c:pt>
                <c:pt idx="1605">
                  <c:v>0.0153689209918438</c:v>
                </c:pt>
                <c:pt idx="1606">
                  <c:v>0.015429141298946</c:v>
                </c:pt>
                <c:pt idx="1607">
                  <c:v>0.0154394794217855</c:v>
                </c:pt>
                <c:pt idx="1608">
                  <c:v>0.0156278045414195</c:v>
                </c:pt>
                <c:pt idx="1609">
                  <c:v>0.0146059857904837</c:v>
                </c:pt>
                <c:pt idx="1610">
                  <c:v>0.0152000437103068</c:v>
                </c:pt>
                <c:pt idx="1611">
                  <c:v>0.0152104254015844</c:v>
                </c:pt>
                <c:pt idx="1612">
                  <c:v>0.015121225531495</c:v>
                </c:pt>
                <c:pt idx="1613">
                  <c:v>0.0153307202321965</c:v>
                </c:pt>
                <c:pt idx="1614">
                  <c:v>0.0153339491261034</c:v>
                </c:pt>
                <c:pt idx="1615">
                  <c:v>0.0157351743946602</c:v>
                </c:pt>
                <c:pt idx="1616">
                  <c:v>0.0148288155861749</c:v>
                </c:pt>
                <c:pt idx="1617">
                  <c:v>0.0156135541715971</c:v>
                </c:pt>
                <c:pt idx="1618">
                  <c:v>0.0157800440796448</c:v>
                </c:pt>
                <c:pt idx="1619">
                  <c:v>0.0154068538334157</c:v>
                </c:pt>
                <c:pt idx="1620">
                  <c:v>0.0155520153850904</c:v>
                </c:pt>
                <c:pt idx="1621">
                  <c:v>0.0155622720262688</c:v>
                </c:pt>
                <c:pt idx="1622">
                  <c:v>0.0155228606766811</c:v>
                </c:pt>
                <c:pt idx="1623">
                  <c:v>0.015327427829495</c:v>
                </c:pt>
                <c:pt idx="1624">
                  <c:v>0.0148626367117341</c:v>
                </c:pt>
                <c:pt idx="1625">
                  <c:v>0.0149864799920324</c:v>
                </c:pt>
                <c:pt idx="1626">
                  <c:v>0.0150252112680294</c:v>
                </c:pt>
                <c:pt idx="1627">
                  <c:v>0.0153119169318154</c:v>
                </c:pt>
                <c:pt idx="1628">
                  <c:v>0.0141604698193269</c:v>
                </c:pt>
                <c:pt idx="1629">
                  <c:v>0.0154316430817303</c:v>
                </c:pt>
                <c:pt idx="1630">
                  <c:v>0.0148754825639447</c:v>
                </c:pt>
                <c:pt idx="1631">
                  <c:v>0.01521148093443</c:v>
                </c:pt>
                <c:pt idx="1632">
                  <c:v>0.0144787404348979</c:v>
                </c:pt>
                <c:pt idx="1633">
                  <c:v>0.0154584756246646</c:v>
                </c:pt>
                <c:pt idx="1634">
                  <c:v>0.0151079849545791</c:v>
                </c:pt>
                <c:pt idx="1635">
                  <c:v>0.0152314435543424</c:v>
                </c:pt>
                <c:pt idx="1636">
                  <c:v>0.0150861997117571</c:v>
                </c:pt>
                <c:pt idx="1637">
                  <c:v>0.0154216291373896</c:v>
                </c:pt>
                <c:pt idx="1638">
                  <c:v>0.0151562889472689</c:v>
                </c:pt>
                <c:pt idx="1639">
                  <c:v>0.0147356723034625</c:v>
                </c:pt>
                <c:pt idx="1640">
                  <c:v>0.0150709329297131</c:v>
                </c:pt>
                <c:pt idx="1641">
                  <c:v>0.0153989624053695</c:v>
                </c:pt>
                <c:pt idx="1642">
                  <c:v>0.0152115384222657</c:v>
                </c:pt>
                <c:pt idx="1643">
                  <c:v>0.0156663891385925</c:v>
                </c:pt>
                <c:pt idx="1644">
                  <c:v>0.0151473984953865</c:v>
                </c:pt>
                <c:pt idx="1645">
                  <c:v>0.0155667664882411</c:v>
                </c:pt>
                <c:pt idx="1646">
                  <c:v>0.0159718180857097</c:v>
                </c:pt>
                <c:pt idx="1647">
                  <c:v>0.0154883900374934</c:v>
                </c:pt>
                <c:pt idx="1648">
                  <c:v>0.0157522943468979</c:v>
                </c:pt>
                <c:pt idx="1649">
                  <c:v>0.0158046774023777</c:v>
                </c:pt>
                <c:pt idx="1650">
                  <c:v>0.0161035883103586</c:v>
                </c:pt>
                <c:pt idx="1651">
                  <c:v>0.0157896357917546</c:v>
                </c:pt>
                <c:pt idx="1652">
                  <c:v>0.0166023810049256</c:v>
                </c:pt>
                <c:pt idx="1653">
                  <c:v>0.0157675662661771</c:v>
                </c:pt>
                <c:pt idx="1654">
                  <c:v>0.0154609713208539</c:v>
                </c:pt>
                <c:pt idx="1655">
                  <c:v>0.0157666216239744</c:v>
                </c:pt>
                <c:pt idx="1656">
                  <c:v>0.0156008550476158</c:v>
                </c:pt>
                <c:pt idx="1657">
                  <c:v>0.0159836649297799</c:v>
                </c:pt>
                <c:pt idx="1658">
                  <c:v>0.0159796196468338</c:v>
                </c:pt>
                <c:pt idx="1659">
                  <c:v>0.0164324220221923</c:v>
                </c:pt>
                <c:pt idx="1660">
                  <c:v>0.0160628783544695</c:v>
                </c:pt>
                <c:pt idx="1661">
                  <c:v>0.0155881478999069</c:v>
                </c:pt>
                <c:pt idx="1662">
                  <c:v>0.0158510795556788</c:v>
                </c:pt>
                <c:pt idx="1663">
                  <c:v>0.0154819603730503</c:v>
                </c:pt>
                <c:pt idx="1664">
                  <c:v>0.0158921937582639</c:v>
                </c:pt>
                <c:pt idx="1665">
                  <c:v>0.0162530942954528</c:v>
                </c:pt>
                <c:pt idx="1666">
                  <c:v>0.0161086614722016</c:v>
                </c:pt>
                <c:pt idx="1667">
                  <c:v>0.0159292297570935</c:v>
                </c:pt>
                <c:pt idx="1668">
                  <c:v>0.0161636204177379</c:v>
                </c:pt>
                <c:pt idx="1669">
                  <c:v>0.0159702422586835</c:v>
                </c:pt>
                <c:pt idx="1670">
                  <c:v>0.0163306614875906</c:v>
                </c:pt>
                <c:pt idx="1671">
                  <c:v>0.0156328261048142</c:v>
                </c:pt>
                <c:pt idx="1672">
                  <c:v>0.0156779068573385</c:v>
                </c:pt>
                <c:pt idx="1673">
                  <c:v>0.0160591340622333</c:v>
                </c:pt>
                <c:pt idx="1674">
                  <c:v>0.0153899010703226</c:v>
                </c:pt>
                <c:pt idx="1675">
                  <c:v>0.0153930060649597</c:v>
                </c:pt>
                <c:pt idx="1676">
                  <c:v>0.0151861615680603</c:v>
                </c:pt>
                <c:pt idx="1677">
                  <c:v>0.0153992083829962</c:v>
                </c:pt>
                <c:pt idx="1678">
                  <c:v>0.015164486274365</c:v>
                </c:pt>
                <c:pt idx="1679">
                  <c:v>0.0152795279385736</c:v>
                </c:pt>
                <c:pt idx="1680">
                  <c:v>0.0151288467327617</c:v>
                </c:pt>
                <c:pt idx="1681">
                  <c:v>0.0151809328325897</c:v>
                </c:pt>
                <c:pt idx="1682">
                  <c:v>0.0146739827325586</c:v>
                </c:pt>
                <c:pt idx="1683">
                  <c:v>0.0146283538611665</c:v>
                </c:pt>
                <c:pt idx="1684">
                  <c:v>0.0149598871585211</c:v>
                </c:pt>
                <c:pt idx="1685">
                  <c:v>0.0146698264067469</c:v>
                </c:pt>
                <c:pt idx="1686">
                  <c:v>0.0148406271306186</c:v>
                </c:pt>
                <c:pt idx="1687">
                  <c:v>0.0143623145817933</c:v>
                </c:pt>
                <c:pt idx="1688">
                  <c:v>0.0144633347435448</c:v>
                </c:pt>
                <c:pt idx="1689">
                  <c:v>0.0141527636423001</c:v>
                </c:pt>
                <c:pt idx="1690">
                  <c:v>0.0136819588826988</c:v>
                </c:pt>
                <c:pt idx="1691">
                  <c:v>0.0139991948213843</c:v>
                </c:pt>
                <c:pt idx="1692">
                  <c:v>0.0138562528629861</c:v>
                </c:pt>
                <c:pt idx="1693">
                  <c:v>0.0138457778216195</c:v>
                </c:pt>
                <c:pt idx="1694">
                  <c:v>0.014176661702757</c:v>
                </c:pt>
                <c:pt idx="1695">
                  <c:v>0.0136785832178548</c:v>
                </c:pt>
                <c:pt idx="1696">
                  <c:v>0.013988451497647</c:v>
                </c:pt>
                <c:pt idx="1697">
                  <c:v>0.0137621550043256</c:v>
                </c:pt>
                <c:pt idx="1698">
                  <c:v>0.0137377938539754</c:v>
                </c:pt>
                <c:pt idx="1699">
                  <c:v>0.0136021224350493</c:v>
                </c:pt>
                <c:pt idx="1700">
                  <c:v>0.0132787109546181</c:v>
                </c:pt>
                <c:pt idx="1701">
                  <c:v>0.0138873098367978</c:v>
                </c:pt>
                <c:pt idx="1702">
                  <c:v>0.0138281765089664</c:v>
                </c:pt>
                <c:pt idx="1703">
                  <c:v>0.0131365706726643</c:v>
                </c:pt>
                <c:pt idx="1704">
                  <c:v>0.0137864338508603</c:v>
                </c:pt>
                <c:pt idx="1705">
                  <c:v>0.0135745332003798</c:v>
                </c:pt>
                <c:pt idx="1706">
                  <c:v>0.0130293649819694</c:v>
                </c:pt>
                <c:pt idx="1707">
                  <c:v>0.0130121803331174</c:v>
                </c:pt>
                <c:pt idx="1708">
                  <c:v>0.0133906847459344</c:v>
                </c:pt>
                <c:pt idx="1709">
                  <c:v>0.0129847746427386</c:v>
                </c:pt>
                <c:pt idx="1710">
                  <c:v>0.0133630927588398</c:v>
                </c:pt>
                <c:pt idx="1711">
                  <c:v>0.0132764726397912</c:v>
                </c:pt>
                <c:pt idx="1712">
                  <c:v>0.0131968302604169</c:v>
                </c:pt>
                <c:pt idx="1713">
                  <c:v>0.0132350882660342</c:v>
                </c:pt>
                <c:pt idx="1714">
                  <c:v>0.0132386698571822</c:v>
                </c:pt>
                <c:pt idx="1715">
                  <c:v>0.0132422487876748</c:v>
                </c:pt>
                <c:pt idx="1716">
                  <c:v>0.0130033544115914</c:v>
                </c:pt>
                <c:pt idx="1717">
                  <c:v>0.0133117324860318</c:v>
                </c:pt>
                <c:pt idx="1718">
                  <c:v>0.0130244701498878</c:v>
                </c:pt>
                <c:pt idx="1719">
                  <c:v>0.0128758018489685</c:v>
                </c:pt>
                <c:pt idx="1720">
                  <c:v>0.0134746459544977</c:v>
                </c:pt>
                <c:pt idx="1721">
                  <c:v>0.0135888581750564</c:v>
                </c:pt>
                <c:pt idx="1722">
                  <c:v>0.0134816606986535</c:v>
                </c:pt>
                <c:pt idx="1723">
                  <c:v>0.013498995050705</c:v>
                </c:pt>
                <c:pt idx="1724">
                  <c:v>0.0130185320293711</c:v>
                </c:pt>
                <c:pt idx="1725">
                  <c:v>0.0136580502829782</c:v>
                </c:pt>
                <c:pt idx="1726">
                  <c:v>0.0136615038059357</c:v>
                </c:pt>
                <c:pt idx="1727">
                  <c:v>0.0129533822414964</c:v>
                </c:pt>
                <c:pt idx="1728">
                  <c:v>0.013178025716903</c:v>
                </c:pt>
                <c:pt idx="1729">
                  <c:v>0.0132575501979071</c:v>
                </c:pt>
                <c:pt idx="1730">
                  <c:v>0.0136890981324042</c:v>
                </c:pt>
                <c:pt idx="1731">
                  <c:v>0.0134302788416312</c:v>
                </c:pt>
                <c:pt idx="1732">
                  <c:v>0.0132129880785064</c:v>
                </c:pt>
                <c:pt idx="1733">
                  <c:v>0.013320011805146</c:v>
                </c:pt>
                <c:pt idx="1734">
                  <c:v>0.0135442166032647</c:v>
                </c:pt>
                <c:pt idx="1735">
                  <c:v>0.0134511602782395</c:v>
                </c:pt>
                <c:pt idx="1736">
                  <c:v>0.0132340806822762</c:v>
                </c:pt>
                <c:pt idx="1737">
                  <c:v>0.0131135841877218</c:v>
                </c:pt>
                <c:pt idx="1738">
                  <c:v>0.0134409498579371</c:v>
                </c:pt>
                <c:pt idx="1739">
                  <c:v>0.0136441736546308</c:v>
                </c:pt>
                <c:pt idx="1740">
                  <c:v>0.0133239748156542</c:v>
                </c:pt>
                <c:pt idx="1741">
                  <c:v>0.0132104581516802</c:v>
                </c:pt>
                <c:pt idx="1742">
                  <c:v>0.0134548771799053</c:v>
                </c:pt>
                <c:pt idx="1743">
                  <c:v>0.0141945711194067</c:v>
                </c:pt>
                <c:pt idx="1744">
                  <c:v>0.0137576138009187</c:v>
                </c:pt>
                <c:pt idx="1745">
                  <c:v>0.0133346308829318</c:v>
                </c:pt>
                <c:pt idx="1746">
                  <c:v>0.0135650171054147</c:v>
                </c:pt>
                <c:pt idx="1747">
                  <c:v>0.0136096990522323</c:v>
                </c:pt>
                <c:pt idx="1748">
                  <c:v>0.0133107652254983</c:v>
                </c:pt>
                <c:pt idx="1749">
                  <c:v>0.0138982255878037</c:v>
                </c:pt>
                <c:pt idx="1750">
                  <c:v>0.0137229989101462</c:v>
                </c:pt>
                <c:pt idx="1751">
                  <c:v>0.0137332590349598</c:v>
                </c:pt>
                <c:pt idx="1752">
                  <c:v>0.0132629706716929</c:v>
                </c:pt>
                <c:pt idx="1753">
                  <c:v>0.0136439506020368</c:v>
                </c:pt>
                <c:pt idx="1754">
                  <c:v>0.0134346549568348</c:v>
                </c:pt>
                <c:pt idx="1755">
                  <c:v>0.0128824803436449</c:v>
                </c:pt>
                <c:pt idx="1756">
                  <c:v>0.0139422013461197</c:v>
                </c:pt>
                <c:pt idx="1757">
                  <c:v>0.0134038884385068</c:v>
                </c:pt>
                <c:pt idx="1758">
                  <c:v>0.0136541115941167</c:v>
                </c:pt>
                <c:pt idx="1759">
                  <c:v>0.0130750258266392</c:v>
                </c:pt>
                <c:pt idx="1760">
                  <c:v>0.0137431151332044</c:v>
                </c:pt>
                <c:pt idx="1761">
                  <c:v>0.0132875850454316</c:v>
                </c:pt>
                <c:pt idx="1762">
                  <c:v>0.0133458499440174</c:v>
                </c:pt>
                <c:pt idx="1763">
                  <c:v>0.0130754859005658</c:v>
                </c:pt>
                <c:pt idx="1764">
                  <c:v>0.013469132793926</c:v>
                </c:pt>
                <c:pt idx="1765">
                  <c:v>0.0134109851952351</c:v>
                </c:pt>
                <c:pt idx="1766">
                  <c:v>0.0128398205917278</c:v>
                </c:pt>
                <c:pt idx="1767">
                  <c:v>0.0130554150242631</c:v>
                </c:pt>
                <c:pt idx="1768">
                  <c:v>0.0130794594300759</c:v>
                </c:pt>
                <c:pt idx="1769">
                  <c:v>0.0127275429960745</c:v>
                </c:pt>
                <c:pt idx="1770">
                  <c:v>0.013004502892646</c:v>
                </c:pt>
                <c:pt idx="1771">
                  <c:v>0.0129260600894188</c:v>
                </c:pt>
                <c:pt idx="1772">
                  <c:v>0.0127520329873042</c:v>
                </c:pt>
                <c:pt idx="1773">
                  <c:v>0.0120796127985409</c:v>
                </c:pt>
                <c:pt idx="1774">
                  <c:v>0.0128821144103023</c:v>
                </c:pt>
                <c:pt idx="1775">
                  <c:v>0.0128583789686175</c:v>
                </c:pt>
                <c:pt idx="1776">
                  <c:v>0.0127118350537412</c:v>
                </c:pt>
                <c:pt idx="1777">
                  <c:v>0.012879157525353</c:v>
                </c:pt>
                <c:pt idx="1778">
                  <c:v>0.0128690780965466</c:v>
                </c:pt>
                <c:pt idx="1779">
                  <c:v>0.0126953677004847</c:v>
                </c:pt>
                <c:pt idx="1780">
                  <c:v>0.0128557484780393</c:v>
                </c:pt>
                <c:pt idx="1781">
                  <c:v>0.0134181136426923</c:v>
                </c:pt>
                <c:pt idx="1782">
                  <c:v>0.0129105586528169</c:v>
                </c:pt>
                <c:pt idx="1783">
                  <c:v>0.0132274192031075</c:v>
                </c:pt>
                <c:pt idx="1784">
                  <c:v>0.0125839774056483</c:v>
                </c:pt>
                <c:pt idx="1785">
                  <c:v>0.0129688364706458</c:v>
                </c:pt>
                <c:pt idx="1786">
                  <c:v>0.0131697361623317</c:v>
                </c:pt>
                <c:pt idx="1787">
                  <c:v>0.0129758814580386</c:v>
                </c:pt>
                <c:pt idx="1788">
                  <c:v>0.013081439339695</c:v>
                </c:pt>
                <c:pt idx="1789">
                  <c:v>0.0132889564426547</c:v>
                </c:pt>
                <c:pt idx="1790">
                  <c:v>0.0136731462865944</c:v>
                </c:pt>
                <c:pt idx="1791">
                  <c:v>0.0138260272775628</c:v>
                </c:pt>
                <c:pt idx="1792">
                  <c:v>0.0129934482134188</c:v>
                </c:pt>
                <c:pt idx="1793">
                  <c:v>0.0128950434878913</c:v>
                </c:pt>
                <c:pt idx="1794">
                  <c:v>0.0136049710954552</c:v>
                </c:pt>
                <c:pt idx="1795">
                  <c:v>0.0131465591034206</c:v>
                </c:pt>
                <c:pt idx="1796">
                  <c:v>0.0132654313293007</c:v>
                </c:pt>
                <c:pt idx="1797">
                  <c:v>0.0134453268139381</c:v>
                </c:pt>
                <c:pt idx="1798">
                  <c:v>0.013747268012894</c:v>
                </c:pt>
                <c:pt idx="1799">
                  <c:v>0.0133503337775557</c:v>
                </c:pt>
                <c:pt idx="1800">
                  <c:v>0.0137470923298752</c:v>
                </c:pt>
                <c:pt idx="1801">
                  <c:v>0.0135402049119292</c:v>
                </c:pt>
                <c:pt idx="1802">
                  <c:v>0.0133334213351103</c:v>
                </c:pt>
                <c:pt idx="1803">
                  <c:v>0.0133774846875029</c:v>
                </c:pt>
                <c:pt idx="1804">
                  <c:v>0.0135909030354465</c:v>
                </c:pt>
                <c:pt idx="1805">
                  <c:v>0.0137161581503992</c:v>
                </c:pt>
                <c:pt idx="1806">
                  <c:v>0.0136449697759004</c:v>
                </c:pt>
                <c:pt idx="1807">
                  <c:v>0.014101875255729</c:v>
                </c:pt>
                <c:pt idx="1808">
                  <c:v>0.0136989783072882</c:v>
                </c:pt>
                <c:pt idx="1809">
                  <c:v>0.013993239757899</c:v>
                </c:pt>
                <c:pt idx="1810">
                  <c:v>0.0138544013407079</c:v>
                </c:pt>
                <c:pt idx="1811">
                  <c:v>0.0138576580823456</c:v>
                </c:pt>
                <c:pt idx="1812">
                  <c:v>0.0134214199472313</c:v>
                </c:pt>
                <c:pt idx="1813">
                  <c:v>0.0138100862838122</c:v>
                </c:pt>
                <c:pt idx="1814">
                  <c:v>0.0137728011158599</c:v>
                </c:pt>
                <c:pt idx="1815">
                  <c:v>0.0135193327134053</c:v>
                </c:pt>
                <c:pt idx="1816">
                  <c:v>0.0135902114857812</c:v>
                </c:pt>
                <c:pt idx="1817">
                  <c:v>0.0138703924467505</c:v>
                </c:pt>
                <c:pt idx="1818">
                  <c:v>0.0129824800891618</c:v>
                </c:pt>
                <c:pt idx="1819">
                  <c:v>0.0135326493580136</c:v>
                </c:pt>
                <c:pt idx="1820">
                  <c:v>0.0133537830851858</c:v>
                </c:pt>
                <c:pt idx="1821">
                  <c:v>0.0137011972187076</c:v>
                </c:pt>
                <c:pt idx="1822">
                  <c:v>0.0141428552318654</c:v>
                </c:pt>
                <c:pt idx="1823">
                  <c:v>0.0134852416183185</c:v>
                </c:pt>
                <c:pt idx="1824">
                  <c:v>0.0131784875129603</c:v>
                </c:pt>
                <c:pt idx="1825">
                  <c:v>0.0137682025170391</c:v>
                </c:pt>
                <c:pt idx="1826">
                  <c:v>0.0135625928623891</c:v>
                </c:pt>
                <c:pt idx="1827">
                  <c:v>0.0136804046797348</c:v>
                </c:pt>
                <c:pt idx="1828">
                  <c:v>0.0135018559147697</c:v>
                </c:pt>
                <c:pt idx="1829">
                  <c:v>0.0137340723434451</c:v>
                </c:pt>
                <c:pt idx="1830">
                  <c:v>0.0137844418827817</c:v>
                </c:pt>
                <c:pt idx="1831">
                  <c:v>0.0132628216569004</c:v>
                </c:pt>
                <c:pt idx="1832">
                  <c:v>0.0131316467058084</c:v>
                </c:pt>
                <c:pt idx="1833">
                  <c:v>0.0135251321863589</c:v>
                </c:pt>
                <c:pt idx="1834">
                  <c:v>0.014140305470051</c:v>
                </c:pt>
                <c:pt idx="1835">
                  <c:v>0.0130477349330145</c:v>
                </c:pt>
                <c:pt idx="1836">
                  <c:v>0.0133871766816989</c:v>
                </c:pt>
                <c:pt idx="1837">
                  <c:v>0.0138809774719793</c:v>
                </c:pt>
                <c:pt idx="1838">
                  <c:v>0.0139580691820289</c:v>
                </c:pt>
                <c:pt idx="1839">
                  <c:v>0.0137597908563993</c:v>
                </c:pt>
                <c:pt idx="1840">
                  <c:v>0.0132662105511281</c:v>
                </c:pt>
                <c:pt idx="1841">
                  <c:v>0.0135716036519369</c:v>
                </c:pt>
                <c:pt idx="1842">
                  <c:v>0.0132729168911404</c:v>
                </c:pt>
                <c:pt idx="1843">
                  <c:v>0.013215889082434</c:v>
                </c:pt>
                <c:pt idx="1844">
                  <c:v>0.0134472849265492</c:v>
                </c:pt>
                <c:pt idx="1845">
                  <c:v>0.013081801968952</c:v>
                </c:pt>
                <c:pt idx="1846">
                  <c:v>0.01306508415268</c:v>
                </c:pt>
                <c:pt idx="1847">
                  <c:v>0.0127199865317349</c:v>
                </c:pt>
                <c:pt idx="1848">
                  <c:v>0.0131656731524286</c:v>
                </c:pt>
                <c:pt idx="1849">
                  <c:v>0.0131824362481996</c:v>
                </c:pt>
                <c:pt idx="1850">
                  <c:v>0.0132661569867217</c:v>
                </c:pt>
                <c:pt idx="1851">
                  <c:v>0.0132962744852624</c:v>
                </c:pt>
                <c:pt idx="1852">
                  <c:v>0.0131255766543796</c:v>
                </c:pt>
                <c:pt idx="1853">
                  <c:v>0.0126806082081237</c:v>
                </c:pt>
                <c:pt idx="1854">
                  <c:v>0.0127242283328971</c:v>
                </c:pt>
                <c:pt idx="1855">
                  <c:v>0.0123264025762139</c:v>
                </c:pt>
                <c:pt idx="1856">
                  <c:v>0.012798026847172</c:v>
                </c:pt>
                <c:pt idx="1857">
                  <c:v>0.0124939699175368</c:v>
                </c:pt>
                <c:pt idx="1858">
                  <c:v>0.0132059049143783</c:v>
                </c:pt>
                <c:pt idx="1859">
                  <c:v>0.0124542392616196</c:v>
                </c:pt>
                <c:pt idx="1860">
                  <c:v>0.0127516767883524</c:v>
                </c:pt>
                <c:pt idx="1861">
                  <c:v>0.0122676279221121</c:v>
                </c:pt>
                <c:pt idx="1862">
                  <c:v>0.0126050188684076</c:v>
                </c:pt>
                <c:pt idx="1863">
                  <c:v>0.0126752503535198</c:v>
                </c:pt>
                <c:pt idx="1864">
                  <c:v>0.0123317189790883</c:v>
                </c:pt>
                <c:pt idx="1865">
                  <c:v>0.0124553530275755</c:v>
                </c:pt>
                <c:pt idx="1866">
                  <c:v>0.0122587814265795</c:v>
                </c:pt>
                <c:pt idx="1867">
                  <c:v>0.0121089841274408</c:v>
                </c:pt>
                <c:pt idx="1868">
                  <c:v>0.0127458799831881</c:v>
                </c:pt>
                <c:pt idx="1869">
                  <c:v>0.0127093313062559</c:v>
                </c:pt>
                <c:pt idx="1870">
                  <c:v>0.0123796335339568</c:v>
                </c:pt>
                <c:pt idx="1871">
                  <c:v>0.0119968122727024</c:v>
                </c:pt>
                <c:pt idx="1872">
                  <c:v>0.0125598342961268</c:v>
                </c:pt>
                <c:pt idx="1873">
                  <c:v>0.0121372126509005</c:v>
                </c:pt>
                <c:pt idx="1874">
                  <c:v>0.0122007022481229</c:v>
                </c:pt>
                <c:pt idx="1875">
                  <c:v>0.0119713629499497</c:v>
                </c:pt>
                <c:pt idx="1876">
                  <c:v>0.0117354861866258</c:v>
                </c:pt>
                <c:pt idx="1877">
                  <c:v>0.0115795410864092</c:v>
                </c:pt>
                <c:pt idx="1878">
                  <c:v>0.012108562668331</c:v>
                </c:pt>
                <c:pt idx="1879">
                  <c:v>0.0119991346093948</c:v>
                </c:pt>
                <c:pt idx="1880">
                  <c:v>0.0116172736255659</c:v>
                </c:pt>
                <c:pt idx="1881">
                  <c:v>0.011866818935632</c:v>
                </c:pt>
                <c:pt idx="1882">
                  <c:v>0.0117774608186942</c:v>
                </c:pt>
                <c:pt idx="1883">
                  <c:v>0.0124452203418342</c:v>
                </c:pt>
                <c:pt idx="1884">
                  <c:v>0.0115125669254403</c:v>
                </c:pt>
                <c:pt idx="1885">
                  <c:v>0.0118946358601622</c:v>
                </c:pt>
                <c:pt idx="1886">
                  <c:v>0.0120641602082081</c:v>
                </c:pt>
                <c:pt idx="1887">
                  <c:v>0.0116962219346576</c:v>
                </c:pt>
                <c:pt idx="1888">
                  <c:v>0.011122858742127</c:v>
                </c:pt>
                <c:pt idx="1889">
                  <c:v>0.0121809899991372</c:v>
                </c:pt>
                <c:pt idx="1890">
                  <c:v>0.0114818373155837</c:v>
                </c:pt>
                <c:pt idx="1891">
                  <c:v>0.011724151059795</c:v>
                </c:pt>
                <c:pt idx="1892">
                  <c:v>0.0121386143256003</c:v>
                </c:pt>
                <c:pt idx="1893">
                  <c:v>0.0115989816369814</c:v>
                </c:pt>
                <c:pt idx="1894">
                  <c:v>0.0112781647359121</c:v>
                </c:pt>
                <c:pt idx="1895">
                  <c:v>0.0113084146195381</c:v>
                </c:pt>
                <c:pt idx="1896">
                  <c:v>0.0113651251729107</c:v>
                </c:pt>
                <c:pt idx="1897">
                  <c:v>0.0118850313489399</c:v>
                </c:pt>
                <c:pt idx="1898">
                  <c:v>0.0116504694755031</c:v>
                </c:pt>
                <c:pt idx="1899">
                  <c:v>0.0119187010882394</c:v>
                </c:pt>
                <c:pt idx="1900">
                  <c:v>0.0117702100944096</c:v>
                </c:pt>
                <c:pt idx="1901">
                  <c:v>0.0115226314392874</c:v>
                </c:pt>
                <c:pt idx="1902">
                  <c:v>0.0111231673377718</c:v>
                </c:pt>
                <c:pt idx="1903">
                  <c:v>0.0111732118570059</c:v>
                </c:pt>
                <c:pt idx="1904">
                  <c:v>0.0112760766199889</c:v>
                </c:pt>
                <c:pt idx="1905">
                  <c:v>0.0107713101020218</c:v>
                </c:pt>
                <c:pt idx="1906">
                  <c:v>0.0114618404876138</c:v>
                </c:pt>
                <c:pt idx="1907">
                  <c:v>0.0121454198809017</c:v>
                </c:pt>
                <c:pt idx="1908">
                  <c:v>0.0116672107351062</c:v>
                </c:pt>
                <c:pt idx="1909">
                  <c:v>0.0111892428698846</c:v>
                </c:pt>
                <c:pt idx="1910">
                  <c:v>0.0112919431796202</c:v>
                </c:pt>
                <c:pt idx="1911">
                  <c:v>0.0110846684692044</c:v>
                </c:pt>
                <c:pt idx="1912">
                  <c:v>0.0116422190214457</c:v>
                </c:pt>
                <c:pt idx="1913">
                  <c:v>0.0108879264918505</c:v>
                </c:pt>
                <c:pt idx="1914">
                  <c:v>0.0109510617469738</c:v>
                </c:pt>
                <c:pt idx="1915">
                  <c:v>0.0116070320451567</c:v>
                </c:pt>
                <c:pt idx="1916">
                  <c:v>0.0108796617545696</c:v>
                </c:pt>
                <c:pt idx="1917">
                  <c:v>0.0112390329053812</c:v>
                </c:pt>
                <c:pt idx="1918">
                  <c:v>0.0113085950384445</c:v>
                </c:pt>
                <c:pt idx="1919">
                  <c:v>0.0115952860765332</c:v>
                </c:pt>
                <c:pt idx="1920">
                  <c:v>0.0110199708658126</c:v>
                </c:pt>
                <c:pt idx="1921">
                  <c:v>0.0110829560570352</c:v>
                </c:pt>
                <c:pt idx="1922">
                  <c:v>0.011099878359463</c:v>
                </c:pt>
                <c:pt idx="1923">
                  <c:v>0.0112088286893255</c:v>
                </c:pt>
                <c:pt idx="1924">
                  <c:v>0.0110613984194627</c:v>
                </c:pt>
                <c:pt idx="1925">
                  <c:v>0.0113477126028133</c:v>
                </c:pt>
                <c:pt idx="1926">
                  <c:v>0.0112397349807791</c:v>
                </c:pt>
                <c:pt idx="1927">
                  <c:v>0.0115586949063864</c:v>
                </c:pt>
                <c:pt idx="1928">
                  <c:v>0.0108007050462666</c:v>
                </c:pt>
                <c:pt idx="1929">
                  <c:v>0.0109423820724758</c:v>
                </c:pt>
                <c:pt idx="1930">
                  <c:v>0.0111758610648384</c:v>
                </c:pt>
                <c:pt idx="1931">
                  <c:v>0.0115666802362058</c:v>
                </c:pt>
                <c:pt idx="1932">
                  <c:v>0.0112489144205033</c:v>
                </c:pt>
                <c:pt idx="1933">
                  <c:v>0.0110690156580577</c:v>
                </c:pt>
                <c:pt idx="1934">
                  <c:v>0.0112301095694161</c:v>
                </c:pt>
                <c:pt idx="1935">
                  <c:v>0.0109454386959733</c:v>
                </c:pt>
                <c:pt idx="1936">
                  <c:v>0.011591365646994</c:v>
                </c:pt>
                <c:pt idx="1937">
                  <c:v>0.0115294744649125</c:v>
                </c:pt>
                <c:pt idx="1938">
                  <c:v>0.0109436794825189</c:v>
                </c:pt>
                <c:pt idx="1939">
                  <c:v>0.0112944759664674</c:v>
                </c:pt>
                <c:pt idx="1940">
                  <c:v>0.0116516400494477</c:v>
                </c:pt>
                <c:pt idx="1941">
                  <c:v>0.0117206774461272</c:v>
                </c:pt>
                <c:pt idx="1942">
                  <c:v>0.0114952643001596</c:v>
                </c:pt>
                <c:pt idx="1943">
                  <c:v>0.0112830462952224</c:v>
                </c:pt>
                <c:pt idx="1944">
                  <c:v>0.0118229476862136</c:v>
                </c:pt>
                <c:pt idx="1945">
                  <c:v>0.0116826661278859</c:v>
                </c:pt>
                <c:pt idx="1946">
                  <c:v>0.0114574877116154</c:v>
                </c:pt>
                <c:pt idx="1947">
                  <c:v>0.0117094247636636</c:v>
                </c:pt>
                <c:pt idx="1948">
                  <c:v>0.0118501789581928</c:v>
                </c:pt>
                <c:pt idx="1949">
                  <c:v>0.0112789854121141</c:v>
                </c:pt>
                <c:pt idx="1950">
                  <c:v>0.0122881749980737</c:v>
                </c:pt>
                <c:pt idx="1951">
                  <c:v>0.0124286736252138</c:v>
                </c:pt>
                <c:pt idx="1952">
                  <c:v>0.0123015338297429</c:v>
                </c:pt>
                <c:pt idx="1953">
                  <c:v>0.0126507359451559</c:v>
                </c:pt>
                <c:pt idx="1954">
                  <c:v>0.0125562162520658</c:v>
                </c:pt>
                <c:pt idx="1955">
                  <c:v>0.0123378434729145</c:v>
                </c:pt>
                <c:pt idx="1956">
                  <c:v>0.0121717356928959</c:v>
                </c:pt>
                <c:pt idx="1957">
                  <c:v>0.0128139132596265</c:v>
                </c:pt>
                <c:pt idx="1958">
                  <c:v>0.0124978969747808</c:v>
                </c:pt>
                <c:pt idx="1959">
                  <c:v>0.0131982955584626</c:v>
                </c:pt>
                <c:pt idx="1960">
                  <c:v>0.0130646989993411</c:v>
                </c:pt>
                <c:pt idx="1961">
                  <c:v>0.0133218389832506</c:v>
                </c:pt>
                <c:pt idx="1962">
                  <c:v>0.0134096005858868</c:v>
                </c:pt>
                <c:pt idx="1963">
                  <c:v>0.0131328763399329</c:v>
                </c:pt>
                <c:pt idx="1964">
                  <c:v>0.013240158304041</c:v>
                </c:pt>
                <c:pt idx="1965">
                  <c:v>0.0138872647359529</c:v>
                </c:pt>
                <c:pt idx="1966">
                  <c:v>0.0136496446410466</c:v>
                </c:pt>
                <c:pt idx="1967">
                  <c:v>0.0130220670386437</c:v>
                </c:pt>
                <c:pt idx="1968">
                  <c:v>0.0134607465636695</c:v>
                </c:pt>
                <c:pt idx="1969">
                  <c:v>0.0136782715037723</c:v>
                </c:pt>
                <c:pt idx="1970">
                  <c:v>0.0135318900633415</c:v>
                </c:pt>
                <c:pt idx="1971">
                  <c:v>0.0141259779261126</c:v>
                </c:pt>
                <c:pt idx="1972">
                  <c:v>0.0136808748068512</c:v>
                </c:pt>
                <c:pt idx="1973">
                  <c:v>0.0138396977197835</c:v>
                </c:pt>
                <c:pt idx="1974">
                  <c:v>0.014011418908941</c:v>
                </c:pt>
                <c:pt idx="1975">
                  <c:v>0.0143647199317048</c:v>
                </c:pt>
                <c:pt idx="1976">
                  <c:v>0.0137383815392605</c:v>
                </c:pt>
                <c:pt idx="1977">
                  <c:v>0.0132809652692714</c:v>
                </c:pt>
                <c:pt idx="1978">
                  <c:v>0.0137573611848195</c:v>
                </c:pt>
                <c:pt idx="1979">
                  <c:v>0.0138446212535054</c:v>
                </c:pt>
                <c:pt idx="1980">
                  <c:v>0.0136531995464795</c:v>
                </c:pt>
                <c:pt idx="1981">
                  <c:v>0.013384134439742</c:v>
                </c:pt>
                <c:pt idx="1982">
                  <c:v>0.0136592427719724</c:v>
                </c:pt>
                <c:pt idx="1983">
                  <c:v>0.013804710891224</c:v>
                </c:pt>
                <c:pt idx="1984">
                  <c:v>0.0132121407379927</c:v>
                </c:pt>
                <c:pt idx="1985">
                  <c:v>0.0133770618247511</c:v>
                </c:pt>
                <c:pt idx="1986">
                  <c:v>0.0131019324589297</c:v>
                </c:pt>
                <c:pt idx="1987">
                  <c:v>0.0131115534147405</c:v>
                </c:pt>
                <c:pt idx="1988">
                  <c:v>0.0128042947016053</c:v>
                </c:pt>
                <c:pt idx="1989">
                  <c:v>0.0136027362556951</c:v>
                </c:pt>
                <c:pt idx="1990">
                  <c:v>0.0128495226209563</c:v>
                </c:pt>
                <c:pt idx="1991">
                  <c:v>0.0136733946133797</c:v>
                </c:pt>
                <c:pt idx="1992">
                  <c:v>0.0130174466339388</c:v>
                </c:pt>
                <c:pt idx="1993">
                  <c:v>0.0134985497865355</c:v>
                </c:pt>
                <c:pt idx="1994">
                  <c:v>0.013043143342043</c:v>
                </c:pt>
                <c:pt idx="1995">
                  <c:v>0.0132593247651563</c:v>
                </c:pt>
                <c:pt idx="1996">
                  <c:v>0.0127525777544427</c:v>
                </c:pt>
                <c:pt idx="1997">
                  <c:v>0.0129816258340589</c:v>
                </c:pt>
                <c:pt idx="1998">
                  <c:v>0.0130686468759841</c:v>
                </c:pt>
                <c:pt idx="1999">
                  <c:v>0.0127944882882364</c:v>
                </c:pt>
                <c:pt idx="2000">
                  <c:v>0.0127074365143931</c:v>
                </c:pt>
                <c:pt idx="2001">
                  <c:v>0.0123626051453234</c:v>
                </c:pt>
                <c:pt idx="2002">
                  <c:v>0.012269261155658</c:v>
                </c:pt>
                <c:pt idx="2003">
                  <c:v>0.0122017328579143</c:v>
                </c:pt>
                <c:pt idx="2004">
                  <c:v>0.0124111871233209</c:v>
                </c:pt>
                <c:pt idx="2005">
                  <c:v>0.0119895078568942</c:v>
                </c:pt>
                <c:pt idx="2006">
                  <c:v>0.012559403705633</c:v>
                </c:pt>
                <c:pt idx="2007">
                  <c:v>0.0127106840089893</c:v>
                </c:pt>
                <c:pt idx="2008">
                  <c:v>0.012173431754711</c:v>
                </c:pt>
                <c:pt idx="2009">
                  <c:v>0.0126656557725833</c:v>
                </c:pt>
                <c:pt idx="2010">
                  <c:v>0.0122701650876715</c:v>
                </c:pt>
                <c:pt idx="2011">
                  <c:v>0.0121899083305303</c:v>
                </c:pt>
                <c:pt idx="2012">
                  <c:v>0.0121996785027723</c:v>
                </c:pt>
                <c:pt idx="2013">
                  <c:v>0.0120359403384243</c:v>
                </c:pt>
                <c:pt idx="2014">
                  <c:v>0.0119558014244394</c:v>
                </c:pt>
                <c:pt idx="2015">
                  <c:v>0.0124409060913124</c:v>
                </c:pt>
                <c:pt idx="2016">
                  <c:v>0.0119561715815793</c:v>
                </c:pt>
                <c:pt idx="2017">
                  <c:v>0.0119017894538822</c:v>
                </c:pt>
                <c:pt idx="2018">
                  <c:v>0.0121683288350785</c:v>
                </c:pt>
                <c:pt idx="2019">
                  <c:v>0.0123962349138438</c:v>
                </c:pt>
                <c:pt idx="2020">
                  <c:v>0.0119953894683969</c:v>
                </c:pt>
                <c:pt idx="2021">
                  <c:v>0.0118512670597849</c:v>
                </c:pt>
                <c:pt idx="2022">
                  <c:v>0.0120790780480684</c:v>
                </c:pt>
                <c:pt idx="2023">
                  <c:v>0.0120696111938634</c:v>
                </c:pt>
                <c:pt idx="2024">
                  <c:v>0.0120537402024804</c:v>
                </c:pt>
                <c:pt idx="2025">
                  <c:v>0.0122108528764221</c:v>
                </c:pt>
                <c:pt idx="2026">
                  <c:v>0.0119451610532754</c:v>
                </c:pt>
                <c:pt idx="2027">
                  <c:v>0.0124864176115338</c:v>
                </c:pt>
                <c:pt idx="2028">
                  <c:v>0.0118046803707315</c:v>
                </c:pt>
                <c:pt idx="2029">
                  <c:v>0.0124928981726886</c:v>
                </c:pt>
                <c:pt idx="2030">
                  <c:v>0.0123169787390492</c:v>
                </c:pt>
                <c:pt idx="2031">
                  <c:v>0.011987624084122</c:v>
                </c:pt>
                <c:pt idx="2032">
                  <c:v>0.0115625074692789</c:v>
                </c:pt>
                <c:pt idx="2033">
                  <c:v>0.0121477899051105</c:v>
                </c:pt>
                <c:pt idx="2034">
                  <c:v>0.0122342028152111</c:v>
                </c:pt>
                <c:pt idx="2035">
                  <c:v>0.0124803296510291</c:v>
                </c:pt>
                <c:pt idx="2036">
                  <c:v>0.0116402486443722</c:v>
                </c:pt>
                <c:pt idx="2037">
                  <c:v>0.0123143356045568</c:v>
                </c:pt>
                <c:pt idx="2038">
                  <c:v>0.0117812235637269</c:v>
                </c:pt>
                <c:pt idx="2039">
                  <c:v>0.0121485063847693</c:v>
                </c:pt>
                <c:pt idx="2040">
                  <c:v>0.012241165565331</c:v>
                </c:pt>
                <c:pt idx="2041">
                  <c:v>0.0113703004300173</c:v>
                </c:pt>
                <c:pt idx="2042">
                  <c:v>0.0120372203729158</c:v>
                </c:pt>
                <c:pt idx="2043">
                  <c:v>0.0126591601333501</c:v>
                </c:pt>
                <c:pt idx="2044">
                  <c:v>0.0115975740095072</c:v>
                </c:pt>
                <c:pt idx="2045">
                  <c:v>0.0122256829086439</c:v>
                </c:pt>
                <c:pt idx="2046">
                  <c:v>0.0119676859390941</c:v>
                </c:pt>
                <c:pt idx="2047">
                  <c:v>0.0118690927010541</c:v>
                </c:pt>
                <c:pt idx="2048">
                  <c:v>0.01226735747167</c:v>
                </c:pt>
                <c:pt idx="2049">
                  <c:v>0.0117548341457943</c:v>
                </c:pt>
                <c:pt idx="2050">
                  <c:v>0.0116690995602459</c:v>
                </c:pt>
                <c:pt idx="2051">
                  <c:v>0.0118825395736202</c:v>
                </c:pt>
                <c:pt idx="2052">
                  <c:v>0.0117268226651437</c:v>
                </c:pt>
                <c:pt idx="2053">
                  <c:v>0.0121755062251636</c:v>
                </c:pt>
                <c:pt idx="2054">
                  <c:v>0.0117654053164919</c:v>
                </c:pt>
                <c:pt idx="2055">
                  <c:v>0.0123155796287625</c:v>
                </c:pt>
                <c:pt idx="2056">
                  <c:v>0.0122616110176175</c:v>
                </c:pt>
                <c:pt idx="2057">
                  <c:v>0.0120106685516512</c:v>
                </c:pt>
                <c:pt idx="2058">
                  <c:v>0.0120076287886678</c:v>
                </c:pt>
                <c:pt idx="2059">
                  <c:v>0.0118712054639921</c:v>
                </c:pt>
                <c:pt idx="2060">
                  <c:v>0.0118682009975275</c:v>
                </c:pt>
                <c:pt idx="2061">
                  <c:v>0.0114588984008001</c:v>
                </c:pt>
                <c:pt idx="2062">
                  <c:v>0.0123826330488537</c:v>
                </c:pt>
                <c:pt idx="2063">
                  <c:v>0.0123097018672892</c:v>
                </c:pt>
                <c:pt idx="2064">
                  <c:v>0.0117800675187646</c:v>
                </c:pt>
                <c:pt idx="2065">
                  <c:v>0.0114916963092771</c:v>
                </c:pt>
                <c:pt idx="2066">
                  <c:v>0.0116980207843326</c:v>
                </c:pt>
                <c:pt idx="2067">
                  <c:v>0.0117457704368485</c:v>
                </c:pt>
                <c:pt idx="2068">
                  <c:v>0.0121420401645679</c:v>
                </c:pt>
                <c:pt idx="2069">
                  <c:v>0.0113660266557325</c:v>
                </c:pt>
                <c:pt idx="2070">
                  <c:v>0.0116481788915312</c:v>
                </c:pt>
                <c:pt idx="2071">
                  <c:v>0.0119618494369068</c:v>
                </c:pt>
                <c:pt idx="2072">
                  <c:v>0.0116612759017114</c:v>
                </c:pt>
                <c:pt idx="2073">
                  <c:v>0.0117532620624959</c:v>
                </c:pt>
                <c:pt idx="2074">
                  <c:v>0.0114528919103763</c:v>
                </c:pt>
                <c:pt idx="2075">
                  <c:v>0.0114879490932435</c:v>
                </c:pt>
                <c:pt idx="2076">
                  <c:v>0.011522987797362</c:v>
                </c:pt>
                <c:pt idx="2077">
                  <c:v>0.0115643307913593</c:v>
                </c:pt>
                <c:pt idx="2078">
                  <c:v>0.0119596371523667</c:v>
                </c:pt>
                <c:pt idx="2079">
                  <c:v>0.0115774366165516</c:v>
                </c:pt>
                <c:pt idx="2080">
                  <c:v>0.0114734191066256</c:v>
                </c:pt>
                <c:pt idx="2081">
                  <c:v>0.0112810244235767</c:v>
                </c:pt>
                <c:pt idx="2082">
                  <c:v>0.0117770357175268</c:v>
                </c:pt>
                <c:pt idx="2083">
                  <c:v>0.0111490516241133</c:v>
                </c:pt>
                <c:pt idx="2084">
                  <c:v>0.0115438587404559</c:v>
                </c:pt>
                <c:pt idx="2085">
                  <c:v>0.0113453280179667</c:v>
                </c:pt>
                <c:pt idx="2086">
                  <c:v>0.0106737689897009</c:v>
                </c:pt>
                <c:pt idx="2087">
                  <c:v>0.0111756097831331</c:v>
                </c:pt>
                <c:pt idx="2088">
                  <c:v>0.0114628197064036</c:v>
                </c:pt>
                <c:pt idx="2089">
                  <c:v>0.0113968827418414</c:v>
                </c:pt>
                <c:pt idx="2090">
                  <c:v>0.0113624883699403</c:v>
                </c:pt>
                <c:pt idx="2091">
                  <c:v>0.0107547747090005</c:v>
                </c:pt>
                <c:pt idx="2092">
                  <c:v>0.0107898456026283</c:v>
                </c:pt>
                <c:pt idx="2093">
                  <c:v>0.0110641919040917</c:v>
                </c:pt>
                <c:pt idx="2094">
                  <c:v>0.0112439644546466</c:v>
                </c:pt>
                <c:pt idx="2095">
                  <c:v>0.0108760656076882</c:v>
                </c:pt>
                <c:pt idx="2096">
                  <c:v>0.0111250100599358</c:v>
                </c:pt>
                <c:pt idx="2097">
                  <c:v>0.0111159036130623</c:v>
                </c:pt>
                <c:pt idx="2098">
                  <c:v>0.0111005118212136</c:v>
                </c:pt>
                <c:pt idx="2099">
                  <c:v>0.0110348259076192</c:v>
                </c:pt>
                <c:pt idx="2100">
                  <c:v>0.011132610059394</c:v>
                </c:pt>
                <c:pt idx="2101">
                  <c:v>0.0108909827455367</c:v>
                </c:pt>
                <c:pt idx="2102">
                  <c:v>0.0110641469266781</c:v>
                </c:pt>
                <c:pt idx="2103">
                  <c:v>0.0106719069125816</c:v>
                </c:pt>
                <c:pt idx="2104">
                  <c:v>0.0108952750832456</c:v>
                </c:pt>
                <c:pt idx="2105">
                  <c:v>0.0111373638308638</c:v>
                </c:pt>
                <c:pt idx="2106">
                  <c:v>0.0104441279774592</c:v>
                </c:pt>
                <c:pt idx="2107">
                  <c:v>0.0104414846880042</c:v>
                </c:pt>
                <c:pt idx="2108">
                  <c:v>0.0114425768817258</c:v>
                </c:pt>
                <c:pt idx="2109">
                  <c:v>0.0110194733194905</c:v>
                </c:pt>
                <c:pt idx="2110">
                  <c:v>0.011142087768067</c:v>
                </c:pt>
                <c:pt idx="2111">
                  <c:v>0.0112332965428706</c:v>
                </c:pt>
                <c:pt idx="2112">
                  <c:v>0.011123914623252</c:v>
                </c:pt>
                <c:pt idx="2113">
                  <c:v>0.0114594313222396</c:v>
                </c:pt>
                <c:pt idx="2114">
                  <c:v>0.010836412658845</c:v>
                </c:pt>
                <c:pt idx="2115">
                  <c:v>0.0116227119542084</c:v>
                </c:pt>
                <c:pt idx="2116">
                  <c:v>0.0112566525542918</c:v>
                </c:pt>
                <c:pt idx="2117">
                  <c:v>0.0116168295475073</c:v>
                </c:pt>
                <c:pt idx="2118">
                  <c:v>0.0114637098556058</c:v>
                </c:pt>
                <c:pt idx="2119">
                  <c:v>0.0116860209161624</c:v>
                </c:pt>
                <c:pt idx="2120">
                  <c:v>0.0115204510874649</c:v>
                </c:pt>
                <c:pt idx="2121">
                  <c:v>0.0117801502064541</c:v>
                </c:pt>
                <c:pt idx="2122">
                  <c:v>0.012020963680274</c:v>
                </c:pt>
                <c:pt idx="2123">
                  <c:v>0.0120429195879917</c:v>
                </c:pt>
                <c:pt idx="2124">
                  <c:v>0.0121585834226881</c:v>
                </c:pt>
                <c:pt idx="2125">
                  <c:v>0.0123991160611386</c:v>
                </c:pt>
                <c:pt idx="2126">
                  <c:v>0.0123647538606158</c:v>
                </c:pt>
                <c:pt idx="2127">
                  <c:v>0.0126425704936783</c:v>
                </c:pt>
                <c:pt idx="2128">
                  <c:v>0.0125395041700439</c:v>
                </c:pt>
                <c:pt idx="2129">
                  <c:v>0.012885775319243</c:v>
                </c:pt>
                <c:pt idx="2130">
                  <c:v>0.0129261836159929</c:v>
                </c:pt>
                <c:pt idx="2131">
                  <c:v>0.013297127749326</c:v>
                </c:pt>
                <c:pt idx="2132">
                  <c:v>0.013324939139312</c:v>
                </c:pt>
                <c:pt idx="2133">
                  <c:v>0.0128976703812317</c:v>
                </c:pt>
                <c:pt idx="2134">
                  <c:v>0.0131997835570804</c:v>
                </c:pt>
                <c:pt idx="2135">
                  <c:v>0.0135640491352833</c:v>
                </c:pt>
                <c:pt idx="2136">
                  <c:v>0.0131245835532487</c:v>
                </c:pt>
                <c:pt idx="2137">
                  <c:v>0.0132395836440419</c:v>
                </c:pt>
                <c:pt idx="2138">
                  <c:v>0.0134292353113657</c:v>
                </c:pt>
                <c:pt idx="2139">
                  <c:v>0.0143532587053426</c:v>
                </c:pt>
                <c:pt idx="2140">
                  <c:v>0.0142936214479065</c:v>
                </c:pt>
                <c:pt idx="2141">
                  <c:v>0.0141531383816249</c:v>
                </c:pt>
                <c:pt idx="2142">
                  <c:v>0.0138758946341844</c:v>
                </c:pt>
                <c:pt idx="2143">
                  <c:v>0.0145750180601206</c:v>
                </c:pt>
                <c:pt idx="2144">
                  <c:v>0.0145713292895791</c:v>
                </c:pt>
                <c:pt idx="2145">
                  <c:v>0.0146484346859596</c:v>
                </c:pt>
                <c:pt idx="2146">
                  <c:v>0.014526674801912</c:v>
                </c:pt>
                <c:pt idx="2147">
                  <c:v>0.0144298224863719</c:v>
                </c:pt>
                <c:pt idx="2148">
                  <c:v>0.0149291923346901</c:v>
                </c:pt>
                <c:pt idx="2149">
                  <c:v>0.0145280651366291</c:v>
                </c:pt>
                <c:pt idx="2150">
                  <c:v>0.0139905859461848</c:v>
                </c:pt>
                <c:pt idx="2151">
                  <c:v>0.014421425370996</c:v>
                </c:pt>
                <c:pt idx="2152">
                  <c:v>0.014901676715235</c:v>
                </c:pt>
                <c:pt idx="2153">
                  <c:v>0.0144203287907561</c:v>
                </c:pt>
                <c:pt idx="2154">
                  <c:v>0.0145096900036746</c:v>
                </c:pt>
                <c:pt idx="2155">
                  <c:v>0.0151259330561072</c:v>
                </c:pt>
                <c:pt idx="2156">
                  <c:v>0.0151840806948801</c:v>
                </c:pt>
                <c:pt idx="2157">
                  <c:v>0.0148952210682515</c:v>
                </c:pt>
                <c:pt idx="2158">
                  <c:v>0.013875561904303</c:v>
                </c:pt>
                <c:pt idx="2159">
                  <c:v>0.0151353975832486</c:v>
                </c:pt>
                <c:pt idx="2160">
                  <c:v>0.0143328877148355</c:v>
                </c:pt>
                <c:pt idx="2161">
                  <c:v>0.0144716243652012</c:v>
                </c:pt>
                <c:pt idx="2162">
                  <c:v>0.0144617735837504</c:v>
                </c:pt>
                <c:pt idx="2163">
                  <c:v>0.0141859025229484</c:v>
                </c:pt>
                <c:pt idx="2164">
                  <c:v>0.0139967608301514</c:v>
                </c:pt>
                <c:pt idx="2165">
                  <c:v>0.014450796033584</c:v>
                </c:pt>
                <c:pt idx="2166">
                  <c:v>0.0147685983567077</c:v>
                </c:pt>
                <c:pt idx="2167">
                  <c:v>0.0144867447595285</c:v>
                </c:pt>
                <c:pt idx="2168">
                  <c:v>0.0144460056038551</c:v>
                </c:pt>
                <c:pt idx="2169">
                  <c:v>0.0145102989478484</c:v>
                </c:pt>
                <c:pt idx="2170">
                  <c:v>0.0140187493760632</c:v>
                </c:pt>
                <c:pt idx="2171">
                  <c:v>0.0137991079772562</c:v>
                </c:pt>
                <c:pt idx="2172">
                  <c:v>0.0146535979367494</c:v>
                </c:pt>
                <c:pt idx="2173">
                  <c:v>0.0138908596318455</c:v>
                </c:pt>
                <c:pt idx="2174">
                  <c:v>0.014306863957561</c:v>
                </c:pt>
                <c:pt idx="2175">
                  <c:v>0.0139208363830789</c:v>
                </c:pt>
                <c:pt idx="2176">
                  <c:v>0.0146511015117574</c:v>
                </c:pt>
                <c:pt idx="2177">
                  <c:v>0.0140555796071727</c:v>
                </c:pt>
                <c:pt idx="2178">
                  <c:v>0.0137438639168055</c:v>
                </c:pt>
                <c:pt idx="2179">
                  <c:v>0.0138759408745576</c:v>
                </c:pt>
                <c:pt idx="2180">
                  <c:v>0.0142851522763439</c:v>
                </c:pt>
                <c:pt idx="2181">
                  <c:v>0.0133023370564293</c:v>
                </c:pt>
                <c:pt idx="2182">
                  <c:v>0.0136314446466004</c:v>
                </c:pt>
                <c:pt idx="2183">
                  <c:v>0.0136649269186308</c:v>
                </c:pt>
                <c:pt idx="2184">
                  <c:v>0.014350695720505</c:v>
                </c:pt>
                <c:pt idx="2185">
                  <c:v>0.0139102534642291</c:v>
                </c:pt>
                <c:pt idx="2186">
                  <c:v>0.0139805413392888</c:v>
                </c:pt>
                <c:pt idx="2187">
                  <c:v>0.0138232744382024</c:v>
                </c:pt>
                <c:pt idx="2188">
                  <c:v>0.0142378118519592</c:v>
                </c:pt>
                <c:pt idx="2189">
                  <c:v>0.0136011672035151</c:v>
                </c:pt>
                <c:pt idx="2190">
                  <c:v>0.0135915804277497</c:v>
                </c:pt>
                <c:pt idx="2191">
                  <c:v>0.0136372839195049</c:v>
                </c:pt>
                <c:pt idx="2192">
                  <c:v>0.0138303561901901</c:v>
                </c:pt>
                <c:pt idx="2193">
                  <c:v>0.0134032088797158</c:v>
                </c:pt>
                <c:pt idx="2194">
                  <c:v>0.0138356329813512</c:v>
                </c:pt>
                <c:pt idx="2195">
                  <c:v>0.0138198579322824</c:v>
                </c:pt>
                <c:pt idx="2196">
                  <c:v>0.0137181978665059</c:v>
                </c:pt>
                <c:pt idx="2197">
                  <c:v>0.0132976412584533</c:v>
                </c:pt>
                <c:pt idx="2198">
                  <c:v>0.0139933290239959</c:v>
                </c:pt>
                <c:pt idx="2199">
                  <c:v>0.0138120031442367</c:v>
                </c:pt>
                <c:pt idx="2200">
                  <c:v>0.0139188284493102</c:v>
                </c:pt>
                <c:pt idx="2201">
                  <c:v>0.0134618787930806</c:v>
                </c:pt>
                <c:pt idx="2202">
                  <c:v>0.0144447320781048</c:v>
                </c:pt>
                <c:pt idx="2203">
                  <c:v>0.0142389747050235</c:v>
                </c:pt>
                <c:pt idx="2204">
                  <c:v>0.0138557610903397</c:v>
                </c:pt>
                <c:pt idx="2205">
                  <c:v>0.0141093443612459</c:v>
                </c:pt>
                <c:pt idx="2206">
                  <c:v>0.0143260805381309</c:v>
                </c:pt>
                <c:pt idx="2207">
                  <c:v>0.0137595902518768</c:v>
                </c:pt>
                <c:pt idx="2208">
                  <c:v>0.0141047508749696</c:v>
                </c:pt>
                <c:pt idx="2209">
                  <c:v>0.0147554857118158</c:v>
                </c:pt>
                <c:pt idx="2210">
                  <c:v>0.0142076543491542</c:v>
                </c:pt>
                <c:pt idx="2211">
                  <c:v>0.0146013321368041</c:v>
                </c:pt>
                <c:pt idx="2212">
                  <c:v>0.0145854159976492</c:v>
                </c:pt>
                <c:pt idx="2213">
                  <c:v>0.0147344447944645</c:v>
                </c:pt>
                <c:pt idx="2214">
                  <c:v>0.0141993838905729</c:v>
                </c:pt>
                <c:pt idx="2215">
                  <c:v>0.0146354017558963</c:v>
                </c:pt>
                <c:pt idx="2216">
                  <c:v>0.0144729892589365</c:v>
                </c:pt>
                <c:pt idx="2217">
                  <c:v>0.0146401998395056</c:v>
                </c:pt>
                <c:pt idx="2218">
                  <c:v>0.0153686243548907</c:v>
                </c:pt>
                <c:pt idx="2219">
                  <c:v>0.0143583110593121</c:v>
                </c:pt>
                <c:pt idx="2220">
                  <c:v>0.0141168553811202</c:v>
                </c:pt>
                <c:pt idx="2221">
                  <c:v>0.0144851660378435</c:v>
                </c:pt>
                <c:pt idx="2222">
                  <c:v>0.0145973032486455</c:v>
                </c:pt>
                <c:pt idx="2223">
                  <c:v>0.0149165571755372</c:v>
                </c:pt>
                <c:pt idx="2224">
                  <c:v>0.0150041593058303</c:v>
                </c:pt>
                <c:pt idx="2225">
                  <c:v>0.0146775770354006</c:v>
                </c:pt>
                <c:pt idx="2226">
                  <c:v>0.0148565244947774</c:v>
                </c:pt>
                <c:pt idx="2227">
                  <c:v>0.0144875325647924</c:v>
                </c:pt>
                <c:pt idx="2228">
                  <c:v>0.0143378101449034</c:v>
                </c:pt>
                <c:pt idx="2229">
                  <c:v>0.0141212372878721</c:v>
                </c:pt>
                <c:pt idx="2230">
                  <c:v>0.0139899292276575</c:v>
                </c:pt>
                <c:pt idx="2231">
                  <c:v>0.0141201713832971</c:v>
                </c:pt>
                <c:pt idx="2232">
                  <c:v>0.0139950077402166</c:v>
                </c:pt>
                <c:pt idx="2233">
                  <c:v>0.0142102723525035</c:v>
                </c:pt>
                <c:pt idx="2234">
                  <c:v>0.0139089311905538</c:v>
                </c:pt>
                <c:pt idx="2235">
                  <c:v>0.0140937324236491</c:v>
                </c:pt>
                <c:pt idx="2236">
                  <c:v>0.0143391726954365</c:v>
                </c:pt>
                <c:pt idx="2237">
                  <c:v>0.0133336949503848</c:v>
                </c:pt>
                <c:pt idx="2238">
                  <c:v>0.0137613097545926</c:v>
                </c:pt>
                <c:pt idx="2239">
                  <c:v>0.0137638956614109</c:v>
                </c:pt>
                <c:pt idx="2240">
                  <c:v>0.0134449177176093</c:v>
                </c:pt>
                <c:pt idx="2241">
                  <c:v>0.0138418488919675</c:v>
                </c:pt>
                <c:pt idx="2242">
                  <c:v>0.0137837685041652</c:v>
                </c:pt>
                <c:pt idx="2243">
                  <c:v>0.0131255196559686</c:v>
                </c:pt>
                <c:pt idx="2244">
                  <c:v>0.0135343499060348</c:v>
                </c:pt>
                <c:pt idx="2245">
                  <c:v>0.0133006624783804</c:v>
                </c:pt>
                <c:pt idx="2246">
                  <c:v>0.0136910658249991</c:v>
                </c:pt>
                <c:pt idx="2247">
                  <c:v>0.0132151968522107</c:v>
                </c:pt>
                <c:pt idx="2248">
                  <c:v>0.0129514903458829</c:v>
                </c:pt>
                <c:pt idx="2249">
                  <c:v>0.012681863080008</c:v>
                </c:pt>
                <c:pt idx="2250">
                  <c:v>0.0131446469133027</c:v>
                </c:pt>
                <c:pt idx="2251">
                  <c:v>0.0130626658430593</c:v>
                </c:pt>
                <c:pt idx="2252">
                  <c:v>0.012992823028369</c:v>
                </c:pt>
                <c:pt idx="2253">
                  <c:v>0.0128988256521817</c:v>
                </c:pt>
                <c:pt idx="2254">
                  <c:v>0.0127323261560792</c:v>
                </c:pt>
                <c:pt idx="2255">
                  <c:v>0.0127049269145812</c:v>
                </c:pt>
                <c:pt idx="2256">
                  <c:v>0.0128104796663337</c:v>
                </c:pt>
                <c:pt idx="2257">
                  <c:v>0.0132119945138965</c:v>
                </c:pt>
                <c:pt idx="2258">
                  <c:v>0.0125382527992544</c:v>
                </c:pt>
                <c:pt idx="2259">
                  <c:v>0.0129758602450027</c:v>
                </c:pt>
                <c:pt idx="2260">
                  <c:v>0.012640565178761</c:v>
                </c:pt>
                <c:pt idx="2261">
                  <c:v>0.0126615061413169</c:v>
                </c:pt>
                <c:pt idx="2262">
                  <c:v>0.0126040000787634</c:v>
                </c:pt>
                <c:pt idx="2263">
                  <c:v>0.0126430340235238</c:v>
                </c:pt>
                <c:pt idx="2264">
                  <c:v>0.0127182301344069</c:v>
                </c:pt>
                <c:pt idx="2265">
                  <c:v>0.0130646891786379</c:v>
                </c:pt>
                <c:pt idx="2266">
                  <c:v>0.0124285053229458</c:v>
                </c:pt>
                <c:pt idx="2267">
                  <c:v>0.0126724207958219</c:v>
                </c:pt>
                <c:pt idx="2268">
                  <c:v>0.0121029244050397</c:v>
                </c:pt>
                <c:pt idx="2269">
                  <c:v>0.0119854275626788</c:v>
                </c:pt>
                <c:pt idx="2270">
                  <c:v>0.0127470997466286</c:v>
                </c:pt>
                <c:pt idx="2271">
                  <c:v>0.0121900538699675</c:v>
                </c:pt>
                <c:pt idx="2272">
                  <c:v>0.0127346300164156</c:v>
                </c:pt>
                <c:pt idx="2273">
                  <c:v>0.011816863611134</c:v>
                </c:pt>
                <c:pt idx="2274">
                  <c:v>0.0126439719101495</c:v>
                </c:pt>
                <c:pt idx="2275">
                  <c:v>0.0120454167679833</c:v>
                </c:pt>
                <c:pt idx="2276">
                  <c:v>0.0123550008351736</c:v>
                </c:pt>
                <c:pt idx="2277">
                  <c:v>0.0119732033381389</c:v>
                </c:pt>
                <c:pt idx="2278">
                  <c:v>0.0129075962484186</c:v>
                </c:pt>
                <c:pt idx="2279">
                  <c:v>0.0119611359409824</c:v>
                </c:pt>
                <c:pt idx="2280">
                  <c:v>0.0121382911658998</c:v>
                </c:pt>
                <c:pt idx="2281">
                  <c:v>0.0124774791173924</c:v>
                </c:pt>
                <c:pt idx="2282">
                  <c:v>0.0126484094270944</c:v>
                </c:pt>
                <c:pt idx="2283">
                  <c:v>0.012321126035178</c:v>
                </c:pt>
                <c:pt idx="2284">
                  <c:v>0.0122940076839696</c:v>
                </c:pt>
                <c:pt idx="2285">
                  <c:v>0.0124888462232827</c:v>
                </c:pt>
                <c:pt idx="2286">
                  <c:v>0.0121738431513985</c:v>
                </c:pt>
                <c:pt idx="2287">
                  <c:v>0.0125664617449846</c:v>
                </c:pt>
                <c:pt idx="2288">
                  <c:v>0.011963888124489</c:v>
                </c:pt>
                <c:pt idx="2289">
                  <c:v>0.0119428829563401</c:v>
                </c:pt>
                <c:pt idx="2290">
                  <c:v>0.0122513870616887</c:v>
                </c:pt>
                <c:pt idx="2291">
                  <c:v>0.0121943819368044</c:v>
                </c:pt>
                <c:pt idx="2292">
                  <c:v>0.0123649437992237</c:v>
                </c:pt>
                <c:pt idx="2293">
                  <c:v>0.0126072547554704</c:v>
                </c:pt>
                <c:pt idx="2294">
                  <c:v>0.0121133074752075</c:v>
                </c:pt>
                <c:pt idx="2295">
                  <c:v>0.0126307906638541</c:v>
                </c:pt>
                <c:pt idx="2296">
                  <c:v>0.0125976849215402</c:v>
                </c:pt>
                <c:pt idx="2297">
                  <c:v>0.0125526345419823</c:v>
                </c:pt>
                <c:pt idx="2298">
                  <c:v>0.0122026884180105</c:v>
                </c:pt>
                <c:pt idx="2299">
                  <c:v>0.012534326957142</c:v>
                </c:pt>
                <c:pt idx="2300">
                  <c:v>0.0130749482121798</c:v>
                </c:pt>
                <c:pt idx="2301">
                  <c:v>0.0124742150020539</c:v>
                </c:pt>
                <c:pt idx="2302">
                  <c:v>0.0128951216719191</c:v>
                </c:pt>
                <c:pt idx="2303">
                  <c:v>0.0125216425938516</c:v>
                </c:pt>
                <c:pt idx="2304">
                  <c:v>0.013133353228533</c:v>
                </c:pt>
                <c:pt idx="2305">
                  <c:v>0.0131777748880895</c:v>
                </c:pt>
                <c:pt idx="2306">
                  <c:v>0.0128462720871868</c:v>
                </c:pt>
                <c:pt idx="2307">
                  <c:v>0.012616344208967</c:v>
                </c:pt>
                <c:pt idx="2308">
                  <c:v>0.0135077008838166</c:v>
                </c:pt>
                <c:pt idx="2309">
                  <c:v>0.0133671526622467</c:v>
                </c:pt>
                <c:pt idx="2310">
                  <c:v>0.0139836768309399</c:v>
                </c:pt>
                <c:pt idx="2311">
                  <c:v>0.0134676518550825</c:v>
                </c:pt>
                <c:pt idx="2312">
                  <c:v>0.0140123452878074</c:v>
                </c:pt>
                <c:pt idx="2313">
                  <c:v>0.0140981407531998</c:v>
                </c:pt>
                <c:pt idx="2314">
                  <c:v>0.0141838918933564</c:v>
                </c:pt>
                <c:pt idx="2315">
                  <c:v>0.0145732072086833</c:v>
                </c:pt>
                <c:pt idx="2316">
                  <c:v>0.0148432925358772</c:v>
                </c:pt>
                <c:pt idx="2317">
                  <c:v>0.0150120886107873</c:v>
                </c:pt>
                <c:pt idx="2318">
                  <c:v>0.0152819243016751</c:v>
                </c:pt>
                <c:pt idx="2319">
                  <c:v>0.0153375274527871</c:v>
                </c:pt>
                <c:pt idx="2320">
                  <c:v>0.0156844348027152</c:v>
                </c:pt>
                <c:pt idx="2321">
                  <c:v>0.0158647315224413</c:v>
                </c:pt>
                <c:pt idx="2322">
                  <c:v>0.0158726014779494</c:v>
                </c:pt>
                <c:pt idx="2323">
                  <c:v>0.0158269968496956</c:v>
                </c:pt>
                <c:pt idx="2324">
                  <c:v>0.0165238594472512</c:v>
                </c:pt>
                <c:pt idx="2325">
                  <c:v>0.0170244123800274</c:v>
                </c:pt>
                <c:pt idx="2326">
                  <c:v>0.0167470221575867</c:v>
                </c:pt>
                <c:pt idx="2327">
                  <c:v>0.0169564455749888</c:v>
                </c:pt>
                <c:pt idx="2328">
                  <c:v>0.0172547651734732</c:v>
                </c:pt>
                <c:pt idx="2329">
                  <c:v>0.0173749712163912</c:v>
                </c:pt>
                <c:pt idx="2330">
                  <c:v>0.0184202807282098</c:v>
                </c:pt>
                <c:pt idx="2331">
                  <c:v>0.0187535744223349</c:v>
                </c:pt>
                <c:pt idx="2332">
                  <c:v>0.0188199586593503</c:v>
                </c:pt>
                <c:pt idx="2333">
                  <c:v>0.0190107550555909</c:v>
                </c:pt>
                <c:pt idx="2334">
                  <c:v>0.0188341318159578</c:v>
                </c:pt>
                <c:pt idx="2335">
                  <c:v>0.018864903391964</c:v>
                </c:pt>
                <c:pt idx="2336">
                  <c:v>0.0188660504480277</c:v>
                </c:pt>
                <c:pt idx="2337">
                  <c:v>0.0190862375228678</c:v>
                </c:pt>
                <c:pt idx="2338">
                  <c:v>0.0197442846772869</c:v>
                </c:pt>
                <c:pt idx="2339">
                  <c:v>0.0193842644657214</c:v>
                </c:pt>
                <c:pt idx="2340">
                  <c:v>0.0190303407785937</c:v>
                </c:pt>
                <c:pt idx="2341">
                  <c:v>0.0196997270228163</c:v>
                </c:pt>
                <c:pt idx="2342">
                  <c:v>0.0193045122099585</c:v>
                </c:pt>
                <c:pt idx="2343">
                  <c:v>0.0198316222874014</c:v>
                </c:pt>
                <c:pt idx="2344">
                  <c:v>0.0201989059611726</c:v>
                </c:pt>
                <c:pt idx="2345">
                  <c:v>0.0199574709249545</c:v>
                </c:pt>
                <c:pt idx="2346">
                  <c:v>0.0206198632121484</c:v>
                </c:pt>
                <c:pt idx="2347">
                  <c:v>0.020089092178306</c:v>
                </c:pt>
                <c:pt idx="2348">
                  <c:v>0.0200308755626908</c:v>
                </c:pt>
                <c:pt idx="2349">
                  <c:v>0.0197011907902033</c:v>
                </c:pt>
                <c:pt idx="2350">
                  <c:v>0.0195899938339882</c:v>
                </c:pt>
                <c:pt idx="2351">
                  <c:v>0.0202988277989266</c:v>
                </c:pt>
                <c:pt idx="2352">
                  <c:v>0.0201993285706526</c:v>
                </c:pt>
                <c:pt idx="2353">
                  <c:v>0.0198699296654554</c:v>
                </c:pt>
                <c:pt idx="2354">
                  <c:v>0.0194404875021761</c:v>
                </c:pt>
                <c:pt idx="2355">
                  <c:v>0.019523964398805</c:v>
                </c:pt>
                <c:pt idx="2356">
                  <c:v>0.0189475334471808</c:v>
                </c:pt>
                <c:pt idx="2357">
                  <c:v>0.0190252002110744</c:v>
                </c:pt>
                <c:pt idx="2358">
                  <c:v>0.0191028264481576</c:v>
                </c:pt>
                <c:pt idx="2359">
                  <c:v>0.0186211306649185</c:v>
                </c:pt>
                <c:pt idx="2360">
                  <c:v>0.0187105888103744</c:v>
                </c:pt>
                <c:pt idx="2361">
                  <c:v>0.0187646953161925</c:v>
                </c:pt>
                <c:pt idx="2362">
                  <c:v>0.0183481568375037</c:v>
                </c:pt>
                <c:pt idx="2363">
                  <c:v>0.0181317893477857</c:v>
                </c:pt>
                <c:pt idx="2364">
                  <c:v>0.0187386920764887</c:v>
                </c:pt>
                <c:pt idx="2365">
                  <c:v>0.017887483028772</c:v>
                </c:pt>
                <c:pt idx="2366">
                  <c:v>0.0176126253256162</c:v>
                </c:pt>
                <c:pt idx="2367">
                  <c:v>0.0176022925068925</c:v>
                </c:pt>
                <c:pt idx="2368">
                  <c:v>0.0179620117764831</c:v>
                </c:pt>
                <c:pt idx="2369">
                  <c:v>0.0178106585221909</c:v>
                </c:pt>
                <c:pt idx="2370">
                  <c:v>0.0172601660050349</c:v>
                </c:pt>
                <c:pt idx="2371">
                  <c:v>0.0167569055451832</c:v>
                </c:pt>
                <c:pt idx="2372">
                  <c:v>0.0172044877412576</c:v>
                </c:pt>
                <c:pt idx="2373">
                  <c:v>0.0164727062815262</c:v>
                </c:pt>
                <c:pt idx="2374">
                  <c:v>0.0168556182310145</c:v>
                </c:pt>
                <c:pt idx="2375">
                  <c:v>0.0163998720563051</c:v>
                </c:pt>
                <c:pt idx="2376">
                  <c:v>0.0165715782981025</c:v>
                </c:pt>
                <c:pt idx="2377">
                  <c:v>0.0169248693421529</c:v>
                </c:pt>
                <c:pt idx="2378">
                  <c:v>0.0164577304902112</c:v>
                </c:pt>
                <c:pt idx="2379">
                  <c:v>0.0162836992987578</c:v>
                </c:pt>
                <c:pt idx="2380">
                  <c:v>0.016736343220918</c:v>
                </c:pt>
                <c:pt idx="2381">
                  <c:v>0.0169311598065591</c:v>
                </c:pt>
                <c:pt idx="2382">
                  <c:v>0.0160255127914678</c:v>
                </c:pt>
                <c:pt idx="2383">
                  <c:v>0.0168757785790557</c:v>
                </c:pt>
                <c:pt idx="2384">
                  <c:v>0.0158126507648522</c:v>
                </c:pt>
                <c:pt idx="2385">
                  <c:v>0.0163935044337683</c:v>
                </c:pt>
                <c:pt idx="2386">
                  <c:v>0.0162256372831552</c:v>
                </c:pt>
                <c:pt idx="2387">
                  <c:v>0.0154908311759967</c:v>
                </c:pt>
                <c:pt idx="2388">
                  <c:v>0.015586260616312</c:v>
                </c:pt>
                <c:pt idx="2389">
                  <c:v>0.0160380416865497</c:v>
                </c:pt>
                <c:pt idx="2390">
                  <c:v>0.015747765829289</c:v>
                </c:pt>
                <c:pt idx="2391">
                  <c:v>0.0155627501355476</c:v>
                </c:pt>
                <c:pt idx="2392">
                  <c:v>0.0152844158335122</c:v>
                </c:pt>
                <c:pt idx="2393">
                  <c:v>0.0153038944247552</c:v>
                </c:pt>
                <c:pt idx="2394">
                  <c:v>0.0151307989816972</c:v>
                </c:pt>
                <c:pt idx="2395">
                  <c:v>0.01516197217848</c:v>
                </c:pt>
                <c:pt idx="2396">
                  <c:v>0.0148548555135385</c:v>
                </c:pt>
                <c:pt idx="2397">
                  <c:v>0.0147228179019918</c:v>
                </c:pt>
                <c:pt idx="2398">
                  <c:v>0.0147365797547787</c:v>
                </c:pt>
                <c:pt idx="2399">
                  <c:v>0.0144531124348121</c:v>
                </c:pt>
                <c:pt idx="2400">
                  <c:v>0.014385364194745</c:v>
                </c:pt>
                <c:pt idx="2401">
                  <c:v>0.0140147535669618</c:v>
                </c:pt>
                <c:pt idx="2402">
                  <c:v>0.0142208505818865</c:v>
                </c:pt>
                <c:pt idx="2403">
                  <c:v>0.0139727286949501</c:v>
                </c:pt>
                <c:pt idx="2404">
                  <c:v>0.0139633718601615</c:v>
                </c:pt>
                <c:pt idx="2405">
                  <c:v>0.0137154388943003</c:v>
                </c:pt>
                <c:pt idx="2406">
                  <c:v>0.0132756513495133</c:v>
                </c:pt>
                <c:pt idx="2407">
                  <c:v>0.013336268298784</c:v>
                </c:pt>
                <c:pt idx="2408">
                  <c:v>0.0128328368700175</c:v>
                </c:pt>
                <c:pt idx="2409">
                  <c:v>0.0132888266935183</c:v>
                </c:pt>
                <c:pt idx="2410">
                  <c:v>0.013128548520793</c:v>
                </c:pt>
                <c:pt idx="2411">
                  <c:v>0.0133285825878138</c:v>
                </c:pt>
                <c:pt idx="2412">
                  <c:v>0.0131974173821974</c:v>
                </c:pt>
                <c:pt idx="2413">
                  <c:v>0.0132637642944736</c:v>
                </c:pt>
                <c:pt idx="2414">
                  <c:v>0.0121747260469228</c:v>
                </c:pt>
                <c:pt idx="2415">
                  <c:v>0.0123573827850093</c:v>
                </c:pt>
                <c:pt idx="2416">
                  <c:v>0.0124703121563433</c:v>
                </c:pt>
                <c:pt idx="2417">
                  <c:v>0.0125019643161601</c:v>
                </c:pt>
                <c:pt idx="2418">
                  <c:v>0.0125741990066308</c:v>
                </c:pt>
                <c:pt idx="2419">
                  <c:v>0.0118346148166601</c:v>
                </c:pt>
                <c:pt idx="2420">
                  <c:v>0.0120577015142725</c:v>
                </c:pt>
                <c:pt idx="2421">
                  <c:v>0.0119908992957204</c:v>
                </c:pt>
                <c:pt idx="2422">
                  <c:v>0.0116807805243257</c:v>
                </c:pt>
                <c:pt idx="2423">
                  <c:v>0.0118747716850716</c:v>
                </c:pt>
                <c:pt idx="2424">
                  <c:v>0.0115590466179727</c:v>
                </c:pt>
                <c:pt idx="2425">
                  <c:v>0.0117355999909279</c:v>
                </c:pt>
                <c:pt idx="2426">
                  <c:v>0.0117326298446731</c:v>
                </c:pt>
                <c:pt idx="2427">
                  <c:v>0.011556059160772</c:v>
                </c:pt>
                <c:pt idx="2428">
                  <c:v>0.0111828787681866</c:v>
                </c:pt>
                <c:pt idx="2429">
                  <c:v>0.0114750213360402</c:v>
                </c:pt>
                <c:pt idx="2430">
                  <c:v>0.0116744982379826</c:v>
                </c:pt>
                <c:pt idx="2431">
                  <c:v>0.0115154605068423</c:v>
                </c:pt>
                <c:pt idx="2432">
                  <c:v>0.0114836491223719</c:v>
                </c:pt>
                <c:pt idx="2433">
                  <c:v>0.0110993995004474</c:v>
                </c:pt>
                <c:pt idx="2434">
                  <c:v>0.0114951664939212</c:v>
                </c:pt>
                <c:pt idx="2435">
                  <c:v>0.0113536571118166</c:v>
                </c:pt>
                <c:pt idx="2436">
                  <c:v>0.010975503398988</c:v>
                </c:pt>
                <c:pt idx="2437">
                  <c:v>0.0111574322104941</c:v>
                </c:pt>
                <c:pt idx="2438">
                  <c:v>0.0105890876353358</c:v>
                </c:pt>
                <c:pt idx="2439">
                  <c:v>0.0108402506756852</c:v>
                </c:pt>
                <c:pt idx="2440">
                  <c:v>0.0100069584216062</c:v>
                </c:pt>
                <c:pt idx="2441">
                  <c:v>0.0108405305225236</c:v>
                </c:pt>
                <c:pt idx="2442">
                  <c:v>0.0103131919035273</c:v>
                </c:pt>
                <c:pt idx="2443">
                  <c:v>0.0102990551099609</c:v>
                </c:pt>
                <c:pt idx="2444">
                  <c:v>0.0104981137291854</c:v>
                </c:pt>
                <c:pt idx="2445">
                  <c:v>0.010564581629083</c:v>
                </c:pt>
                <c:pt idx="2446">
                  <c:v>0.0105100773358276</c:v>
                </c:pt>
                <c:pt idx="2447">
                  <c:v>0.0101159081059422</c:v>
                </c:pt>
                <c:pt idx="2448">
                  <c:v>0.0100500315353137</c:v>
                </c:pt>
                <c:pt idx="2449">
                  <c:v>0.0100705062872586</c:v>
                </c:pt>
                <c:pt idx="2450">
                  <c:v>0.00986084528744051</c:v>
                </c:pt>
                <c:pt idx="2451">
                  <c:v>0.0102034493735115</c:v>
                </c:pt>
                <c:pt idx="2452">
                  <c:v>0.00975235086077473</c:v>
                </c:pt>
                <c:pt idx="2453">
                  <c:v>0.00983611392566988</c:v>
                </c:pt>
                <c:pt idx="2454">
                  <c:v>0.0100290326027229</c:v>
                </c:pt>
                <c:pt idx="2455">
                  <c:v>0.00968174384645379</c:v>
                </c:pt>
                <c:pt idx="2456">
                  <c:v>0.0101158669834287</c:v>
                </c:pt>
                <c:pt idx="2457">
                  <c:v>0.00975724486512482</c:v>
                </c:pt>
                <c:pt idx="2458">
                  <c:v>0.0100935227691119</c:v>
                </c:pt>
                <c:pt idx="2459">
                  <c:v>0.0102976092011599</c:v>
                </c:pt>
                <c:pt idx="2460">
                  <c:v>0.0102892644192503</c:v>
                </c:pt>
                <c:pt idx="2461">
                  <c:v>0.0108087384553246</c:v>
                </c:pt>
                <c:pt idx="2462">
                  <c:v>0.0103242065800698</c:v>
                </c:pt>
                <c:pt idx="2463">
                  <c:v>0.0104362780151424</c:v>
                </c:pt>
                <c:pt idx="2464">
                  <c:v>0.0101126017366672</c:v>
                </c:pt>
                <c:pt idx="2465">
                  <c:v>0.0109525458821033</c:v>
                </c:pt>
                <c:pt idx="2466">
                  <c:v>0.0102736497303989</c:v>
                </c:pt>
                <c:pt idx="2467">
                  <c:v>0.0111933245360235</c:v>
                </c:pt>
                <c:pt idx="2468">
                  <c:v>0.0112649421919502</c:v>
                </c:pt>
                <c:pt idx="2469">
                  <c:v>0.0116113476767644</c:v>
                </c:pt>
                <c:pt idx="2470">
                  <c:v>0.0112878611949314</c:v>
                </c:pt>
                <c:pt idx="2471">
                  <c:v>0.0112106103212324</c:v>
                </c:pt>
                <c:pt idx="2472">
                  <c:v>0.0118657076533817</c:v>
                </c:pt>
                <c:pt idx="2473">
                  <c:v>0.0126577460134569</c:v>
                </c:pt>
                <c:pt idx="2474">
                  <c:v>0.0123114459850768</c:v>
                </c:pt>
                <c:pt idx="2475">
                  <c:v>0.0131544206025577</c:v>
                </c:pt>
                <c:pt idx="2476">
                  <c:v>0.0134425757930902</c:v>
                </c:pt>
                <c:pt idx="2477">
                  <c:v>0.01357630805558</c:v>
                </c:pt>
                <c:pt idx="2478">
                  <c:v>0.0146582448118525</c:v>
                </c:pt>
                <c:pt idx="2479">
                  <c:v>0.0144946257884236</c:v>
                </c:pt>
                <c:pt idx="2480">
                  <c:v>0.0144566997818388</c:v>
                </c:pt>
                <c:pt idx="2481">
                  <c:v>0.0146528262775962</c:v>
                </c:pt>
                <c:pt idx="2482">
                  <c:v>0.0152654422104893</c:v>
                </c:pt>
                <c:pt idx="2483">
                  <c:v>0.0159975576370049</c:v>
                </c:pt>
                <c:pt idx="2484">
                  <c:v>0.016033435571873</c:v>
                </c:pt>
                <c:pt idx="2485">
                  <c:v>0.0173808406997062</c:v>
                </c:pt>
                <c:pt idx="2486">
                  <c:v>0.0167094327223895</c:v>
                </c:pt>
                <c:pt idx="2487">
                  <c:v>0.0175943241195857</c:v>
                </c:pt>
                <c:pt idx="2488">
                  <c:v>0.0180229227718507</c:v>
                </c:pt>
                <c:pt idx="2489">
                  <c:v>0.0182633153877994</c:v>
                </c:pt>
                <c:pt idx="2490">
                  <c:v>0.0180878382559874</c:v>
                </c:pt>
                <c:pt idx="2491">
                  <c:v>0.0189543998659302</c:v>
                </c:pt>
                <c:pt idx="2492">
                  <c:v>0.0197522143141915</c:v>
                </c:pt>
                <c:pt idx="2493">
                  <c:v>0.0199862305399602</c:v>
                </c:pt>
                <c:pt idx="2494">
                  <c:v>0.0197934220584967</c:v>
                </c:pt>
                <c:pt idx="2495">
                  <c:v>0.0198111644092724</c:v>
                </c:pt>
                <c:pt idx="2496">
                  <c:v>0.020340683344194</c:v>
                </c:pt>
                <c:pt idx="2497">
                  <c:v>0.0207846567622072</c:v>
                </c:pt>
                <c:pt idx="2498">
                  <c:v>0.0216205754697198</c:v>
                </c:pt>
                <c:pt idx="2499">
                  <c:v>0.0210014255303671</c:v>
                </c:pt>
                <c:pt idx="2500">
                  <c:v>0.0210301949042153</c:v>
                </c:pt>
                <c:pt idx="2501">
                  <c:v>0.0212804421639518</c:v>
                </c:pt>
                <c:pt idx="2502">
                  <c:v>0.0206050652285655</c:v>
                </c:pt>
                <c:pt idx="2503">
                  <c:v>0.0209858491706939</c:v>
                </c:pt>
                <c:pt idx="2504">
                  <c:v>0.020407361173903</c:v>
                </c:pt>
                <c:pt idx="2505">
                  <c:v>0.0205553829836854</c:v>
                </c:pt>
                <c:pt idx="2506">
                  <c:v>0.0206352628232914</c:v>
                </c:pt>
                <c:pt idx="2507">
                  <c:v>0.0205393089259655</c:v>
                </c:pt>
                <c:pt idx="2508">
                  <c:v>0.0198594670478921</c:v>
                </c:pt>
                <c:pt idx="2509">
                  <c:v>0.0198204338083043</c:v>
                </c:pt>
                <c:pt idx="2510">
                  <c:v>0.019475433196738</c:v>
                </c:pt>
                <c:pt idx="2511">
                  <c:v>0.0189663217976732</c:v>
                </c:pt>
                <c:pt idx="2512">
                  <c:v>0.0190747923769047</c:v>
                </c:pt>
                <c:pt idx="2513">
                  <c:v>0.0184414712706103</c:v>
                </c:pt>
                <c:pt idx="2514">
                  <c:v>0.0186971947897207</c:v>
                </c:pt>
                <c:pt idx="2515">
                  <c:v>0.0179624210558552</c:v>
                </c:pt>
                <c:pt idx="2516">
                  <c:v>0.017906954721937</c:v>
                </c:pt>
                <c:pt idx="2517">
                  <c:v>0.0172915343195844</c:v>
                </c:pt>
                <c:pt idx="2518">
                  <c:v>0.016942206561136</c:v>
                </c:pt>
                <c:pt idx="2519">
                  <c:v>0.0160898920459511</c:v>
                </c:pt>
                <c:pt idx="2520">
                  <c:v>0.0159840824368848</c:v>
                </c:pt>
                <c:pt idx="2521">
                  <c:v>0.0154658279353179</c:v>
                </c:pt>
                <c:pt idx="2522">
                  <c:v>0.0146653737646107</c:v>
                </c:pt>
                <c:pt idx="2523">
                  <c:v>0.0142493734761713</c:v>
                </c:pt>
                <c:pt idx="2524">
                  <c:v>0.0140594372315269</c:v>
                </c:pt>
                <c:pt idx="2525">
                  <c:v>0.0137058932077483</c:v>
                </c:pt>
                <c:pt idx="2526">
                  <c:v>0.0137701464344276</c:v>
                </c:pt>
                <c:pt idx="2527">
                  <c:v>0.0125818257581924</c:v>
                </c:pt>
                <c:pt idx="2528">
                  <c:v>0.0127760640653915</c:v>
                </c:pt>
                <c:pt idx="2529">
                  <c:v>0.0120510105827363</c:v>
                </c:pt>
                <c:pt idx="2530">
                  <c:v>0.0122960234392453</c:v>
                </c:pt>
                <c:pt idx="2531">
                  <c:v>0.0116898204310836</c:v>
                </c:pt>
                <c:pt idx="2532">
                  <c:v>0.0111459078018695</c:v>
                </c:pt>
                <c:pt idx="2533">
                  <c:v>0.0106924059333192</c:v>
                </c:pt>
                <c:pt idx="2534">
                  <c:v>0.0110050966406634</c:v>
                </c:pt>
                <c:pt idx="2535">
                  <c:v>0.0105068132182508</c:v>
                </c:pt>
                <c:pt idx="2536">
                  <c:v>0.0108644251571815</c:v>
                </c:pt>
                <c:pt idx="2537">
                  <c:v>0.0101975937810916</c:v>
                </c:pt>
                <c:pt idx="2538">
                  <c:v>0.00991931993329937</c:v>
                </c:pt>
                <c:pt idx="2539">
                  <c:v>0.0101811827197092</c:v>
                </c:pt>
                <c:pt idx="2540">
                  <c:v>0.0100773822728373</c:v>
                </c:pt>
                <c:pt idx="2541">
                  <c:v>0.0095463529021797</c:v>
                </c:pt>
                <c:pt idx="2542">
                  <c:v>0.00961700583922304</c:v>
                </c:pt>
                <c:pt idx="2543">
                  <c:v>0.00951904428585065</c:v>
                </c:pt>
                <c:pt idx="2544">
                  <c:v>0.00932562828021166</c:v>
                </c:pt>
                <c:pt idx="2545">
                  <c:v>0.00921655596584308</c:v>
                </c:pt>
                <c:pt idx="2546">
                  <c:v>0.00931529345255173</c:v>
                </c:pt>
                <c:pt idx="2547">
                  <c:v>0.0091333011701791</c:v>
                </c:pt>
                <c:pt idx="2548">
                  <c:v>0.00887844228897874</c:v>
                </c:pt>
                <c:pt idx="2549">
                  <c:v>0.00913428942976893</c:v>
                </c:pt>
                <c:pt idx="2550">
                  <c:v>0.00924416410305084</c:v>
                </c:pt>
                <c:pt idx="2551">
                  <c:v>0.00920817709141011</c:v>
                </c:pt>
                <c:pt idx="2552">
                  <c:v>0.00867323063400757</c:v>
                </c:pt>
                <c:pt idx="2553">
                  <c:v>0.00901294450278721</c:v>
                </c:pt>
                <c:pt idx="2554">
                  <c:v>0.00866323735201768</c:v>
                </c:pt>
                <c:pt idx="2555">
                  <c:v>0.008369728919624</c:v>
                </c:pt>
                <c:pt idx="2556">
                  <c:v>0.00850763089518588</c:v>
                </c:pt>
                <c:pt idx="2557">
                  <c:v>0.00855027285367362</c:v>
                </c:pt>
                <c:pt idx="2558">
                  <c:v>0.00849212912042252</c:v>
                </c:pt>
                <c:pt idx="2559">
                  <c:v>0.00837245212257154</c:v>
                </c:pt>
                <c:pt idx="2560">
                  <c:v>0.00847664085772785</c:v>
                </c:pt>
                <c:pt idx="2561">
                  <c:v>0.00817243429044887</c:v>
                </c:pt>
                <c:pt idx="2562">
                  <c:v>0.00888618171101053</c:v>
                </c:pt>
                <c:pt idx="2563">
                  <c:v>0.00840311571938995</c:v>
                </c:pt>
                <c:pt idx="2564">
                  <c:v>0.00878107365155773</c:v>
                </c:pt>
                <c:pt idx="2565">
                  <c:v>0.00878443932788375</c:v>
                </c:pt>
                <c:pt idx="2566">
                  <c:v>0.00854757672557617</c:v>
                </c:pt>
                <c:pt idx="2567">
                  <c:v>0.0081712025165982</c:v>
                </c:pt>
                <c:pt idx="2568">
                  <c:v>0.00828081095816</c:v>
                </c:pt>
                <c:pt idx="2569">
                  <c:v>0.00864157187990192</c:v>
                </c:pt>
                <c:pt idx="2570">
                  <c:v>0.00834359190648185</c:v>
                </c:pt>
                <c:pt idx="2571">
                  <c:v>0.00832474148237282</c:v>
                </c:pt>
                <c:pt idx="2572">
                  <c:v>0.00803814774638839</c:v>
                </c:pt>
                <c:pt idx="2573">
                  <c:v>0.00801380633686458</c:v>
                </c:pt>
                <c:pt idx="2574">
                  <c:v>0.0082515181895662</c:v>
                </c:pt>
                <c:pt idx="2575">
                  <c:v>0.00789827166314227</c:v>
                </c:pt>
                <c:pt idx="2576">
                  <c:v>0.00842566289603005</c:v>
                </c:pt>
                <c:pt idx="2577">
                  <c:v>0.00836224815872431</c:v>
                </c:pt>
                <c:pt idx="2578">
                  <c:v>0.00825987702453531</c:v>
                </c:pt>
                <c:pt idx="2579">
                  <c:v>0.00835801591544799</c:v>
                </c:pt>
                <c:pt idx="2580">
                  <c:v>0.00836146748626057</c:v>
                </c:pt>
                <c:pt idx="2581">
                  <c:v>0.00793637479746743</c:v>
                </c:pt>
                <c:pt idx="2582">
                  <c:v>0.00841844042638914</c:v>
                </c:pt>
                <c:pt idx="2583">
                  <c:v>0.00807142468077877</c:v>
                </c:pt>
                <c:pt idx="2584">
                  <c:v>0.00803045310612202</c:v>
                </c:pt>
                <c:pt idx="2585">
                  <c:v>0.00794502296835917</c:v>
                </c:pt>
                <c:pt idx="2586">
                  <c:v>0.00819314201834786</c:v>
                </c:pt>
                <c:pt idx="2587">
                  <c:v>0.00812994105139457</c:v>
                </c:pt>
                <c:pt idx="2588">
                  <c:v>0.00831677480106421</c:v>
                </c:pt>
                <c:pt idx="2589">
                  <c:v>0.00789810329111924</c:v>
                </c:pt>
                <c:pt idx="2590">
                  <c:v>0.00767399173087519</c:v>
                </c:pt>
                <c:pt idx="2591">
                  <c:v>0.00809950815203038</c:v>
                </c:pt>
                <c:pt idx="2592">
                  <c:v>0.00798645814585173</c:v>
                </c:pt>
                <c:pt idx="2593">
                  <c:v>0.00825076971340723</c:v>
                </c:pt>
                <c:pt idx="2594">
                  <c:v>0.0075497347498594</c:v>
                </c:pt>
                <c:pt idx="2595">
                  <c:v>0.00799703321491537</c:v>
                </c:pt>
                <c:pt idx="2596">
                  <c:v>0.00772887857455606</c:v>
                </c:pt>
                <c:pt idx="2597">
                  <c:v>0.00804841567170242</c:v>
                </c:pt>
                <c:pt idx="2598">
                  <c:v>0.00774713322045125</c:v>
                </c:pt>
                <c:pt idx="2599">
                  <c:v>0.00787259666387175</c:v>
                </c:pt>
                <c:pt idx="2600">
                  <c:v>0.00782075519341685</c:v>
                </c:pt>
                <c:pt idx="2601">
                  <c:v>0.00772464044636081</c:v>
                </c:pt>
                <c:pt idx="2602">
                  <c:v>0.00802162808985708</c:v>
                </c:pt>
                <c:pt idx="2603">
                  <c:v>0.0078978372766996</c:v>
                </c:pt>
                <c:pt idx="2604">
                  <c:v>0.00777410860979627</c:v>
                </c:pt>
                <c:pt idx="2605">
                  <c:v>0.00779979993676561</c:v>
                </c:pt>
                <c:pt idx="2606">
                  <c:v>0.00770933992891187</c:v>
                </c:pt>
                <c:pt idx="2607">
                  <c:v>0.00792301874183921</c:v>
                </c:pt>
                <c:pt idx="2608">
                  <c:v>0.0077994068887299</c:v>
                </c:pt>
                <c:pt idx="2609">
                  <c:v>0.00738296982174455</c:v>
                </c:pt>
                <c:pt idx="2610">
                  <c:v>0.00739767560566035</c:v>
                </c:pt>
                <c:pt idx="2611">
                  <c:v>0.00730190590999832</c:v>
                </c:pt>
                <c:pt idx="2612">
                  <c:v>0.0075761568931976</c:v>
                </c:pt>
                <c:pt idx="2613">
                  <c:v>0.00716019575250094</c:v>
                </c:pt>
                <c:pt idx="2614">
                  <c:v>0.00719149870174461</c:v>
                </c:pt>
                <c:pt idx="2615">
                  <c:v>0.00758144161001219</c:v>
                </c:pt>
                <c:pt idx="2616">
                  <c:v>0.00738093271584604</c:v>
                </c:pt>
                <c:pt idx="2617">
                  <c:v>0.00752245458286463</c:v>
                </c:pt>
                <c:pt idx="2618">
                  <c:v>0.00736065632842513</c:v>
                </c:pt>
                <c:pt idx="2619">
                  <c:v>0.00768401351461251</c:v>
                </c:pt>
                <c:pt idx="2620">
                  <c:v>0.00760491744222324</c:v>
                </c:pt>
                <c:pt idx="2621">
                  <c:v>0.00799967060579359</c:v>
                </c:pt>
                <c:pt idx="2622">
                  <c:v>0.00810229837288893</c:v>
                </c:pt>
                <c:pt idx="2623">
                  <c:v>0.00799011524113032</c:v>
                </c:pt>
                <c:pt idx="2624">
                  <c:v>0.00751464299915569</c:v>
                </c:pt>
                <c:pt idx="2625">
                  <c:v>0.00757878720473558</c:v>
                </c:pt>
                <c:pt idx="2626">
                  <c:v>0.00854529971878621</c:v>
                </c:pt>
                <c:pt idx="2627">
                  <c:v>0.0081910695393348</c:v>
                </c:pt>
                <c:pt idx="2628">
                  <c:v>0.00830998903361753</c:v>
                </c:pt>
                <c:pt idx="2629">
                  <c:v>0.00851682012783788</c:v>
                </c:pt>
                <c:pt idx="2630">
                  <c:v>0.00863559594245361</c:v>
                </c:pt>
                <c:pt idx="2631">
                  <c:v>0.00869386073086202</c:v>
                </c:pt>
                <c:pt idx="2632">
                  <c:v>0.00896087113483438</c:v>
                </c:pt>
                <c:pt idx="2633">
                  <c:v>0.00874988041846474</c:v>
                </c:pt>
                <c:pt idx="2634">
                  <c:v>0.00897280986775983</c:v>
                </c:pt>
                <c:pt idx="2635">
                  <c:v>0.00886074043372684</c:v>
                </c:pt>
                <c:pt idx="2636">
                  <c:v>0.0090341310489903</c:v>
                </c:pt>
                <c:pt idx="2637">
                  <c:v>0.00933912486782197</c:v>
                </c:pt>
                <c:pt idx="2638">
                  <c:v>0.00937516155265829</c:v>
                </c:pt>
                <c:pt idx="2639">
                  <c:v>0.00960313235811373</c:v>
                </c:pt>
                <c:pt idx="2640">
                  <c:v>0.00983647015167746</c:v>
                </c:pt>
                <c:pt idx="2641">
                  <c:v>0.00984494384261097</c:v>
                </c:pt>
                <c:pt idx="2642">
                  <c:v>0.0103247104367896</c:v>
                </c:pt>
                <c:pt idx="2643">
                  <c:v>0.0102125209653425</c:v>
                </c:pt>
                <c:pt idx="2644">
                  <c:v>0.010160639390279</c:v>
                </c:pt>
                <c:pt idx="2645">
                  <c:v>0.0105359151162351</c:v>
                </c:pt>
                <c:pt idx="2646">
                  <c:v>0.0105660965651055</c:v>
                </c:pt>
                <c:pt idx="2647">
                  <c:v>0.0108370861997225</c:v>
                </c:pt>
                <c:pt idx="2648">
                  <c:v>0.010243379268474</c:v>
                </c:pt>
                <c:pt idx="2649">
                  <c:v>0.0107933078681801</c:v>
                </c:pt>
                <c:pt idx="2650">
                  <c:v>0.010489774537117</c:v>
                </c:pt>
                <c:pt idx="2651">
                  <c:v>0.0109409418716423</c:v>
                </c:pt>
                <c:pt idx="2652">
                  <c:v>0.0106265907092703</c:v>
                </c:pt>
                <c:pt idx="2653">
                  <c:v>0.0108151751826772</c:v>
                </c:pt>
                <c:pt idx="2654">
                  <c:v>0.010277006493469</c:v>
                </c:pt>
                <c:pt idx="2655">
                  <c:v>0.0110882738788664</c:v>
                </c:pt>
                <c:pt idx="2656">
                  <c:v>0.0109980944200835</c:v>
                </c:pt>
                <c:pt idx="2657">
                  <c:v>0.0110280675643919</c:v>
                </c:pt>
                <c:pt idx="2658">
                  <c:v>0.0104467223738509</c:v>
                </c:pt>
                <c:pt idx="2659">
                  <c:v>0.0105204718959025</c:v>
                </c:pt>
                <c:pt idx="2660">
                  <c:v>0.0103105080643485</c:v>
                </c:pt>
                <c:pt idx="2661">
                  <c:v>0.0105260551765432</c:v>
                </c:pt>
                <c:pt idx="2662">
                  <c:v>0.0103270999183229</c:v>
                </c:pt>
                <c:pt idx="2663">
                  <c:v>0.0101773050811904</c:v>
                </c:pt>
                <c:pt idx="2664">
                  <c:v>0.0102346768430242</c:v>
                </c:pt>
                <c:pt idx="2665">
                  <c:v>0.00991607962998862</c:v>
                </c:pt>
                <c:pt idx="2666">
                  <c:v>0.00949414971501136</c:v>
                </c:pt>
                <c:pt idx="2667">
                  <c:v>0.00926847570044044</c:v>
                </c:pt>
                <c:pt idx="2668">
                  <c:v>0.00916268902144646</c:v>
                </c:pt>
                <c:pt idx="2669">
                  <c:v>0.0095849148290394</c:v>
                </c:pt>
                <c:pt idx="2670">
                  <c:v>0.00878802937509082</c:v>
                </c:pt>
                <c:pt idx="2671">
                  <c:v>0.00909045234144919</c:v>
                </c:pt>
                <c:pt idx="2672">
                  <c:v>0.00889779539341584</c:v>
                </c:pt>
                <c:pt idx="2673">
                  <c:v>0.00854211416900489</c:v>
                </c:pt>
                <c:pt idx="2674">
                  <c:v>0.00864867220987196</c:v>
                </c:pt>
                <c:pt idx="2675">
                  <c:v>0.00842909845660642</c:v>
                </c:pt>
                <c:pt idx="2676">
                  <c:v>0.00829656723478669</c:v>
                </c:pt>
                <c:pt idx="2677">
                  <c:v>0.0080663288740031</c:v>
                </c:pt>
                <c:pt idx="2678">
                  <c:v>0.00792852496456182</c:v>
                </c:pt>
                <c:pt idx="2679">
                  <c:v>0.00742160998512752</c:v>
                </c:pt>
                <c:pt idx="2680">
                  <c:v>0.00767483582141337</c:v>
                </c:pt>
                <c:pt idx="2681">
                  <c:v>0.00763490878732714</c:v>
                </c:pt>
                <c:pt idx="2682">
                  <c:v>0.00747022644761768</c:v>
                </c:pt>
                <c:pt idx="2683">
                  <c:v>0.00777205898921513</c:v>
                </c:pt>
                <c:pt idx="2684">
                  <c:v>0.00727666672965567</c:v>
                </c:pt>
                <c:pt idx="2685">
                  <c:v>0.00724229978999869</c:v>
                </c:pt>
                <c:pt idx="2686">
                  <c:v>0.00728382293557234</c:v>
                </c:pt>
                <c:pt idx="2687">
                  <c:v>0.00676725623106307</c:v>
                </c:pt>
                <c:pt idx="2688">
                  <c:v>0.00677637705228975</c:v>
                </c:pt>
                <c:pt idx="2689">
                  <c:v>0.006780077425997</c:v>
                </c:pt>
                <c:pt idx="2690">
                  <c:v>0.00692454018757566</c:v>
                </c:pt>
                <c:pt idx="2691">
                  <c:v>0.00692278766558642</c:v>
                </c:pt>
                <c:pt idx="2692">
                  <c:v>0.00658012453006193</c:v>
                </c:pt>
                <c:pt idx="2693">
                  <c:v>0.00695174345462067</c:v>
                </c:pt>
                <c:pt idx="2694">
                  <c:v>0.0069932524309609</c:v>
                </c:pt>
                <c:pt idx="2695">
                  <c:v>0.00653727947802726</c:v>
                </c:pt>
                <c:pt idx="2696">
                  <c:v>0.00641129132440609</c:v>
                </c:pt>
                <c:pt idx="2697">
                  <c:v>0.00680959743826878</c:v>
                </c:pt>
                <c:pt idx="2698">
                  <c:v>0.00680787400696904</c:v>
                </c:pt>
                <c:pt idx="2699">
                  <c:v>0.00643883492549071</c:v>
                </c:pt>
                <c:pt idx="2700">
                  <c:v>0.00656681349095673</c:v>
                </c:pt>
                <c:pt idx="2701">
                  <c:v>0.00673791865037921</c:v>
                </c:pt>
                <c:pt idx="2702">
                  <c:v>0.0067146229327291</c:v>
                </c:pt>
                <c:pt idx="2703">
                  <c:v>0.00697733933692493</c:v>
                </c:pt>
                <c:pt idx="2704">
                  <c:v>0.00664648607342547</c:v>
                </c:pt>
                <c:pt idx="2705">
                  <c:v>0.00647221161404554</c:v>
                </c:pt>
                <c:pt idx="2706">
                  <c:v>0.00689116085337229</c:v>
                </c:pt>
                <c:pt idx="2707">
                  <c:v>0.00704035861797694</c:v>
                </c:pt>
                <c:pt idx="2708">
                  <c:v>0.00717870158945472</c:v>
                </c:pt>
                <c:pt idx="2709">
                  <c:v>0.00738163070322114</c:v>
                </c:pt>
                <c:pt idx="2710">
                  <c:v>0.00740130924865835</c:v>
                </c:pt>
                <c:pt idx="2711">
                  <c:v>0.00719479372535995</c:v>
                </c:pt>
                <c:pt idx="2712">
                  <c:v>0.00716605299687569</c:v>
                </c:pt>
                <c:pt idx="2713">
                  <c:v>0.00754640388410271</c:v>
                </c:pt>
                <c:pt idx="2714">
                  <c:v>0.0074799191340733</c:v>
                </c:pt>
                <c:pt idx="2715">
                  <c:v>0.00743498705314502</c:v>
                </c:pt>
                <c:pt idx="2716">
                  <c:v>0.00741696980306377</c:v>
                </c:pt>
                <c:pt idx="2717">
                  <c:v>0.0073989611966603</c:v>
                </c:pt>
                <c:pt idx="2718">
                  <c:v>0.00755298654709211</c:v>
                </c:pt>
                <c:pt idx="2719">
                  <c:v>0.0075833215560157</c:v>
                </c:pt>
                <c:pt idx="2720">
                  <c:v>0.00791990573782491</c:v>
                </c:pt>
                <c:pt idx="2721">
                  <c:v>0.00786418419502484</c:v>
                </c:pt>
                <c:pt idx="2722">
                  <c:v>0.00799645263478936</c:v>
                </c:pt>
                <c:pt idx="2723">
                  <c:v>0.0081179156359324</c:v>
                </c:pt>
                <c:pt idx="2724">
                  <c:v>0.0083681398348739</c:v>
                </c:pt>
                <c:pt idx="2725">
                  <c:v>0.00803867920945549</c:v>
                </c:pt>
                <c:pt idx="2726">
                  <c:v>0.00855167668244712</c:v>
                </c:pt>
                <c:pt idx="2727">
                  <c:v>0.00847978608946485</c:v>
                </c:pt>
                <c:pt idx="2728">
                  <c:v>0.00864923038796799</c:v>
                </c:pt>
                <c:pt idx="2729">
                  <c:v>0.00813240034291145</c:v>
                </c:pt>
                <c:pt idx="2730">
                  <c:v>0.0086662908481459</c:v>
                </c:pt>
                <c:pt idx="2731">
                  <c:v>0.00899094348796022</c:v>
                </c:pt>
                <c:pt idx="2732">
                  <c:v>0.00890295958735015</c:v>
                </c:pt>
                <c:pt idx="2733">
                  <c:v>0.00869184500966514</c:v>
                </c:pt>
                <c:pt idx="2734">
                  <c:v>0.00838981764210432</c:v>
                </c:pt>
                <c:pt idx="2735">
                  <c:v>0.00840375240072443</c:v>
                </c:pt>
                <c:pt idx="2736">
                  <c:v>0.00862638236771905</c:v>
                </c:pt>
                <c:pt idx="2737">
                  <c:v>0.00884889910621491</c:v>
                </c:pt>
                <c:pt idx="2738">
                  <c:v>0.00876642986943768</c:v>
                </c:pt>
                <c:pt idx="2739">
                  <c:v>0.00890858806357972</c:v>
                </c:pt>
                <c:pt idx="2740">
                  <c:v>0.00889564152490354</c:v>
                </c:pt>
                <c:pt idx="2741">
                  <c:v>0.00846582330604445</c:v>
                </c:pt>
                <c:pt idx="2742">
                  <c:v>0.00886976639319261</c:v>
                </c:pt>
                <c:pt idx="2743">
                  <c:v>0.0085416668488682</c:v>
                </c:pt>
                <c:pt idx="2744">
                  <c:v>0.00826713809775693</c:v>
                </c:pt>
                <c:pt idx="2745">
                  <c:v>0.00805147870516163</c:v>
                </c:pt>
                <c:pt idx="2746">
                  <c:v>0.0083803861535817</c:v>
                </c:pt>
                <c:pt idx="2747">
                  <c:v>0.00821283445999732</c:v>
                </c:pt>
                <c:pt idx="2748">
                  <c:v>0.00805603728850969</c:v>
                </c:pt>
                <c:pt idx="2749">
                  <c:v>0.00812333745656899</c:v>
                </c:pt>
                <c:pt idx="2750">
                  <c:v>0.008297251519938</c:v>
                </c:pt>
                <c:pt idx="2751">
                  <c:v>0.00810856398056583</c:v>
                </c:pt>
                <c:pt idx="2752">
                  <c:v>0.00791464169401124</c:v>
                </c:pt>
                <c:pt idx="2753">
                  <c:v>0.00798723585478699</c:v>
                </c:pt>
                <c:pt idx="2754">
                  <c:v>0.00775615218973672</c:v>
                </c:pt>
                <c:pt idx="2755">
                  <c:v>0.00771158376109686</c:v>
                </c:pt>
                <c:pt idx="2756">
                  <c:v>0.00757652375926432</c:v>
                </c:pt>
                <c:pt idx="2757">
                  <c:v>0.00767041993961497</c:v>
                </c:pt>
                <c:pt idx="2758">
                  <c:v>0.0072799991568093</c:v>
                </c:pt>
                <c:pt idx="2759">
                  <c:v>0.00740052334140203</c:v>
                </c:pt>
                <c:pt idx="2760">
                  <c:v>0.00715397895432923</c:v>
                </c:pt>
                <c:pt idx="2761">
                  <c:v>0.00723724992075169</c:v>
                </c:pt>
                <c:pt idx="2762">
                  <c:v>0.00697492193328448</c:v>
                </c:pt>
                <c:pt idx="2763">
                  <c:v>0.00702099081416932</c:v>
                </c:pt>
                <c:pt idx="2764">
                  <c:v>0.00668445954812574</c:v>
                </c:pt>
                <c:pt idx="2765">
                  <c:v>0.00658183568288966</c:v>
                </c:pt>
                <c:pt idx="2766">
                  <c:v>0.00685102434640073</c:v>
                </c:pt>
                <c:pt idx="2767">
                  <c:v>0.00699795719944501</c:v>
                </c:pt>
                <c:pt idx="2768">
                  <c:v>0.00692187152486027</c:v>
                </c:pt>
                <c:pt idx="2769">
                  <c:v>0.00667600502704133</c:v>
                </c:pt>
                <c:pt idx="2770">
                  <c:v>0.00657351096073266</c:v>
                </c:pt>
                <c:pt idx="2771">
                  <c:v>0.00605734430509543</c:v>
                </c:pt>
                <c:pt idx="2772">
                  <c:v>0.00629443779874836</c:v>
                </c:pt>
                <c:pt idx="2773">
                  <c:v>0.00622922710989466</c:v>
                </c:pt>
                <c:pt idx="2774">
                  <c:v>0.0062700515888167</c:v>
                </c:pt>
                <c:pt idx="2775">
                  <c:v>0.00609360474806433</c:v>
                </c:pt>
                <c:pt idx="2776">
                  <c:v>0.00576362089447476</c:v>
                </c:pt>
                <c:pt idx="2777">
                  <c:v>0.00612229732463748</c:v>
                </c:pt>
                <c:pt idx="2778">
                  <c:v>0.0059460206103756</c:v>
                </c:pt>
                <c:pt idx="2779">
                  <c:v>0.00605567765551196</c:v>
                </c:pt>
                <c:pt idx="2780">
                  <c:v>0.00558844156863743</c:v>
                </c:pt>
                <c:pt idx="2781">
                  <c:v>0.00565051614336452</c:v>
                </c:pt>
                <c:pt idx="2782">
                  <c:v>0.00583421528718411</c:v>
                </c:pt>
                <c:pt idx="2783">
                  <c:v>0.00552074271747275</c:v>
                </c:pt>
                <c:pt idx="2784">
                  <c:v>0.00541889762221874</c:v>
                </c:pt>
                <c:pt idx="2785">
                  <c:v>0.00561308564208538</c:v>
                </c:pt>
                <c:pt idx="2786">
                  <c:v>0.00574376637686494</c:v>
                </c:pt>
                <c:pt idx="2787">
                  <c:v>0.00535139168377334</c:v>
                </c:pt>
                <c:pt idx="2788">
                  <c:v>0.00519687730578925</c:v>
                </c:pt>
                <c:pt idx="2789">
                  <c:v>0.0055704450685781</c:v>
                </c:pt>
                <c:pt idx="2790">
                  <c:v>0.00535788699656029</c:v>
                </c:pt>
                <c:pt idx="2791">
                  <c:v>0.0053301441244853</c:v>
                </c:pt>
                <c:pt idx="2792">
                  <c:v>0.00543431582147467</c:v>
                </c:pt>
                <c:pt idx="2793">
                  <c:v>0.0056492031366733</c:v>
                </c:pt>
                <c:pt idx="2794">
                  <c:v>0.00539992525603815</c:v>
                </c:pt>
                <c:pt idx="2795">
                  <c:v>0.00531420611859153</c:v>
                </c:pt>
                <c:pt idx="2796">
                  <c:v>0.0053602974140399</c:v>
                </c:pt>
                <c:pt idx="2797">
                  <c:v>0.00518505185002946</c:v>
                </c:pt>
                <c:pt idx="2798">
                  <c:v>0.00489926605951529</c:v>
                </c:pt>
                <c:pt idx="2799">
                  <c:v>0.00495595975343813</c:v>
                </c:pt>
                <c:pt idx="2800">
                  <c:v>0.00528642325024077</c:v>
                </c:pt>
                <c:pt idx="2801">
                  <c:v>0.00526402920012497</c:v>
                </c:pt>
                <c:pt idx="2802">
                  <c:v>0.00547320481186394</c:v>
                </c:pt>
                <c:pt idx="2803">
                  <c:v>0.00531924002109268</c:v>
                </c:pt>
                <c:pt idx="2804">
                  <c:v>0.00534945398271619</c:v>
                </c:pt>
                <c:pt idx="2805">
                  <c:v>0.00543749803375445</c:v>
                </c:pt>
                <c:pt idx="2806">
                  <c:v>0.00537303341022944</c:v>
                </c:pt>
                <c:pt idx="2807">
                  <c:v>0.00507207923911718</c:v>
                </c:pt>
                <c:pt idx="2808">
                  <c:v>0.0050707955538172</c:v>
                </c:pt>
                <c:pt idx="2809">
                  <c:v>0.00548452925379995</c:v>
                </c:pt>
                <c:pt idx="2810">
                  <c:v>0.00518902632943024</c:v>
                </c:pt>
                <c:pt idx="2811">
                  <c:v>0.00516671015934068</c:v>
                </c:pt>
                <c:pt idx="2812">
                  <c:v>0.00581107783953558</c:v>
                </c:pt>
                <c:pt idx="2813">
                  <c:v>0.00561542874497592</c:v>
                </c:pt>
                <c:pt idx="2814">
                  <c:v>0.0053621642150417</c:v>
                </c:pt>
                <c:pt idx="2815">
                  <c:v>0.0053975249694913</c:v>
                </c:pt>
                <c:pt idx="2816">
                  <c:v>0.00551152869037031</c:v>
                </c:pt>
                <c:pt idx="2817">
                  <c:v>0.00552586204553185</c:v>
                </c:pt>
                <c:pt idx="2818">
                  <c:v>0.00562929204264384</c:v>
                </c:pt>
                <c:pt idx="2819">
                  <c:v>0.00542874353552053</c:v>
                </c:pt>
                <c:pt idx="2820">
                  <c:v>0.00555833892576737</c:v>
                </c:pt>
                <c:pt idx="2821">
                  <c:v>0.00603877737632978</c:v>
                </c:pt>
                <c:pt idx="2822">
                  <c:v>0.00553981741071798</c:v>
                </c:pt>
                <c:pt idx="2823">
                  <c:v>0.00559599811448086</c:v>
                </c:pt>
                <c:pt idx="2824">
                  <c:v>0.00569401780399065</c:v>
                </c:pt>
                <c:pt idx="2825">
                  <c:v>0.00577105892885424</c:v>
                </c:pt>
                <c:pt idx="2826">
                  <c:v>0.0056231352812961</c:v>
                </c:pt>
                <c:pt idx="2827">
                  <c:v>0.00601915410385384</c:v>
                </c:pt>
                <c:pt idx="2828">
                  <c:v>0.0059392080827873</c:v>
                </c:pt>
                <c:pt idx="2829">
                  <c:v>0.00593247808415551</c:v>
                </c:pt>
                <c:pt idx="2830">
                  <c:v>0.00598845747262787</c:v>
                </c:pt>
                <c:pt idx="2831">
                  <c:v>0.00598171765491181</c:v>
                </c:pt>
                <c:pt idx="2832">
                  <c:v>0.00580262564788391</c:v>
                </c:pt>
                <c:pt idx="2833">
                  <c:v>0.00610400775374705</c:v>
                </c:pt>
                <c:pt idx="2834">
                  <c:v>0.00606070096312504</c:v>
                </c:pt>
                <c:pt idx="2835">
                  <c:v>0.00609569951468527</c:v>
                </c:pt>
                <c:pt idx="2836">
                  <c:v>0.00610459196272857</c:v>
                </c:pt>
                <c:pt idx="2837">
                  <c:v>0.00621258882877467</c:v>
                </c:pt>
                <c:pt idx="2838">
                  <c:v>0.00607542755244443</c:v>
                </c:pt>
                <c:pt idx="2839">
                  <c:v>0.00620423091680809</c:v>
                </c:pt>
                <c:pt idx="2840">
                  <c:v>0.00613490053798081</c:v>
                </c:pt>
                <c:pt idx="2841">
                  <c:v>0.00675866795291653</c:v>
                </c:pt>
                <c:pt idx="2842">
                  <c:v>0.00629850540497222</c:v>
                </c:pt>
                <c:pt idx="2843">
                  <c:v>0.00621878587453439</c:v>
                </c:pt>
                <c:pt idx="2844">
                  <c:v>0.00630052469413149</c:v>
                </c:pt>
                <c:pt idx="2845">
                  <c:v>0.00618440410143717</c:v>
                </c:pt>
                <c:pt idx="2846">
                  <c:v>0.00658878286757421</c:v>
                </c:pt>
                <c:pt idx="2847">
                  <c:v>0.00650386583917537</c:v>
                </c:pt>
                <c:pt idx="2848">
                  <c:v>0.00664266773240587</c:v>
                </c:pt>
                <c:pt idx="2849">
                  <c:v>0.00619894750707614</c:v>
                </c:pt>
                <c:pt idx="2850">
                  <c:v>0.0066185092187311</c:v>
                </c:pt>
                <c:pt idx="2851">
                  <c:v>0.00641931671237593</c:v>
                </c:pt>
                <c:pt idx="2852">
                  <c:v>0.00632935135628903</c:v>
                </c:pt>
                <c:pt idx="2853">
                  <c:v>0.00670180362563221</c:v>
                </c:pt>
                <c:pt idx="2854">
                  <c:v>0.00664297477631294</c:v>
                </c:pt>
                <c:pt idx="2855">
                  <c:v>0.00670879688958065</c:v>
                </c:pt>
                <c:pt idx="2856">
                  <c:v>0.00660846516136228</c:v>
                </c:pt>
                <c:pt idx="2857">
                  <c:v>0.00641476488299763</c:v>
                </c:pt>
                <c:pt idx="2858">
                  <c:v>0.0066051205306249</c:v>
                </c:pt>
                <c:pt idx="2859">
                  <c:v>0.00673313166332971</c:v>
                </c:pt>
                <c:pt idx="2860">
                  <c:v>0.00671586958560583</c:v>
                </c:pt>
                <c:pt idx="2861">
                  <c:v>0.00680230955751831</c:v>
                </c:pt>
                <c:pt idx="2862">
                  <c:v>0.00698718946989996</c:v>
                </c:pt>
                <c:pt idx="2863">
                  <c:v>0.00669004349396765</c:v>
                </c:pt>
                <c:pt idx="2864">
                  <c:v>0.00674015783644746</c:v>
                </c:pt>
                <c:pt idx="2865">
                  <c:v>0.00682132302615161</c:v>
                </c:pt>
                <c:pt idx="2866">
                  <c:v>0.00728562828741549</c:v>
                </c:pt>
                <c:pt idx="2867">
                  <c:v>0.00704047388364107</c:v>
                </c:pt>
                <c:pt idx="2868">
                  <c:v>0.00693000633453996</c:v>
                </c:pt>
                <c:pt idx="2869">
                  <c:v>0.0068558136434616</c:v>
                </c:pt>
                <c:pt idx="2870">
                  <c:v>0.00648680336473129</c:v>
                </c:pt>
                <c:pt idx="2871">
                  <c:v>0.00669719641902215</c:v>
                </c:pt>
                <c:pt idx="2872">
                  <c:v>0.00711429341679032</c:v>
                </c:pt>
                <c:pt idx="2873">
                  <c:v>0.00707631013053041</c:v>
                </c:pt>
                <c:pt idx="2874">
                  <c:v>0.00688331597574418</c:v>
                </c:pt>
                <c:pt idx="2875">
                  <c:v>0.00725871720075994</c:v>
                </c:pt>
                <c:pt idx="2876">
                  <c:v>0.00736018088675913</c:v>
                </c:pt>
                <c:pt idx="2877">
                  <c:v>0.00705882165269928</c:v>
                </c:pt>
                <c:pt idx="2878">
                  <c:v>0.00685053814061974</c:v>
                </c:pt>
                <c:pt idx="2879">
                  <c:v>0.00676106533192257</c:v>
                </c:pt>
                <c:pt idx="2880">
                  <c:v>0.00665615793647706</c:v>
                </c:pt>
                <c:pt idx="2881">
                  <c:v>0.00685049658459909</c:v>
                </c:pt>
                <c:pt idx="2882">
                  <c:v>0.00669404677503584</c:v>
                </c:pt>
                <c:pt idx="2883">
                  <c:v>0.006924367893741</c:v>
                </c:pt>
                <c:pt idx="2884">
                  <c:v>0.00636076502050177</c:v>
                </c:pt>
                <c:pt idx="2885">
                  <c:v>0.00678172465281678</c:v>
                </c:pt>
                <c:pt idx="2886">
                  <c:v>0.00659968890675338</c:v>
                </c:pt>
                <c:pt idx="2887">
                  <c:v>0.00650530639573922</c:v>
                </c:pt>
                <c:pt idx="2888">
                  <c:v>0.00640582186177095</c:v>
                </c:pt>
                <c:pt idx="2889">
                  <c:v>0.00609531634711214</c:v>
                </c:pt>
                <c:pt idx="2890">
                  <c:v>0.00598569155745185</c:v>
                </c:pt>
                <c:pt idx="2891">
                  <c:v>0.00612824968783216</c:v>
                </c:pt>
                <c:pt idx="2892">
                  <c:v>0.00591064383194176</c:v>
                </c:pt>
                <c:pt idx="2893">
                  <c:v>0.00578057637689826</c:v>
                </c:pt>
                <c:pt idx="2894">
                  <c:v>0.00566599906026243</c:v>
                </c:pt>
                <c:pt idx="2895">
                  <c:v>0.00533558850539536</c:v>
                </c:pt>
                <c:pt idx="2896">
                  <c:v>0.00518006939686491</c:v>
                </c:pt>
                <c:pt idx="2897">
                  <c:v>0.00515820775199682</c:v>
                </c:pt>
                <c:pt idx="2898">
                  <c:v>0.00487953899913447</c:v>
                </c:pt>
                <c:pt idx="2899">
                  <c:v>0.00512992183107654</c:v>
                </c:pt>
                <c:pt idx="2900">
                  <c:v>0.00473845795443813</c:v>
                </c:pt>
                <c:pt idx="2901">
                  <c:v>0.00481937803236844</c:v>
                </c:pt>
                <c:pt idx="2902">
                  <c:v>0.00441279674170325</c:v>
                </c:pt>
                <c:pt idx="2903">
                  <c:v>0.00466304307111986</c:v>
                </c:pt>
                <c:pt idx="2904">
                  <c:v>0.00439517768132763</c:v>
                </c:pt>
                <c:pt idx="2905">
                  <c:v>0.00419922927724116</c:v>
                </c:pt>
                <c:pt idx="2906">
                  <c:v>0.00414690683606445</c:v>
                </c:pt>
                <c:pt idx="2907">
                  <c:v>0.00416635597772697</c:v>
                </c:pt>
                <c:pt idx="2908">
                  <c:v>0.00346852291447765</c:v>
                </c:pt>
                <c:pt idx="2909">
                  <c:v>0.00353935412708457</c:v>
                </c:pt>
                <c:pt idx="2910">
                  <c:v>0.00359478692707706</c:v>
                </c:pt>
                <c:pt idx="2911">
                  <c:v>0.00380889541727055</c:v>
                </c:pt>
                <c:pt idx="2912">
                  <c:v>0.00354690387170331</c:v>
                </c:pt>
                <c:pt idx="2913">
                  <c:v>0.00318270685529393</c:v>
                </c:pt>
                <c:pt idx="2914">
                  <c:v>0.00332513806520992</c:v>
                </c:pt>
                <c:pt idx="2915">
                  <c:v>0.0032168961619504</c:v>
                </c:pt>
                <c:pt idx="2916">
                  <c:v>0.00334902020906406</c:v>
                </c:pt>
                <c:pt idx="2917">
                  <c:v>0.00310792205659806</c:v>
                </c:pt>
                <c:pt idx="2918">
                  <c:v>0.00308669379627174</c:v>
                </c:pt>
                <c:pt idx="2919">
                  <c:v>0.00317276774500111</c:v>
                </c:pt>
                <c:pt idx="2920">
                  <c:v>0.00304426891019128</c:v>
                </c:pt>
                <c:pt idx="2921">
                  <c:v>0.00284944988222871</c:v>
                </c:pt>
                <c:pt idx="2922">
                  <c:v>0.00284872871902225</c:v>
                </c:pt>
                <c:pt idx="2923">
                  <c:v>0.00268468112968456</c:v>
                </c:pt>
                <c:pt idx="2924">
                  <c:v>0.00283708161058454</c:v>
                </c:pt>
                <c:pt idx="2925">
                  <c:v>0.00277004572421661</c:v>
                </c:pt>
                <c:pt idx="2926">
                  <c:v>0.00259084177883093</c:v>
                </c:pt>
                <c:pt idx="2927">
                  <c:v>0.00257488969197398</c:v>
                </c:pt>
                <c:pt idx="2928">
                  <c:v>0.00252836050760377</c:v>
                </c:pt>
                <c:pt idx="2929">
                  <c:v>0.00272647283371482</c:v>
                </c:pt>
                <c:pt idx="2930">
                  <c:v>0.00258821992458509</c:v>
                </c:pt>
                <c:pt idx="2931">
                  <c:v>0.00243475592634484</c:v>
                </c:pt>
                <c:pt idx="2932">
                  <c:v>0.0023475698948552</c:v>
                </c:pt>
                <c:pt idx="2933">
                  <c:v>0.00246406998664023</c:v>
                </c:pt>
                <c:pt idx="2934">
                  <c:v>0.00250416448031585</c:v>
                </c:pt>
                <c:pt idx="2935">
                  <c:v>0.00233052248545661</c:v>
                </c:pt>
                <c:pt idx="2936">
                  <c:v>0.00227906076477316</c:v>
                </c:pt>
                <c:pt idx="2937">
                  <c:v>0.00231917117411678</c:v>
                </c:pt>
                <c:pt idx="2938">
                  <c:v>0.00231349960388064</c:v>
                </c:pt>
                <c:pt idx="2939">
                  <c:v>0.00244508060262587</c:v>
                </c:pt>
                <c:pt idx="2940">
                  <c:v>0.00236823116380456</c:v>
                </c:pt>
                <c:pt idx="2941">
                  <c:v>0.00252005443908493</c:v>
                </c:pt>
                <c:pt idx="2942">
                  <c:v>0.00239750938522408</c:v>
                </c:pt>
                <c:pt idx="2943">
                  <c:v>0.00261018630919225</c:v>
                </c:pt>
                <c:pt idx="2944">
                  <c:v>0.00215768175655211</c:v>
                </c:pt>
                <c:pt idx="2945">
                  <c:v>0.00252257983285041</c:v>
                </c:pt>
                <c:pt idx="2946">
                  <c:v>0.00251179273918605</c:v>
                </c:pt>
                <c:pt idx="2947">
                  <c:v>0.00242491527645224</c:v>
                </c:pt>
                <c:pt idx="2948">
                  <c:v>0.00266267430545143</c:v>
                </c:pt>
                <c:pt idx="2949">
                  <c:v>0.00260115468928073</c:v>
                </c:pt>
                <c:pt idx="2950">
                  <c:v>0.00248390491171503</c:v>
                </c:pt>
                <c:pt idx="2951">
                  <c:v>0.00250354790673304</c:v>
                </c:pt>
                <c:pt idx="2952">
                  <c:v>0.00271571266807272</c:v>
                </c:pt>
                <c:pt idx="2953">
                  <c:v>0.0025225422115833</c:v>
                </c:pt>
                <c:pt idx="2954">
                  <c:v>0.00268901789120803</c:v>
                </c:pt>
                <c:pt idx="2955">
                  <c:v>0.00276934184620445</c:v>
                </c:pt>
                <c:pt idx="2956">
                  <c:v>0.00278382545993618</c:v>
                </c:pt>
                <c:pt idx="2957">
                  <c:v>0.00298046947882125</c:v>
                </c:pt>
                <c:pt idx="2958">
                  <c:v>0.00271159138140081</c:v>
                </c:pt>
                <c:pt idx="2959">
                  <c:v>0.00268055915589937</c:v>
                </c:pt>
                <c:pt idx="2960">
                  <c:v>0.00294281243195665</c:v>
                </c:pt>
                <c:pt idx="2961">
                  <c:v>0.00314932670029173</c:v>
                </c:pt>
                <c:pt idx="2962">
                  <c:v>0.00287562338060922</c:v>
                </c:pt>
                <c:pt idx="2963">
                  <c:v>0.00306183959486142</c:v>
                </c:pt>
                <c:pt idx="2964">
                  <c:v>0.00324291010467434</c:v>
                </c:pt>
                <c:pt idx="2965">
                  <c:v>0.0032168394440411</c:v>
                </c:pt>
                <c:pt idx="2966">
                  <c:v>0.00300397967464324</c:v>
                </c:pt>
                <c:pt idx="2967">
                  <c:v>0.00325559078000529</c:v>
                </c:pt>
                <c:pt idx="2968">
                  <c:v>0.00349698203292651</c:v>
                </c:pt>
                <c:pt idx="2969">
                  <c:v>0.00334979566982479</c:v>
                </c:pt>
                <c:pt idx="2970">
                  <c:v>0.00355573531889761</c:v>
                </c:pt>
                <c:pt idx="2971">
                  <c:v>0.00336826957326114</c:v>
                </c:pt>
                <c:pt idx="2972">
                  <c:v>0.00356905884539953</c:v>
                </c:pt>
                <c:pt idx="2973">
                  <c:v>0.00357823509286144</c:v>
                </c:pt>
                <c:pt idx="2974">
                  <c:v>0.00384940806280132</c:v>
                </c:pt>
                <c:pt idx="2975">
                  <c:v>0.00371242896142117</c:v>
                </c:pt>
                <c:pt idx="2976">
                  <c:v>0.00372659721461395</c:v>
                </c:pt>
                <c:pt idx="2977">
                  <c:v>0.00374579272601119</c:v>
                </c:pt>
                <c:pt idx="2978">
                  <c:v>0.00404684831421587</c:v>
                </c:pt>
                <c:pt idx="2979">
                  <c:v>0.00401563138595977</c:v>
                </c:pt>
                <c:pt idx="2980">
                  <c:v>0.00366748670434814</c:v>
                </c:pt>
                <c:pt idx="2981">
                  <c:v>0.00355590790575971</c:v>
                </c:pt>
                <c:pt idx="2982">
                  <c:v>0.00362037584326623</c:v>
                </c:pt>
                <c:pt idx="2983">
                  <c:v>0.00359935145880743</c:v>
                </c:pt>
                <c:pt idx="2984">
                  <c:v>0.00364869805301604</c:v>
                </c:pt>
                <c:pt idx="2985">
                  <c:v>0.00366284805803147</c:v>
                </c:pt>
                <c:pt idx="2986">
                  <c:v>0.00380257094926561</c:v>
                </c:pt>
                <c:pt idx="2987">
                  <c:v>0.00366099424267081</c:v>
                </c:pt>
                <c:pt idx="2988">
                  <c:v>0.00351948895540841</c:v>
                </c:pt>
                <c:pt idx="2989">
                  <c:v>0.00371937414523386</c:v>
                </c:pt>
                <c:pt idx="2990">
                  <c:v>0.0034073088809708</c:v>
                </c:pt>
                <c:pt idx="2991">
                  <c:v>0.0036221714207347</c:v>
                </c:pt>
                <c:pt idx="2992">
                  <c:v>0.00337047527984029</c:v>
                </c:pt>
                <c:pt idx="2993">
                  <c:v>0.00338967952635945</c:v>
                </c:pt>
                <c:pt idx="2994">
                  <c:v>0.00323843014443226</c:v>
                </c:pt>
                <c:pt idx="2995">
                  <c:v>0.00308224532334331</c:v>
                </c:pt>
                <c:pt idx="2996">
                  <c:v>0.00313157036816336</c:v>
                </c:pt>
                <c:pt idx="2997">
                  <c:v>0.00310573158105987</c:v>
                </c:pt>
                <c:pt idx="2998">
                  <c:v>0.00290462648776358</c:v>
                </c:pt>
                <c:pt idx="2999">
                  <c:v>0.0029539584524033</c:v>
                </c:pt>
                <c:pt idx="3000">
                  <c:v>0.00284309111306278</c:v>
                </c:pt>
                <c:pt idx="3001">
                  <c:v>0.00255713356821349</c:v>
                </c:pt>
                <c:pt idx="3002">
                  <c:v>0.00240139621472719</c:v>
                </c:pt>
                <c:pt idx="3003">
                  <c:v>0.00237077859317458</c:v>
                </c:pt>
                <c:pt idx="3004">
                  <c:v>0.00230517367854288</c:v>
                </c:pt>
                <c:pt idx="3005">
                  <c:v>0.0024895573800057</c:v>
                </c:pt>
                <c:pt idx="3006">
                  <c:v>0.0023889703817417</c:v>
                </c:pt>
                <c:pt idx="3007">
                  <c:v>0.00212854354399713</c:v>
                </c:pt>
                <c:pt idx="3008">
                  <c:v>0.00190321559092584</c:v>
                </c:pt>
                <c:pt idx="3009">
                  <c:v>0.00208251978995299</c:v>
                </c:pt>
                <c:pt idx="3010">
                  <c:v>0.0020620215747257</c:v>
                </c:pt>
                <c:pt idx="3011">
                  <c:v>0.00198662683014679</c:v>
                </c:pt>
                <c:pt idx="3012">
                  <c:v>0.00181645514995951</c:v>
                </c:pt>
                <c:pt idx="3013">
                  <c:v>0.0018159954259182</c:v>
                </c:pt>
                <c:pt idx="3014">
                  <c:v>0.00190032732622061</c:v>
                </c:pt>
                <c:pt idx="3015">
                  <c:v>0.00152586086818207</c:v>
                </c:pt>
                <c:pt idx="3016">
                  <c:v>0.00168998666662954</c:v>
                </c:pt>
                <c:pt idx="3017">
                  <c:v>0.0016895589503152</c:v>
                </c:pt>
                <c:pt idx="3018">
                  <c:v>0.00152968531584335</c:v>
                </c:pt>
                <c:pt idx="3019">
                  <c:v>0.0015691495880793</c:v>
                </c:pt>
                <c:pt idx="3020">
                  <c:v>0.00153887145512065</c:v>
                </c:pt>
                <c:pt idx="3021">
                  <c:v>0.0016778913550876</c:v>
                </c:pt>
                <c:pt idx="3022">
                  <c:v>0.0014883161521899</c:v>
                </c:pt>
                <c:pt idx="3023">
                  <c:v>0.00152277417983708</c:v>
                </c:pt>
                <c:pt idx="3024">
                  <c:v>0.00151741365635259</c:v>
                </c:pt>
                <c:pt idx="3025">
                  <c:v>0.0015319512190764</c:v>
                </c:pt>
                <c:pt idx="3026">
                  <c:v>0.00149178262960638</c:v>
                </c:pt>
                <c:pt idx="3027">
                  <c:v>0.00144666292417341</c:v>
                </c:pt>
                <c:pt idx="3028">
                  <c:v>0.00142144633000477</c:v>
                </c:pt>
                <c:pt idx="3029">
                  <c:v>0.00143102424655975</c:v>
                </c:pt>
                <c:pt idx="3030">
                  <c:v>0.00147040268374878</c:v>
                </c:pt>
                <c:pt idx="3031">
                  <c:v>0.00146009790283717</c:v>
                </c:pt>
                <c:pt idx="3032">
                  <c:v>0.00155406455583611</c:v>
                </c:pt>
                <c:pt idx="3033">
                  <c:v>0.00134022758709682</c:v>
                </c:pt>
                <c:pt idx="3034">
                  <c:v>0.00128530034525608</c:v>
                </c:pt>
                <c:pt idx="3035">
                  <c:v>0.00152807843834421</c:v>
                </c:pt>
                <c:pt idx="3036">
                  <c:v>0.00139377067357805</c:v>
                </c:pt>
                <c:pt idx="3037">
                  <c:v>0.00136366523021371</c:v>
                </c:pt>
                <c:pt idx="3038">
                  <c:v>0.00144759807207717</c:v>
                </c:pt>
                <c:pt idx="3039">
                  <c:v>0.00144227542859391</c:v>
                </c:pt>
                <c:pt idx="3040">
                  <c:v>0.00149641560948522</c:v>
                </c:pt>
                <c:pt idx="3041">
                  <c:v>0.00140686912250621</c:v>
                </c:pt>
                <c:pt idx="3042">
                  <c:v>0.0014065130600072</c:v>
                </c:pt>
                <c:pt idx="3043">
                  <c:v>0.00143091337437695</c:v>
                </c:pt>
                <c:pt idx="3044">
                  <c:v>0.0014652012562622</c:v>
                </c:pt>
                <c:pt idx="3045">
                  <c:v>0.00147967668493038</c:v>
                </c:pt>
                <c:pt idx="3046">
                  <c:v>0.00156835717734772</c:v>
                </c:pt>
                <c:pt idx="3047">
                  <c:v>0.00148882029484079</c:v>
                </c:pt>
                <c:pt idx="3048">
                  <c:v>0.00150822347138919</c:v>
                </c:pt>
                <c:pt idx="3049">
                  <c:v>0.00151772924419383</c:v>
                </c:pt>
                <c:pt idx="3050">
                  <c:v>0.00143826524808296</c:v>
                </c:pt>
                <c:pt idx="3051">
                  <c:v>0.00145766620507664</c:v>
                </c:pt>
                <c:pt idx="3052">
                  <c:v>0.00148693723122288</c:v>
                </c:pt>
                <c:pt idx="3053">
                  <c:v>0.00147174468276447</c:v>
                </c:pt>
                <c:pt idx="3054">
                  <c:v>0.00135287242642206</c:v>
                </c:pt>
                <c:pt idx="3055">
                  <c:v>0.00140682868070628</c:v>
                </c:pt>
                <c:pt idx="3056">
                  <c:v>0.00142127760347925</c:v>
                </c:pt>
                <c:pt idx="3057">
                  <c:v>0.00123343567218404</c:v>
                </c:pt>
                <c:pt idx="3058">
                  <c:v>0.00149454568649821</c:v>
                </c:pt>
                <c:pt idx="3059">
                  <c:v>0.00138074878395158</c:v>
                </c:pt>
                <c:pt idx="3060">
                  <c:v>0.00129165937514058</c:v>
                </c:pt>
                <c:pt idx="3061">
                  <c:v>0.00151312621591655</c:v>
                </c:pt>
                <c:pt idx="3062">
                  <c:v>0.00135506318164211</c:v>
                </c:pt>
                <c:pt idx="3063">
                  <c:v>0.0014581715937026</c:v>
                </c:pt>
                <c:pt idx="3064">
                  <c:v>0.00128542724595272</c:v>
                </c:pt>
                <c:pt idx="3065">
                  <c:v>0.00144758606968276</c:v>
                </c:pt>
                <c:pt idx="3066">
                  <c:v>0.00124539654644341</c:v>
                </c:pt>
                <c:pt idx="3067">
                  <c:v>0.00116634102822798</c:v>
                </c:pt>
                <c:pt idx="3068">
                  <c:v>0.0012693663581642</c:v>
                </c:pt>
                <c:pt idx="3069">
                  <c:v>0.00122969486050902</c:v>
                </c:pt>
                <c:pt idx="3070">
                  <c:v>0.00108185760213437</c:v>
                </c:pt>
                <c:pt idx="3071">
                  <c:v>0.00130281684559094</c:v>
                </c:pt>
                <c:pt idx="3072">
                  <c:v>0.00106164987693155</c:v>
                </c:pt>
                <c:pt idx="3073">
                  <c:v>0.00110069159975799</c:v>
                </c:pt>
                <c:pt idx="3074">
                  <c:v>0.00105128744571461</c:v>
                </c:pt>
                <c:pt idx="3075">
                  <c:v>0.000972440339352247</c:v>
                </c:pt>
                <c:pt idx="3076">
                  <c:v>0.00110476616569731</c:v>
                </c:pt>
                <c:pt idx="3077">
                  <c:v>0.00109466890367522</c:v>
                </c:pt>
                <c:pt idx="3078">
                  <c:v>0.00102568564034274</c:v>
                </c:pt>
                <c:pt idx="3079">
                  <c:v>0.000991081637833485</c:v>
                </c:pt>
                <c:pt idx="3080">
                  <c:v>0.000897633849359269</c:v>
                </c:pt>
                <c:pt idx="3081">
                  <c:v>0.000980772315289465</c:v>
                </c:pt>
                <c:pt idx="3082">
                  <c:v>0.000990329333952516</c:v>
                </c:pt>
                <c:pt idx="3083">
                  <c:v>0.00112731732361623</c:v>
                </c:pt>
                <c:pt idx="3084">
                  <c:v>0.000823223383030127</c:v>
                </c:pt>
                <c:pt idx="3085">
                  <c:v>0.000955285308017919</c:v>
                </c:pt>
                <c:pt idx="3086">
                  <c:v>0.000910964603779254</c:v>
                </c:pt>
                <c:pt idx="3087">
                  <c:v>0.000822598495914533</c:v>
                </c:pt>
                <c:pt idx="3088">
                  <c:v>0.000944769815402699</c:v>
                </c:pt>
                <c:pt idx="3089">
                  <c:v>0.000763454870328323</c:v>
                </c:pt>
                <c:pt idx="3090">
                  <c:v>0.000787725163002945</c:v>
                </c:pt>
                <c:pt idx="3091">
                  <c:v>0.000772851405000144</c:v>
                </c:pt>
                <c:pt idx="3092">
                  <c:v>0.000909582150355538</c:v>
                </c:pt>
                <c:pt idx="3093">
                  <c:v>0.000728459354196152</c:v>
                </c:pt>
                <c:pt idx="3094">
                  <c:v>0.000914009550526375</c:v>
                </c:pt>
                <c:pt idx="3095">
                  <c:v>0.000659679467357164</c:v>
                </c:pt>
                <c:pt idx="3096">
                  <c:v>0.000586233342241896</c:v>
                </c:pt>
                <c:pt idx="3097">
                  <c:v>0.000805866838261835</c:v>
                </c:pt>
                <c:pt idx="3098">
                  <c:v>0.000742186413037354</c:v>
                </c:pt>
                <c:pt idx="3099">
                  <c:v>0.000673656600203399</c:v>
                </c:pt>
                <c:pt idx="3100">
                  <c:v>0.000663725437221739</c:v>
                </c:pt>
                <c:pt idx="3101">
                  <c:v>0.000775776731526407</c:v>
                </c:pt>
                <c:pt idx="3102">
                  <c:v>0.000687778837568407</c:v>
                </c:pt>
                <c:pt idx="3103">
                  <c:v>0.000619331954700374</c:v>
                </c:pt>
                <c:pt idx="3104">
                  <c:v>0.000614299813513281</c:v>
                </c:pt>
                <c:pt idx="3105">
                  <c:v>0.000570276888304659</c:v>
                </c:pt>
                <c:pt idx="3106">
                  <c:v>0.000711447465213319</c:v>
                </c:pt>
                <c:pt idx="3107">
                  <c:v>0.000677165544058944</c:v>
                </c:pt>
                <c:pt idx="3108">
                  <c:v>0.000613678160509806</c:v>
                </c:pt>
                <c:pt idx="3109">
                  <c:v>0.000613522845579773</c:v>
                </c:pt>
                <c:pt idx="3110">
                  <c:v>0.000652311542654575</c:v>
                </c:pt>
                <c:pt idx="3111">
                  <c:v>0.000642412920950352</c:v>
                </c:pt>
                <c:pt idx="3112">
                  <c:v>0.00056926734112853</c:v>
                </c:pt>
                <c:pt idx="3113">
                  <c:v>0.000583716170328253</c:v>
                </c:pt>
                <c:pt idx="3114">
                  <c:v>0.000685692915161113</c:v>
                </c:pt>
                <c:pt idx="3115">
                  <c:v>0.000602868102062774</c:v>
                </c:pt>
                <c:pt idx="3116">
                  <c:v>0.000592994304921185</c:v>
                </c:pt>
                <c:pt idx="3117">
                  <c:v>0.000636578634868356</c:v>
                </c:pt>
                <c:pt idx="3118">
                  <c:v>0.000466382307729382</c:v>
                </c:pt>
                <c:pt idx="3119">
                  <c:v>0.000568259581130483</c:v>
                </c:pt>
                <c:pt idx="3120">
                  <c:v>0.000509847477931401</c:v>
                </c:pt>
                <c:pt idx="3121">
                  <c:v>0.000529136286745759</c:v>
                </c:pt>
                <c:pt idx="3122">
                  <c:v>0.000490176506497616</c:v>
                </c:pt>
                <c:pt idx="3123">
                  <c:v>0.000514312470623714</c:v>
                </c:pt>
                <c:pt idx="3124">
                  <c:v>0.000446271433673033</c:v>
                </c:pt>
                <c:pt idx="3125">
                  <c:v>0.000484954877687106</c:v>
                </c:pt>
                <c:pt idx="3126">
                  <c:v>0.000441197248445966</c:v>
                </c:pt>
                <c:pt idx="3127">
                  <c:v>0.000552568756668791</c:v>
                </c:pt>
                <c:pt idx="3128">
                  <c:v>0.000484586761254905</c:v>
                </c:pt>
                <c:pt idx="3129">
                  <c:v>0.000508687323777167</c:v>
                </c:pt>
                <c:pt idx="3130">
                  <c:v>0.000411690279718124</c:v>
                </c:pt>
                <c:pt idx="3131">
                  <c:v>0.000440639221066777</c:v>
                </c:pt>
                <c:pt idx="3132">
                  <c:v>0.000426004809096733</c:v>
                </c:pt>
                <c:pt idx="3133">
                  <c:v>0.000430736730693943</c:v>
                </c:pt>
                <c:pt idx="3134">
                  <c:v>0.000387081093168086</c:v>
                </c:pt>
                <c:pt idx="3135">
                  <c:v>0.000435356018286943</c:v>
                </c:pt>
                <c:pt idx="3136">
                  <c:v>0.000430409769824549</c:v>
                </c:pt>
                <c:pt idx="3137">
                  <c:v>0.000444805360659718</c:v>
                </c:pt>
                <c:pt idx="3138">
                  <c:v>0.000362521292532002</c:v>
                </c:pt>
                <c:pt idx="3139">
                  <c:v>0.000425250663241235</c:v>
                </c:pt>
                <c:pt idx="3140">
                  <c:v>0.000454130062418372</c:v>
                </c:pt>
                <c:pt idx="3141">
                  <c:v>0.000400885697499465</c:v>
                </c:pt>
                <c:pt idx="3142">
                  <c:v>0.000463557672763873</c:v>
                </c:pt>
                <c:pt idx="3143">
                  <c:v>0.00044895784062609</c:v>
                </c:pt>
                <c:pt idx="3144">
                  <c:v>0.000439191650772741</c:v>
                </c:pt>
                <c:pt idx="3145">
                  <c:v>0.000424605315185608</c:v>
                </c:pt>
                <c:pt idx="3146">
                  <c:v>0.00040520249550344</c:v>
                </c:pt>
                <c:pt idx="3147">
                  <c:v>0.000414745180128819</c:v>
                </c:pt>
                <c:pt idx="3148">
                  <c:v>0.000385711825919356</c:v>
                </c:pt>
                <c:pt idx="3149">
                  <c:v>0.000395254561829809</c:v>
                </c:pt>
                <c:pt idx="3150">
                  <c:v>0.00035660286620543</c:v>
                </c:pt>
                <c:pt idx="3151">
                  <c:v>0.000472138326774555</c:v>
                </c:pt>
                <c:pt idx="3152">
                  <c:v>0.000346789347397885</c:v>
                </c:pt>
                <c:pt idx="3153">
                  <c:v>0.000361147478101152</c:v>
                </c:pt>
                <c:pt idx="3154">
                  <c:v>0.000399568723886692</c:v>
                </c:pt>
                <c:pt idx="3155">
                  <c:v>0.000394654734986272</c:v>
                </c:pt>
                <c:pt idx="3156">
                  <c:v>0.000481164454125642</c:v>
                </c:pt>
                <c:pt idx="3157">
                  <c:v>0.000529146944590043</c:v>
                </c:pt>
                <c:pt idx="3158">
                  <c:v>0.000423210418835617</c:v>
                </c:pt>
                <c:pt idx="3159">
                  <c:v>0.000418295316965749</c:v>
                </c:pt>
                <c:pt idx="3160">
                  <c:v>0.000533552058428465</c:v>
                </c:pt>
                <c:pt idx="3161">
                  <c:v>0.000504583669931593</c:v>
                </c:pt>
                <c:pt idx="3162">
                  <c:v>0.000480434252924091</c:v>
                </c:pt>
                <c:pt idx="3163">
                  <c:v>0.000417872014639399</c:v>
                </c:pt>
                <c:pt idx="3164">
                  <c:v>0.000552219763687937</c:v>
                </c:pt>
                <c:pt idx="3165">
                  <c:v>0.000489670959337439</c:v>
                </c:pt>
                <c:pt idx="3166">
                  <c:v>0.000503945471249978</c:v>
                </c:pt>
                <c:pt idx="3167">
                  <c:v>0.000551800588257314</c:v>
                </c:pt>
                <c:pt idx="3168">
                  <c:v>0.000494096314651268</c:v>
                </c:pt>
                <c:pt idx="3169">
                  <c:v>0.000537133802196248</c:v>
                </c:pt>
                <c:pt idx="3170">
                  <c:v>0.000680836572206411</c:v>
                </c:pt>
                <c:pt idx="3171">
                  <c:v>0.00072859836308464</c:v>
                </c:pt>
                <c:pt idx="3172">
                  <c:v>0.000575063655129591</c:v>
                </c:pt>
                <c:pt idx="3173">
                  <c:v>0.00069469271998411</c:v>
                </c:pt>
                <c:pt idx="3174">
                  <c:v>0.000665778270799375</c:v>
                </c:pt>
                <c:pt idx="3175">
                  <c:v>0.000809266554803605</c:v>
                </c:pt>
                <c:pt idx="3176">
                  <c:v>0.000732464177626519</c:v>
                </c:pt>
                <c:pt idx="3177">
                  <c:v>0.000875862877609557</c:v>
                </c:pt>
                <c:pt idx="3178">
                  <c:v>0.000779942714185162</c:v>
                </c:pt>
                <c:pt idx="3179">
                  <c:v>0.000751043037894935</c:v>
                </c:pt>
                <c:pt idx="3180">
                  <c:v>0.000860850524502129</c:v>
                </c:pt>
                <c:pt idx="3181">
                  <c:v>0.000784131972798154</c:v>
                </c:pt>
                <c:pt idx="3182">
                  <c:v>0.000764813188249995</c:v>
                </c:pt>
                <c:pt idx="3183">
                  <c:v>0.000922322419967844</c:v>
                </c:pt>
                <c:pt idx="3184">
                  <c:v>0.00088864534855283</c:v>
                </c:pt>
                <c:pt idx="3185">
                  <c:v>0.000883643988576772</c:v>
                </c:pt>
                <c:pt idx="3186">
                  <c:v>0.000830892651990166</c:v>
                </c:pt>
                <c:pt idx="3187">
                  <c:v>0.000849778508820129</c:v>
                </c:pt>
                <c:pt idx="3188">
                  <c:v>0.000806607984778699</c:v>
                </c:pt>
                <c:pt idx="3189">
                  <c:v>0.000877978146975224</c:v>
                </c:pt>
                <c:pt idx="3190">
                  <c:v>0.000834822226245407</c:v>
                </c:pt>
                <c:pt idx="3191">
                  <c:v>0.000829841736895205</c:v>
                </c:pt>
                <c:pt idx="3192">
                  <c:v>0.000891615692023814</c:v>
                </c:pt>
                <c:pt idx="3193">
                  <c:v>0.00080082099336373</c:v>
                </c:pt>
                <c:pt idx="3194">
                  <c:v>0.000838742996374252</c:v>
                </c:pt>
                <c:pt idx="3195">
                  <c:v>0.000862352615564417</c:v>
                </c:pt>
                <c:pt idx="3196">
                  <c:v>0.000905002923505477</c:v>
                </c:pt>
                <c:pt idx="3197">
                  <c:v>0.000895249942052322</c:v>
                </c:pt>
                <c:pt idx="3198">
                  <c:v>0.00086169802648161</c:v>
                </c:pt>
                <c:pt idx="3199">
                  <c:v>0.000866239498240377</c:v>
                </c:pt>
                <c:pt idx="3200">
                  <c:v>0.000751819788690207</c:v>
                </c:pt>
                <c:pt idx="3201">
                  <c:v>0.000632700791487268</c:v>
                </c:pt>
                <c:pt idx="3202">
                  <c:v>0.000784730896648413</c:v>
                </c:pt>
                <c:pt idx="3203">
                  <c:v>0.000760758584461178</c:v>
                </c:pt>
                <c:pt idx="3204">
                  <c:v>0.000727291280680979</c:v>
                </c:pt>
                <c:pt idx="3205">
                  <c:v>0.00071285020741949</c:v>
                </c:pt>
                <c:pt idx="3206">
                  <c:v>0.000698416397314784</c:v>
                </c:pt>
                <c:pt idx="3207">
                  <c:v>0.000527242174201171</c:v>
                </c:pt>
                <c:pt idx="3208">
                  <c:v>0.000503365098509695</c:v>
                </c:pt>
                <c:pt idx="3209">
                  <c:v>0.000541217906521988</c:v>
                </c:pt>
                <c:pt idx="3210">
                  <c:v>0.000588544169966903</c:v>
                </c:pt>
                <c:pt idx="3211">
                  <c:v>0.000555179357186185</c:v>
                </c:pt>
                <c:pt idx="3212">
                  <c:v>0.000455416490366834</c:v>
                </c:pt>
                <c:pt idx="3213">
                  <c:v>0.000469529393083568</c:v>
                </c:pt>
                <c:pt idx="3214">
                  <c:v>0.000493118164628134</c:v>
                </c:pt>
                <c:pt idx="3215">
                  <c:v>0.000469291758110531</c:v>
                </c:pt>
                <c:pt idx="3216">
                  <c:v>0.000450216501456894</c:v>
                </c:pt>
                <c:pt idx="3217">
                  <c:v>0.000355344123793526</c:v>
                </c:pt>
                <c:pt idx="3218">
                  <c:v>0.000359990912793294</c:v>
                </c:pt>
                <c:pt idx="3219">
                  <c:v>0.000402519516743908</c:v>
                </c:pt>
                <c:pt idx="3220">
                  <c:v>0.000397683318433971</c:v>
                </c:pt>
                <c:pt idx="3221">
                  <c:v>0.00033605201812473</c:v>
                </c:pt>
                <c:pt idx="3222">
                  <c:v>0.000260256101351279</c:v>
                </c:pt>
                <c:pt idx="3223">
                  <c:v>0.000288574622615677</c:v>
                </c:pt>
                <c:pt idx="3224">
                  <c:v>0.000288501587676015</c:v>
                </c:pt>
                <c:pt idx="3225">
                  <c:v>0.000250601873355761</c:v>
                </c:pt>
                <c:pt idx="3226">
                  <c:v>0.000193812762345229</c:v>
                </c:pt>
                <c:pt idx="3227">
                  <c:v>0.000231571263827589</c:v>
                </c:pt>
                <c:pt idx="3228">
                  <c:v>0.000198439419245905</c:v>
                </c:pt>
                <c:pt idx="3229">
                  <c:v>0.000245624719471858</c:v>
                </c:pt>
                <c:pt idx="3230">
                  <c:v>0.000255007268302645</c:v>
                </c:pt>
                <c:pt idx="3231">
                  <c:v>0.000245500405585299</c:v>
                </c:pt>
                <c:pt idx="3232">
                  <c:v>0.000155758903535491</c:v>
                </c:pt>
                <c:pt idx="3233">
                  <c:v>0.000217063521390951</c:v>
                </c:pt>
                <c:pt idx="3234">
                  <c:v>0.000217008585093891</c:v>
                </c:pt>
                <c:pt idx="3235">
                  <c:v>0.000113193215322081</c:v>
                </c:pt>
                <c:pt idx="3236">
                  <c:v>0.000160316470501536</c:v>
                </c:pt>
                <c:pt idx="3237">
                  <c:v>0.000127277917597976</c:v>
                </c:pt>
                <c:pt idx="3238">
                  <c:v>0.000155522528347304</c:v>
                </c:pt>
                <c:pt idx="3239">
                  <c:v>0.000160194778505071</c:v>
                </c:pt>
                <c:pt idx="3240">
                  <c:v>0.000136602141649207</c:v>
                </c:pt>
                <c:pt idx="3241">
                  <c:v>0.00018365983445237</c:v>
                </c:pt>
                <c:pt idx="3242">
                  <c:v>0.000108284797479023</c:v>
                </c:pt>
                <c:pt idx="3243">
                  <c:v>0.00011767107808037</c:v>
                </c:pt>
                <c:pt idx="3244">
                  <c:v>0.000117641296875274</c:v>
                </c:pt>
                <c:pt idx="3245">
                  <c:v>0.000136429366920263</c:v>
                </c:pt>
                <c:pt idx="3246">
                  <c:v>0.000145801378772456</c:v>
                </c:pt>
                <c:pt idx="3247">
                  <c:v>0.000150466558048639</c:v>
                </c:pt>
                <c:pt idx="3248">
                  <c:v>0.000145727586785736</c:v>
                </c:pt>
                <c:pt idx="3249">
                  <c:v>0.000140991004643938</c:v>
                </c:pt>
                <c:pt idx="3250">
                  <c:v>9.39702142878479E-5</c:v>
                </c:pt>
                <c:pt idx="3251">
                  <c:v>9.3946431500282E-5</c:v>
                </c:pt>
                <c:pt idx="3252">
                  <c:v>0.000103314920205212</c:v>
                </c:pt>
                <c:pt idx="3253">
                  <c:v>0.000107983716578576</c:v>
                </c:pt>
                <c:pt idx="3254">
                  <c:v>0.000126731410983151</c:v>
                </c:pt>
                <c:pt idx="3255">
                  <c:v>0.000131391904737434</c:v>
                </c:pt>
                <c:pt idx="3256">
                  <c:v>4.69138039099184E-5</c:v>
                </c:pt>
                <c:pt idx="3257">
                  <c:v>5.6282316674647E-5</c:v>
                </c:pt>
                <c:pt idx="3258">
                  <c:v>0.000107847138504909</c:v>
                </c:pt>
                <c:pt idx="3259">
                  <c:v>8.43807471859607E-5</c:v>
                </c:pt>
                <c:pt idx="3260">
                  <c:v>9.84192899468279E-5</c:v>
                </c:pt>
                <c:pt idx="3261">
                  <c:v>0.000107765274591921</c:v>
                </c:pt>
                <c:pt idx="3262">
                  <c:v>9.36852177673068E-5</c:v>
                </c:pt>
                <c:pt idx="3263">
                  <c:v>9.83445824645828E-5</c:v>
                </c:pt>
                <c:pt idx="3264">
                  <c:v>6.5546461716382E-5</c:v>
                </c:pt>
                <c:pt idx="3265">
                  <c:v>7.95719882250656E-5</c:v>
                </c:pt>
                <c:pt idx="3266">
                  <c:v>7.95518494640139E-5</c:v>
                </c:pt>
                <c:pt idx="3267">
                  <c:v>8.88883882470243E-5</c:v>
                </c:pt>
                <c:pt idx="3268">
                  <c:v>6.54801306611991E-5</c:v>
                </c:pt>
                <c:pt idx="3269">
                  <c:v>5.14356530194174E-5</c:v>
                </c:pt>
                <c:pt idx="3270">
                  <c:v>6.54469903097971E-5</c:v>
                </c:pt>
                <c:pt idx="3271">
                  <c:v>7.47776301992995E-5</c:v>
                </c:pt>
                <c:pt idx="3272">
                  <c:v>6.54138667310804E-5</c:v>
                </c:pt>
                <c:pt idx="3273">
                  <c:v>7.94110207778754E-5</c:v>
                </c:pt>
                <c:pt idx="3274">
                  <c:v>7.939092275604E-5</c:v>
                </c:pt>
                <c:pt idx="3275">
                  <c:v>6.06953404510123E-5</c:v>
                </c:pt>
                <c:pt idx="3276">
                  <c:v>8.86861233788837E-5</c:v>
                </c:pt>
                <c:pt idx="3277">
                  <c:v>6.53311311095368E-5</c:v>
                </c:pt>
                <c:pt idx="3278">
                  <c:v>8.86412381706966E-5</c:v>
                </c:pt>
                <c:pt idx="3279">
                  <c:v>7.92905089191094E-5</c:v>
                </c:pt>
                <c:pt idx="3280">
                  <c:v>5.1292638551265E-5</c:v>
                </c:pt>
                <c:pt idx="3281">
                  <c:v>6.06032309651639E-5</c:v>
                </c:pt>
                <c:pt idx="3282">
                  <c:v>6.05878929799536E-5</c:v>
                </c:pt>
                <c:pt idx="3283">
                  <c:v>5.12537036647838E-5</c:v>
                </c:pt>
                <c:pt idx="3284">
                  <c:v>7.45319737279742E-5</c:v>
                </c:pt>
                <c:pt idx="3285">
                  <c:v>6.05419023114572E-5</c:v>
                </c:pt>
                <c:pt idx="3286">
                  <c:v>8.84619243928213E-5</c:v>
                </c:pt>
                <c:pt idx="3287">
                  <c:v>6.05112612620221E-5</c:v>
                </c:pt>
                <c:pt idx="3288">
                  <c:v>3.72282748019658E-5</c:v>
                </c:pt>
                <c:pt idx="3289">
                  <c:v>6.51329923143194E-5</c:v>
                </c:pt>
                <c:pt idx="3290">
                  <c:v>3.25582539490863E-5</c:v>
                </c:pt>
                <c:pt idx="3291">
                  <c:v>4.65000197529587E-5</c:v>
                </c:pt>
                <c:pt idx="3292">
                  <c:v>4.64882511292649E-5</c:v>
                </c:pt>
                <c:pt idx="3293">
                  <c:v>8.36576738714602E-5</c:v>
                </c:pt>
                <c:pt idx="3294">
                  <c:v>6.96970842250496E-5</c:v>
                </c:pt>
                <c:pt idx="3295">
                  <c:v>6.967944468948E-5</c:v>
                </c:pt>
                <c:pt idx="3296">
                  <c:v>0.000120747136671695</c:v>
                </c:pt>
                <c:pt idx="3297">
                  <c:v>6.03582884754927E-5</c:v>
                </c:pt>
                <c:pt idx="3298">
                  <c:v>8.81936336281392E-5</c:v>
                </c:pt>
                <c:pt idx="3299">
                  <c:v>3.71247632956549E-5</c:v>
                </c:pt>
                <c:pt idx="3300">
                  <c:v>6.49518930240758E-5</c:v>
                </c:pt>
                <c:pt idx="3301">
                  <c:v>6.02972076962322E-5</c:v>
                </c:pt>
                <c:pt idx="3302">
                  <c:v>4.63707285861058E-5</c:v>
                </c:pt>
                <c:pt idx="3303">
                  <c:v>6.9538489026927E-5</c:v>
                </c:pt>
                <c:pt idx="3304">
                  <c:v>5.09819857285234E-5</c:v>
                </c:pt>
                <c:pt idx="3305">
                  <c:v>5.56026357496983E-5</c:v>
                </c:pt>
                <c:pt idx="3306">
                  <c:v>5.09561830781096E-5</c:v>
                </c:pt>
                <c:pt idx="3307">
                  <c:v>7.40993260370462E-5</c:v>
                </c:pt>
                <c:pt idx="3308">
                  <c:v>8.79706796587691E-5</c:v>
                </c:pt>
                <c:pt idx="3309">
                  <c:v>6.94329594355781E-5</c:v>
                </c:pt>
                <c:pt idx="3310">
                  <c:v>4.16492320481594E-5</c:v>
                </c:pt>
                <c:pt idx="3311">
                  <c:v>9.71569459080429E-5</c:v>
                </c:pt>
                <c:pt idx="3312">
                  <c:v>6.93802547108625E-5</c:v>
                </c:pt>
                <c:pt idx="3313">
                  <c:v>4.16176172166452E-5</c:v>
                </c:pt>
                <c:pt idx="3314">
                  <c:v>5.54761123644766E-5</c:v>
                </c:pt>
                <c:pt idx="3315">
                  <c:v>2.31091966643036E-5</c:v>
                </c:pt>
                <c:pt idx="3316">
                  <c:v>6.46893743739158E-5</c:v>
                </c:pt>
                <c:pt idx="3317">
                  <c:v>2.77170009567492E-5</c:v>
                </c:pt>
                <c:pt idx="3318">
                  <c:v>2.77099861005618E-5</c:v>
                </c:pt>
                <c:pt idx="3319">
                  <c:v>5.0788783869412E-5</c:v>
                </c:pt>
                <c:pt idx="3320">
                  <c:v>2.76959617137635E-5</c:v>
                </c:pt>
                <c:pt idx="3321">
                  <c:v>3.69186029097758E-5</c:v>
                </c:pt>
                <c:pt idx="3322">
                  <c:v>4.61365740415033E-5</c:v>
                </c:pt>
                <c:pt idx="3323">
                  <c:v>4.61248974018937E-5</c:v>
                </c:pt>
                <c:pt idx="3324">
                  <c:v>4.61132237173469E-5</c:v>
                </c:pt>
                <c:pt idx="3325">
                  <c:v>5.07117082861194E-5</c:v>
                </c:pt>
                <c:pt idx="3326">
                  <c:v>4.6089885211074E-5</c:v>
                </c:pt>
                <c:pt idx="3327">
                  <c:v>5.0686042426606E-5</c:v>
                </c:pt>
                <c:pt idx="3328">
                  <c:v>6.44931819234477E-5</c:v>
                </c:pt>
                <c:pt idx="3329">
                  <c:v>3.22384297180171E-5</c:v>
                </c:pt>
                <c:pt idx="3330">
                  <c:v>4.14389192655236E-5</c:v>
                </c:pt>
                <c:pt idx="3331">
                  <c:v>7.82537040361242E-5</c:v>
                </c:pt>
                <c:pt idx="3332">
                  <c:v>9.20398810798065E-6</c:v>
                </c:pt>
                <c:pt idx="3333">
                  <c:v>4.14074640769337E-5</c:v>
                </c:pt>
                <c:pt idx="3334">
                  <c:v>6.4395308943702E-5</c:v>
                </c:pt>
                <c:pt idx="3335">
                  <c:v>5.97805104248601E-5</c:v>
                </c:pt>
                <c:pt idx="3336">
                  <c:v>4.59733697390818E-5</c:v>
                </c:pt>
                <c:pt idx="3337">
                  <c:v>4.59617344044995E-5</c:v>
                </c:pt>
                <c:pt idx="3338">
                  <c:v>4.59501020147383E-5</c:v>
                </c:pt>
                <c:pt idx="3339">
                  <c:v>4.59384725689611E-5</c:v>
                </c:pt>
                <c:pt idx="3340">
                  <c:v>4.59268460664908E-5</c:v>
                </c:pt>
                <c:pt idx="3341">
                  <c:v>3.21406557545439E-5</c:v>
                </c:pt>
                <c:pt idx="3342">
                  <c:v>4.59036018884053E-5</c:v>
                </c:pt>
                <c:pt idx="3343">
                  <c:v>3.21243889478947E-5</c:v>
                </c:pt>
                <c:pt idx="3344">
                  <c:v>3.21162586321039E-5</c:v>
                </c:pt>
                <c:pt idx="3345">
                  <c:v>5.96293849803571E-5</c:v>
                </c:pt>
                <c:pt idx="3346">
                  <c:v>4.58571488187746E-5</c:v>
                </c:pt>
                <c:pt idx="3347">
                  <c:v>5.95992057679337E-5</c:v>
                </c:pt>
                <c:pt idx="3348">
                  <c:v>5.04173339068868E-5</c:v>
                </c:pt>
                <c:pt idx="3349">
                  <c:v>5.4986807842661E-5</c:v>
                </c:pt>
                <c:pt idx="3350">
                  <c:v>2.74864456549768E-5</c:v>
                </c:pt>
                <c:pt idx="3351">
                  <c:v>3.66393188661376E-5</c:v>
                </c:pt>
                <c:pt idx="3352">
                  <c:v>4.57875573416203E-5</c:v>
                </c:pt>
                <c:pt idx="3353">
                  <c:v>5.95087597441891E-5</c:v>
                </c:pt>
                <c:pt idx="3354">
                  <c:v>5.49172603911739E-5</c:v>
                </c:pt>
                <c:pt idx="3355">
                  <c:v>5.03280813384248E-5</c:v>
                </c:pt>
                <c:pt idx="3356">
                  <c:v>3.65929773644445E-5</c:v>
                </c:pt>
                <c:pt idx="3357">
                  <c:v>4.57296451250574E-5</c:v>
                </c:pt>
                <c:pt idx="3358">
                  <c:v>2.74308428846084E-5</c:v>
                </c:pt>
                <c:pt idx="3359">
                  <c:v>5.94184509787864E-5</c:v>
                </c:pt>
                <c:pt idx="3360">
                  <c:v>4.11254396637905E-5</c:v>
                </c:pt>
                <c:pt idx="3361">
                  <c:v>2.74100208566866E-5</c:v>
                </c:pt>
                <c:pt idx="3362">
                  <c:v>5.4806167387129E-5</c:v>
                </c:pt>
                <c:pt idx="3363">
                  <c:v>7.30563954300207E-5</c:v>
                </c:pt>
                <c:pt idx="3364">
                  <c:v>3.19540837398445E-5</c:v>
                </c:pt>
                <c:pt idx="3365">
                  <c:v>4.5637137894785E-5</c:v>
                </c:pt>
                <c:pt idx="3366">
                  <c:v>3.65004701253812E-5</c:v>
                </c:pt>
                <c:pt idx="3367">
                  <c:v>4.56140403418022E-5</c:v>
                </c:pt>
                <c:pt idx="3368">
                  <c:v>5.01627455443654E-5</c:v>
                </c:pt>
                <c:pt idx="3369">
                  <c:v>3.19136681351352E-5</c:v>
                </c:pt>
                <c:pt idx="3370">
                  <c:v>3.64635327433592E-5</c:v>
                </c:pt>
                <c:pt idx="3371">
                  <c:v>3.18975162098771E-5</c:v>
                </c:pt>
                <c:pt idx="3372">
                  <c:v>4.10007128310122E-5</c:v>
                </c:pt>
                <c:pt idx="3373">
                  <c:v>4.55448177989831E-5</c:v>
                </c:pt>
                <c:pt idx="3374">
                  <c:v>4.55332909260281E-5</c:v>
                </c:pt>
                <c:pt idx="3375">
                  <c:v>2.73130601822429E-5</c:v>
                </c:pt>
                <c:pt idx="3376">
                  <c:v>5.46122951175975E-5</c:v>
                </c:pt>
                <c:pt idx="3377">
                  <c:v>3.63989822464827E-5</c:v>
                </c:pt>
                <c:pt idx="3378">
                  <c:v>5.45846551200214E-5</c:v>
                </c:pt>
                <c:pt idx="3379">
                  <c:v>3.18329902143781E-5</c:v>
                </c:pt>
                <c:pt idx="3380">
                  <c:v>3.63713527409197E-5</c:v>
                </c:pt>
                <c:pt idx="3381">
                  <c:v>5.45432213507544E-5</c:v>
                </c:pt>
                <c:pt idx="3382">
                  <c:v>4.08970628135204E-5</c:v>
                </c:pt>
                <c:pt idx="3383">
                  <c:v>3.18007761821531E-5</c:v>
                </c:pt>
                <c:pt idx="3384">
                  <c:v>5.90436372854888E-5</c:v>
                </c:pt>
                <c:pt idx="3385">
                  <c:v>4.994735647464E-5</c:v>
                </c:pt>
                <c:pt idx="3386">
                  <c:v>4.9934715369517E-5</c:v>
                </c:pt>
                <c:pt idx="3387">
                  <c:v>4.53837067850821E-5</c:v>
                </c:pt>
                <c:pt idx="3388">
                  <c:v>3.17605544812843E-5</c:v>
                </c:pt>
                <c:pt idx="3389">
                  <c:v>2.26803687484302E-5</c:v>
                </c:pt>
                <c:pt idx="3390">
                  <c:v>2.26746286062945E-5</c:v>
                </c:pt>
                <c:pt idx="3391">
                  <c:v>3.62702238670423E-5</c:v>
                </c:pt>
                <c:pt idx="3392">
                  <c:v>7.25220885755622E-5</c:v>
                </c:pt>
                <c:pt idx="3393">
                  <c:v>3.17203836528714E-5</c:v>
                </c:pt>
                <c:pt idx="3394">
                  <c:v>4.07730286108282E-5</c:v>
                </c:pt>
                <c:pt idx="3395">
                  <c:v>4.07627094232114E-5</c:v>
                </c:pt>
                <c:pt idx="3396">
                  <c:v>3.16963055478628E-5</c:v>
                </c:pt>
                <c:pt idx="3397">
                  <c:v>3.62151812286702E-5</c:v>
                </c:pt>
                <c:pt idx="3398">
                  <c:v>5.88347753177308E-5</c:v>
                </c:pt>
                <c:pt idx="3399">
                  <c:v>2.71476391884694E-5</c:v>
                </c:pt>
                <c:pt idx="3400">
                  <c:v>7.23753824832538E-5</c:v>
                </c:pt>
                <c:pt idx="3401">
                  <c:v>2.71338994128723E-5</c:v>
                </c:pt>
                <c:pt idx="3402">
                  <c:v>3.16482041550958E-5</c:v>
                </c:pt>
                <c:pt idx="3403">
                  <c:v>5.42403331821939E-5</c:v>
                </c:pt>
                <c:pt idx="3404">
                  <c:v>4.06699541802544E-5</c:v>
                </c:pt>
                <c:pt idx="3405">
                  <c:v>7.2283841919186E-5</c:v>
                </c:pt>
                <c:pt idx="3406">
                  <c:v>3.16161771208798E-5</c:v>
                </c:pt>
                <c:pt idx="3407">
                  <c:v>2.70927217951511E-5</c:v>
                </c:pt>
                <c:pt idx="3408">
                  <c:v>4.0628797405272E-5</c:v>
                </c:pt>
                <c:pt idx="3409">
                  <c:v>1.35395049069889E-5</c:v>
                </c:pt>
                <c:pt idx="3410">
                  <c:v>2.70721564259638E-5</c:v>
                </c:pt>
                <c:pt idx="3411">
                  <c:v>2.25544206437936E-5</c:v>
                </c:pt>
                <c:pt idx="3412">
                  <c:v>2.254871237762E-5</c:v>
                </c:pt>
                <c:pt idx="3413">
                  <c:v>2.25430055562189E-5</c:v>
                </c:pt>
                <c:pt idx="3414">
                  <c:v>4.05671403222953E-5</c:v>
                </c:pt>
                <c:pt idx="3415">
                  <c:v>2.70379154951395E-5</c:v>
                </c:pt>
                <c:pt idx="3416">
                  <c:v>1.35155362538233E-5</c:v>
                </c:pt>
                <c:pt idx="3417">
                  <c:v>3.15282697941003E-5</c:v>
                </c:pt>
                <c:pt idx="3418">
                  <c:v>3.15202903493044E-5</c:v>
                </c:pt>
                <c:pt idx="3419">
                  <c:v>3.60140719130785E-5</c:v>
                </c:pt>
                <c:pt idx="3420">
                  <c:v>2.70037178722659E-5</c:v>
                </c:pt>
                <c:pt idx="3421">
                  <c:v>3.14963641298148E-5</c:v>
                </c:pt>
                <c:pt idx="3422">
                  <c:v>2.69900509370995E-5</c:v>
                </c:pt>
                <c:pt idx="3423">
                  <c:v>2.69832200636052E-5</c:v>
                </c:pt>
                <c:pt idx="3424">
                  <c:v>2.69763909189687E-5</c:v>
                </c:pt>
                <c:pt idx="3425">
                  <c:v>2.69695635026408E-5</c:v>
                </c:pt>
                <c:pt idx="3426">
                  <c:v>3.59503170857346E-5</c:v>
                </c:pt>
                <c:pt idx="3427">
                  <c:v>2.24632615445765E-5</c:v>
                </c:pt>
                <c:pt idx="3428">
                  <c:v>4.04236374294968E-5</c:v>
                </c:pt>
                <c:pt idx="3429">
                  <c:v>2.24518925937877E-5</c:v>
                </c:pt>
                <c:pt idx="3430">
                  <c:v>4.48924205526046E-5</c:v>
                </c:pt>
                <c:pt idx="3431">
                  <c:v>4.4881058793958E-6</c:v>
                </c:pt>
                <c:pt idx="3432">
                  <c:v>1.79478799643196E-5</c:v>
                </c:pt>
                <c:pt idx="3433">
                  <c:v>2.24291719512598E-5</c:v>
                </c:pt>
                <c:pt idx="3434">
                  <c:v>2.69081944609249E-5</c:v>
                </c:pt>
                <c:pt idx="3435">
                  <c:v>8.96712810145904E-6</c:v>
                </c:pt>
                <c:pt idx="3436">
                  <c:v>4.03418638071537E-5</c:v>
                </c:pt>
                <c:pt idx="3437">
                  <c:v>3.5850358882073E-5</c:v>
                </c:pt>
                <c:pt idx="3438">
                  <c:v>2.68809641744611E-5</c:v>
                </c:pt>
                <c:pt idx="3439">
                  <c:v>1.79161072730274E-5</c:v>
                </c:pt>
                <c:pt idx="3440">
                  <c:v>3.58231458220595E-5</c:v>
                </c:pt>
                <c:pt idx="3441">
                  <c:v>4.0290839317288E-5</c:v>
                </c:pt>
                <c:pt idx="3442">
                  <c:v>3.13293883515791E-5</c:v>
                </c:pt>
                <c:pt idx="3443">
                  <c:v>3.57959534186812E-5</c:v>
                </c:pt>
                <c:pt idx="3444">
                  <c:v>1.78934469359461E-5</c:v>
                </c:pt>
                <c:pt idx="3445">
                  <c:v>1.34166887317524E-5</c:v>
                </c:pt>
                <c:pt idx="3446">
                  <c:v>2.6826586242247E-5</c:v>
                </c:pt>
                <c:pt idx="3447">
                  <c:v>3.57597289864681E-5</c:v>
                </c:pt>
                <c:pt idx="3448">
                  <c:v>3.12818437816837E-5</c:v>
                </c:pt>
                <c:pt idx="3449">
                  <c:v>3.57416305194484E-5</c:v>
                </c:pt>
                <c:pt idx="3450">
                  <c:v>2.23328654506963E-5</c:v>
                </c:pt>
                <c:pt idx="3451">
                  <c:v>2.23272132576712E-5</c:v>
                </c:pt>
                <c:pt idx="3452">
                  <c:v>2.23215624950907E-5</c:v>
                </c:pt>
                <c:pt idx="3453">
                  <c:v>2.67790957952524E-5</c:v>
                </c:pt>
                <c:pt idx="3454">
                  <c:v>2.67723183120944E-5</c:v>
                </c:pt>
                <c:pt idx="3455">
                  <c:v>1.78436950295011E-5</c:v>
                </c:pt>
                <c:pt idx="3456">
                  <c:v>4.01381527369099E-5</c:v>
                </c:pt>
                <c:pt idx="3457">
                  <c:v>4.45866602545522E-5</c:v>
                </c:pt>
                <c:pt idx="3458">
                  <c:v>2.22876879401463E-5</c:v>
                </c:pt>
                <c:pt idx="3459">
                  <c:v>4.90205037982839E-5</c:v>
                </c:pt>
                <c:pt idx="3460">
                  <c:v>3.56422525591729E-5</c:v>
                </c:pt>
                <c:pt idx="3461">
                  <c:v>1.78166159561451E-5</c:v>
                </c:pt>
                <c:pt idx="3462">
                  <c:v>1.78121067742517E-5</c:v>
                </c:pt>
                <c:pt idx="3463">
                  <c:v>2.22594984169711E-5</c:v>
                </c:pt>
                <c:pt idx="3464">
                  <c:v>3.11554107091612E-5</c:v>
                </c:pt>
                <c:pt idx="3465">
                  <c:v>4.00468186680434E-5</c:v>
                </c:pt>
                <c:pt idx="3466">
                  <c:v>4.44852036398289E-5</c:v>
                </c:pt>
                <c:pt idx="3467">
                  <c:v>1.77895779772443E-5</c:v>
                </c:pt>
                <c:pt idx="3468">
                  <c:v>3.11238823670697E-5</c:v>
                </c:pt>
                <c:pt idx="3469">
                  <c:v>3.55611488778429E-5</c:v>
                </c:pt>
                <c:pt idx="3470">
                  <c:v>2.22200929733798E-5</c:v>
                </c:pt>
                <c:pt idx="3471">
                  <c:v>3.11002570504574E-5</c:v>
                </c:pt>
                <c:pt idx="3472">
                  <c:v>3.99759247681304E-5</c:v>
                </c:pt>
                <c:pt idx="3473">
                  <c:v>2.22032262879588E-5</c:v>
                </c:pt>
                <c:pt idx="3474">
                  <c:v>3.55161710481864E-5</c:v>
                </c:pt>
                <c:pt idx="3475">
                  <c:v>3.10687845222055E-5</c:v>
                </c:pt>
                <c:pt idx="3476">
                  <c:v>1.33118234433879E-5</c:v>
                </c:pt>
                <c:pt idx="3477">
                  <c:v>4.87976660342055E-5</c:v>
                </c:pt>
                <c:pt idx="3478">
                  <c:v>1.7740114873647E-5</c:v>
                </c:pt>
                <c:pt idx="3479">
                  <c:v>2.66034375799509E-5</c:v>
                </c:pt>
                <c:pt idx="3480">
                  <c:v>2.65967045538815E-5</c:v>
                </c:pt>
                <c:pt idx="3481">
                  <c:v>3.54532976424824E-5</c:v>
                </c:pt>
                <c:pt idx="3482">
                  <c:v>1.32916218067346E-5</c:v>
                </c:pt>
                <c:pt idx="3483">
                  <c:v>4.87236121135563E-5</c:v>
                </c:pt>
                <c:pt idx="3484">
                  <c:v>3.09980877334698E-5</c:v>
                </c:pt>
                <c:pt idx="3485">
                  <c:v>5.75533074473921E-5</c:v>
                </c:pt>
                <c:pt idx="3486">
                  <c:v>2.21302851395849E-5</c:v>
                </c:pt>
                <c:pt idx="3487">
                  <c:v>3.53994947476759E-5</c:v>
                </c:pt>
                <c:pt idx="3488">
                  <c:v>2.65429016550411E-5</c:v>
                </c:pt>
                <c:pt idx="3489">
                  <c:v>3.09588812749221E-5</c:v>
                </c:pt>
                <c:pt idx="3490">
                  <c:v>4.86373578991489E-5</c:v>
                </c:pt>
                <c:pt idx="3491">
                  <c:v>3.97841304596873E-5</c:v>
                </c:pt>
                <c:pt idx="3492">
                  <c:v>3.53547213785847E-5</c:v>
                </c:pt>
                <c:pt idx="3493">
                  <c:v>2.65093301269226E-5</c:v>
                </c:pt>
                <c:pt idx="3494">
                  <c:v>4.85881383503817E-5</c:v>
                </c:pt>
                <c:pt idx="3495">
                  <c:v>3.09118989758303E-5</c:v>
                </c:pt>
                <c:pt idx="3496">
                  <c:v>4.85635472574317E-5</c:v>
                </c:pt>
                <c:pt idx="3497">
                  <c:v>2.20687528993208E-5</c:v>
                </c:pt>
                <c:pt idx="3498">
                  <c:v>3.08884345701703E-5</c:v>
                </c:pt>
                <c:pt idx="3499">
                  <c:v>8.82303344582362E-6</c:v>
                </c:pt>
                <c:pt idx="3500">
                  <c:v>4.41040021843477E-5</c:v>
                </c:pt>
                <c:pt idx="3501">
                  <c:v>4.85021239618791E-5</c:v>
                </c:pt>
                <c:pt idx="3502">
                  <c:v>2.6449008342825E-5</c:v>
                </c:pt>
                <c:pt idx="3503">
                  <c:v>1.32211572005334E-5</c:v>
                </c:pt>
                <c:pt idx="3504">
                  <c:v>1.76237481022845E-5</c:v>
                </c:pt>
                <c:pt idx="3505">
                  <c:v>3.08337535327857E-5</c:v>
                </c:pt>
                <c:pt idx="3506">
                  <c:v>2.64222427389171E-5</c:v>
                </c:pt>
                <c:pt idx="3507">
                  <c:v>3.52207407616465E-5</c:v>
                </c:pt>
                <c:pt idx="3508">
                  <c:v>3.52118267946091E-5</c:v>
                </c:pt>
                <c:pt idx="3509">
                  <c:v>2.64021863126882E-5</c:v>
                </c:pt>
                <c:pt idx="3510">
                  <c:v>3.07947549245399E-5</c:v>
                </c:pt>
                <c:pt idx="3511">
                  <c:v>2.19906865170938E-5</c:v>
                </c:pt>
                <c:pt idx="3512">
                  <c:v>1.75880967405005E-5</c:v>
                </c:pt>
                <c:pt idx="3513">
                  <c:v>8.79182269709636E-6</c:v>
                </c:pt>
                <c:pt idx="3514">
                  <c:v>2.63687927617116E-5</c:v>
                </c:pt>
                <c:pt idx="3515">
                  <c:v>1.31810595607685E-5</c:v>
                </c:pt>
                <c:pt idx="3516">
                  <c:v>8.78514905681252E-6</c:v>
                </c:pt>
                <c:pt idx="3517">
                  <c:v>1.75658512719548E-5</c:v>
                </c:pt>
                <c:pt idx="3518">
                  <c:v>2.63421083335625E-5</c:v>
                </c:pt>
                <c:pt idx="3519">
                  <c:v>1.75569609646235E-5</c:v>
                </c:pt>
                <c:pt idx="3520">
                  <c:v>2.63287762476361E-5</c:v>
                </c:pt>
                <c:pt idx="3521">
                  <c:v>2.63221127352287E-5</c:v>
                </c:pt>
                <c:pt idx="3522">
                  <c:v>3.07013593941312E-5</c:v>
                </c:pt>
                <c:pt idx="3523">
                  <c:v>3.50783876924608E-5</c:v>
                </c:pt>
                <c:pt idx="3524">
                  <c:v>3.06858210341652E-5</c:v>
                </c:pt>
                <c:pt idx="3525">
                  <c:v>2.62954755458882E-5</c:v>
                </c:pt>
                <c:pt idx="3526">
                  <c:v>2.19073503845766E-5</c:v>
                </c:pt>
                <c:pt idx="3527">
                  <c:v>3.06625282383215E-5</c:v>
                </c:pt>
                <c:pt idx="3528">
                  <c:v>3.06547679027975E-5</c:v>
                </c:pt>
                <c:pt idx="3529">
                  <c:v>3.94032979688506E-5</c:v>
                </c:pt>
                <c:pt idx="3530">
                  <c:v>3.50162892839229E-5</c:v>
                </c:pt>
                <c:pt idx="3531">
                  <c:v>3.9383355443822E-5</c:v>
                </c:pt>
                <c:pt idx="3532">
                  <c:v>3.4998567081441E-5</c:v>
                </c:pt>
                <c:pt idx="3533">
                  <c:v>6.56057050199966E-5</c:v>
                </c:pt>
                <c:pt idx="3534">
                  <c:v>3.49808538484421E-5</c:v>
                </c:pt>
                <c:pt idx="3535">
                  <c:v>4.37150007424916E-6</c:v>
                </c:pt>
                <c:pt idx="3536">
                  <c:v>2.18519684876728E-5</c:v>
                </c:pt>
                <c:pt idx="3537">
                  <c:v>1.31078628024856E-5</c:v>
                </c:pt>
                <c:pt idx="3538">
                  <c:v>3.93136360565636E-5</c:v>
                </c:pt>
                <c:pt idx="3539">
                  <c:v>2.62024574829887E-5</c:v>
                </c:pt>
                <c:pt idx="3540">
                  <c:v>8.73194198014761E-6</c:v>
                </c:pt>
                <c:pt idx="3541">
                  <c:v>1.74594640508134E-5</c:v>
                </c:pt>
                <c:pt idx="3542">
                  <c:v>3.92738518348979E-5</c:v>
                </c:pt>
                <c:pt idx="3543">
                  <c:v>4.36265689686504E-6</c:v>
                </c:pt>
                <c:pt idx="3544">
                  <c:v>3.05308693077742E-5</c:v>
                </c:pt>
                <c:pt idx="3545">
                  <c:v>3.48835911927141E-5</c:v>
                </c:pt>
                <c:pt idx="3546">
                  <c:v>2.61560719158041E-5</c:v>
                </c:pt>
                <c:pt idx="3547">
                  <c:v>2.61494521128528E-5</c:v>
                </c:pt>
                <c:pt idx="3548">
                  <c:v>3.48571119804786E-5</c:v>
                </c:pt>
                <c:pt idx="3549">
                  <c:v>1.30681087663925E-5</c:v>
                </c:pt>
                <c:pt idx="3550">
                  <c:v>1.7419735169858E-5</c:v>
                </c:pt>
                <c:pt idx="3551">
                  <c:v>2.17691580424104E-5</c:v>
                </c:pt>
                <c:pt idx="3552">
                  <c:v>2.17636485172626E-5</c:v>
                </c:pt>
                <c:pt idx="3553">
                  <c:v>2.61097684638254E-5</c:v>
                </c:pt>
                <c:pt idx="3554">
                  <c:v>3.04536871097104E-5</c:v>
                </c:pt>
                <c:pt idx="3555">
                  <c:v>1.73977026454341E-5</c:v>
                </c:pt>
                <c:pt idx="3556">
                  <c:v>1.73932994856871E-5</c:v>
                </c:pt>
                <c:pt idx="3557">
                  <c:v>2.17361218004208E-5</c:v>
                </c:pt>
                <c:pt idx="3558">
                  <c:v>1.73844965090972E-5</c:v>
                </c:pt>
                <c:pt idx="3559">
                  <c:v>4.34502417291736E-5</c:v>
                </c:pt>
                <c:pt idx="3560">
                  <c:v>3.90953204725423E-5</c:v>
                </c:pt>
                <c:pt idx="3561">
                  <c:v>1.30284752978953E-5</c:v>
                </c:pt>
                <c:pt idx="3562">
                  <c:v>4.34172597989048E-5</c:v>
                </c:pt>
                <c:pt idx="3563">
                  <c:v>2.17031356932527E-5</c:v>
                </c:pt>
                <c:pt idx="3564">
                  <c:v>2.60371714531516E-5</c:v>
                </c:pt>
                <c:pt idx="3565">
                  <c:v>1.73537211617173E-5</c:v>
                </c:pt>
                <c:pt idx="3566">
                  <c:v>2.60239936997715E-5</c:v>
                </c:pt>
                <c:pt idx="3567">
                  <c:v>1.73449382162222E-5</c:v>
                </c:pt>
                <c:pt idx="3568">
                  <c:v>2.16756855131962E-5</c:v>
                </c:pt>
                <c:pt idx="3569">
                  <c:v>2.1670199644859E-5</c:v>
                </c:pt>
                <c:pt idx="3570">
                  <c:v>3.46635442639722E-5</c:v>
                </c:pt>
                <c:pt idx="3571">
                  <c:v>1.29955392438637E-5</c:v>
                </c:pt>
                <c:pt idx="3572">
                  <c:v>2.59845004427784E-5</c:v>
                </c:pt>
                <c:pt idx="3573">
                  <c:v>4.76261941147679E-5</c:v>
                </c:pt>
                <c:pt idx="3574">
                  <c:v>4.32855822447934E-5</c:v>
                </c:pt>
                <c:pt idx="3575">
                  <c:v>3.02922390109937E-5</c:v>
                </c:pt>
                <c:pt idx="3576">
                  <c:v>2.59582049069395E-5</c:v>
                </c:pt>
                <c:pt idx="3577">
                  <c:v>2.59516351818795E-5</c:v>
                </c:pt>
                <c:pt idx="3578">
                  <c:v>3.89176006793641E-5</c:v>
                </c:pt>
                <c:pt idx="3579">
                  <c:v>3.0261584172799E-5</c:v>
                </c:pt>
                <c:pt idx="3580">
                  <c:v>3.88979039721262E-5</c:v>
                </c:pt>
                <c:pt idx="3581">
                  <c:v>3.45671638729827E-5</c:v>
                </c:pt>
                <c:pt idx="3582">
                  <c:v>2.15990095742315E-5</c:v>
                </c:pt>
                <c:pt idx="3583">
                  <c:v>3.4549668978774E-5</c:v>
                </c:pt>
                <c:pt idx="3584">
                  <c:v>3.45409248523175E-5</c:v>
                </c:pt>
                <c:pt idx="3585">
                  <c:v>2.58991372041917E-5</c:v>
                </c:pt>
                <c:pt idx="3586">
                  <c:v>4.74697344522852E-5</c:v>
                </c:pt>
                <c:pt idx="3587">
                  <c:v>3.02003675303827E-5</c:v>
                </c:pt>
                <c:pt idx="3588">
                  <c:v>1.29397389267727E-5</c:v>
                </c:pt>
                <c:pt idx="3589">
                  <c:v>1.72486187022955E-5</c:v>
                </c:pt>
                <c:pt idx="3590">
                  <c:v>2.58663799109657E-5</c:v>
                </c:pt>
                <c:pt idx="3591">
                  <c:v>1.2929916712888E-5</c:v>
                </c:pt>
                <c:pt idx="3592">
                  <c:v>1.29266442987056E-5</c:v>
                </c:pt>
                <c:pt idx="3593">
                  <c:v>3.44623272340184E-5</c:v>
                </c:pt>
                <c:pt idx="3594">
                  <c:v>2.58402039095795E-5</c:v>
                </c:pt>
                <c:pt idx="3595">
                  <c:v>3.01392747241262E-5</c:v>
                </c:pt>
                <c:pt idx="3596">
                  <c:v>3.44361677920608E-5</c:v>
                </c:pt>
                <c:pt idx="3597">
                  <c:v>3.44274523915032E-5</c:v>
                </c:pt>
                <c:pt idx="3598">
                  <c:v>3.44187391967412E-5</c:v>
                </c:pt>
                <c:pt idx="3599">
                  <c:v>2.150626762944E-5</c:v>
                </c:pt>
                <c:pt idx="3600">
                  <c:v>3.87014843499125E-5</c:v>
                </c:pt>
                <c:pt idx="3601">
                  <c:v>2.14953830257977E-5</c:v>
                </c:pt>
                <c:pt idx="3602">
                  <c:v>1.71919542319985E-5</c:v>
                </c:pt>
                <c:pt idx="3603">
                  <c:v>3.43752062896651E-5</c:v>
                </c:pt>
                <c:pt idx="3604">
                  <c:v>1.71832531588614E-5</c:v>
                </c:pt>
                <c:pt idx="3605">
                  <c:v>3.43578085476965E-5</c:v>
                </c:pt>
                <c:pt idx="3606">
                  <c:v>3.00554738565773E-5</c:v>
                </c:pt>
                <c:pt idx="3607">
                  <c:v>3.43404196109407E-5</c:v>
                </c:pt>
                <c:pt idx="3608">
                  <c:v>5.14975926646885E-5</c:v>
                </c:pt>
                <c:pt idx="3609">
                  <c:v>4.29037993437151E-6</c:v>
                </c:pt>
                <c:pt idx="3610">
                  <c:v>3.86036467941018E-5</c:v>
                </c:pt>
                <c:pt idx="3611">
                  <c:v>1.28646255507324E-5</c:v>
                </c:pt>
                <c:pt idx="3612">
                  <c:v>2.14356161016867E-5</c:v>
                </c:pt>
                <c:pt idx="3613">
                  <c:v>2.14301909921843E-5</c:v>
                </c:pt>
                <c:pt idx="3614">
                  <c:v>2.57097207068607E-5</c:v>
                </c:pt>
                <c:pt idx="3615">
                  <c:v>1.7135475913565E-5</c:v>
                </c:pt>
                <c:pt idx="3616">
                  <c:v>1.28483543403018E-5</c:v>
                </c:pt>
                <c:pt idx="3617">
                  <c:v>2.56902051372758E-5</c:v>
                </c:pt>
                <c:pt idx="3618">
                  <c:v>8.56123441330242E-6</c:v>
                </c:pt>
                <c:pt idx="3619">
                  <c:v>1.28386014940415E-5</c:v>
                </c:pt>
                <c:pt idx="3620">
                  <c:v>8.5569014604765E-6</c:v>
                </c:pt>
                <c:pt idx="3621">
                  <c:v>1.710947161298E-5</c:v>
                </c:pt>
                <c:pt idx="3622">
                  <c:v>1.71051414012211E-5</c:v>
                </c:pt>
                <c:pt idx="3623">
                  <c:v>1.71008122853862E-5</c:v>
                </c:pt>
                <c:pt idx="3624">
                  <c:v>2.13706053315335E-5</c:v>
                </c:pt>
                <c:pt idx="3625">
                  <c:v>2.13651966754806E-5</c:v>
                </c:pt>
                <c:pt idx="3626">
                  <c:v>2.13597893883499E-5</c:v>
                </c:pt>
                <c:pt idx="3627">
                  <c:v>1.70835067757824E-5</c:v>
                </c:pt>
                <c:pt idx="3628">
                  <c:v>2.13489789192707E-5</c:v>
                </c:pt>
                <c:pt idx="3629">
                  <c:v>2.56122908840223E-5</c:v>
                </c:pt>
                <c:pt idx="3630">
                  <c:v>3.41410782744393E-5</c:v>
                </c:pt>
                <c:pt idx="3631">
                  <c:v>2.55993281682577E-5</c:v>
                </c:pt>
                <c:pt idx="3632">
                  <c:v>2.55928492707914E-5</c:v>
                </c:pt>
                <c:pt idx="3633">
                  <c:v>3.41151626841346E-5</c:v>
                </c:pt>
                <c:pt idx="3634">
                  <c:v>1.70532642631417E-5</c:v>
                </c:pt>
                <c:pt idx="3635">
                  <c:v>2.13111853460122E-5</c:v>
                </c:pt>
                <c:pt idx="3636">
                  <c:v>1.70446333828245E-5</c:v>
                </c:pt>
                <c:pt idx="3637">
                  <c:v>1.70403195808705E-5</c:v>
                </c:pt>
                <c:pt idx="3638">
                  <c:v>1.70360068707149E-5</c:v>
                </c:pt>
                <c:pt idx="3639">
                  <c:v>2.98054666910269E-5</c:v>
                </c:pt>
                <c:pt idx="3640">
                  <c:v>2.12842309057252E-5</c:v>
                </c:pt>
                <c:pt idx="3641">
                  <c:v>1.27673064660504E-5</c:v>
                </c:pt>
                <c:pt idx="3642">
                  <c:v>2.12734586777878E-5</c:v>
                </c:pt>
                <c:pt idx="3643">
                  <c:v>3.82825342952913E-5</c:v>
                </c:pt>
                <c:pt idx="3644">
                  <c:v>3.82728454232943E-5</c:v>
                </c:pt>
                <c:pt idx="3645">
                  <c:v>1.70058484459613E-5</c:v>
                </c:pt>
                <c:pt idx="3646">
                  <c:v>4.25038611501387E-5</c:v>
                </c:pt>
                <c:pt idx="3647">
                  <c:v>1.27479311725645E-5</c:v>
                </c:pt>
                <c:pt idx="3648">
                  <c:v>1.27447048168556E-5</c:v>
                </c:pt>
                <c:pt idx="3649">
                  <c:v>2.97301183146341E-5</c:v>
                </c:pt>
                <c:pt idx="3650">
                  <c:v>2.54765091097477E-5</c:v>
                </c:pt>
                <c:pt idx="3651">
                  <c:v>1.27350306482231E-5</c:v>
                </c:pt>
                <c:pt idx="3652">
                  <c:v>2.97075509674357E-5</c:v>
                </c:pt>
                <c:pt idx="3653">
                  <c:v>2.1214308804098E-5</c:v>
                </c:pt>
                <c:pt idx="3654">
                  <c:v>2.96925155869492E-5</c:v>
                </c:pt>
                <c:pt idx="3655">
                  <c:v>2.54442863575928E-5</c:v>
                </c:pt>
                <c:pt idx="3656">
                  <c:v>3.81567700491898E-5</c:v>
                </c:pt>
                <c:pt idx="3657">
                  <c:v>2.96699767830091E-5</c:v>
                </c:pt>
                <c:pt idx="3658">
                  <c:v>3.81374584082955E-5</c:v>
                </c:pt>
                <c:pt idx="3659">
                  <c:v>8.47284583407767E-6</c:v>
                </c:pt>
                <c:pt idx="3660">
                  <c:v>2.5412104360852E-5</c:v>
                </c:pt>
                <c:pt idx="3661">
                  <c:v>2.96399516555652E-5</c:v>
                </c:pt>
                <c:pt idx="3662">
                  <c:v>8.46641432070412E-6</c:v>
                </c:pt>
                <c:pt idx="3663">
                  <c:v>2.53928147039619E-5</c:v>
                </c:pt>
                <c:pt idx="3664">
                  <c:v>1.69242587151262E-5</c:v>
                </c:pt>
                <c:pt idx="3665">
                  <c:v>3.38399507573202E-5</c:v>
                </c:pt>
                <c:pt idx="3666">
                  <c:v>4.65181560970819E-5</c:v>
                </c:pt>
                <c:pt idx="3667">
                  <c:v>3.38228239151564E-5</c:v>
                </c:pt>
                <c:pt idx="3668">
                  <c:v>2.11339148405618E-5</c:v>
                </c:pt>
                <c:pt idx="3669">
                  <c:v>4.22571321764224E-6</c:v>
                </c:pt>
                <c:pt idx="3670">
                  <c:v>3.8021793641251E-5</c:v>
                </c:pt>
                <c:pt idx="3671">
                  <c:v>1.68942981154071E-5</c:v>
                </c:pt>
                <c:pt idx="3672">
                  <c:v>1.68900223616406E-5</c:v>
                </c:pt>
                <c:pt idx="3673">
                  <c:v>2.1107184612438E-5</c:v>
                </c:pt>
                <c:pt idx="3674">
                  <c:v>2.95425796752827E-5</c:v>
                </c:pt>
                <c:pt idx="3675">
                  <c:v>1.68772015919647E-5</c:v>
                </c:pt>
                <c:pt idx="3676">
                  <c:v>2.10911627063805E-5</c:v>
                </c:pt>
                <c:pt idx="3677">
                  <c:v>0.0</c:v>
                </c:pt>
                <c:pt idx="3678">
                  <c:v>8.43219527711246E-6</c:v>
                </c:pt>
                <c:pt idx="3679">
                  <c:v>3.7935275331815E-5</c:v>
                </c:pt>
                <c:pt idx="3680">
                  <c:v>2.94977467143829E-5</c:v>
                </c:pt>
                <c:pt idx="3681">
                  <c:v>2.5277383861513E-5</c:v>
                </c:pt>
                <c:pt idx="3682">
                  <c:v>2.52709864444927E-5</c:v>
                </c:pt>
                <c:pt idx="3683">
                  <c:v>4.21076510776326E-6</c:v>
                </c:pt>
                <c:pt idx="3684">
                  <c:v>2.52581964673721E-5</c:v>
                </c:pt>
                <c:pt idx="3685">
                  <c:v>4.20863398441814E-5</c:v>
                </c:pt>
                <c:pt idx="3686">
                  <c:v>1.68302753089521E-5</c:v>
                </c:pt>
                <c:pt idx="3687">
                  <c:v>2.52390236379096E-5</c:v>
                </c:pt>
                <c:pt idx="3688">
                  <c:v>3.36435145725493E-5</c:v>
                </c:pt>
                <c:pt idx="3689">
                  <c:v>0.0</c:v>
                </c:pt>
                <c:pt idx="3690">
                  <c:v>2.10165544683644E-5</c:v>
                </c:pt>
                <c:pt idx="3691">
                  <c:v>3.36179766696796E-5</c:v>
                </c:pt>
                <c:pt idx="3692">
                  <c:v>4.62130189729298E-5</c:v>
                </c:pt>
                <c:pt idx="3693">
                  <c:v>4.62013229858468E-5</c:v>
                </c:pt>
                <c:pt idx="3694">
                  <c:v>4.19905726899765E-5</c:v>
                </c:pt>
                <c:pt idx="3695">
                  <c:v>2.09899726779242E-5</c:v>
                </c:pt>
                <c:pt idx="3696">
                  <c:v>2.09846603556617E-5</c:v>
                </c:pt>
                <c:pt idx="3697">
                  <c:v>2.0979349377918E-5</c:v>
                </c:pt>
                <c:pt idx="3698">
                  <c:v>2.93636556420587E-5</c:v>
                </c:pt>
                <c:pt idx="3699">
                  <c:v>2.93562240363353E-5</c:v>
                </c:pt>
                <c:pt idx="3700">
                  <c:v>2.09634245082119E-5</c:v>
                </c:pt>
                <c:pt idx="3701">
                  <c:v>2.51497426859874E-5</c:v>
                </c:pt>
                <c:pt idx="3702">
                  <c:v>2.09528146445762E-5</c:v>
                </c:pt>
                <c:pt idx="3703">
                  <c:v>4.18950234532806E-5</c:v>
                </c:pt>
                <c:pt idx="3704">
                  <c:v>3.76959782713523E-5</c:v>
                </c:pt>
                <c:pt idx="3705">
                  <c:v>2.51242919000127E-5</c:v>
                </c:pt>
                <c:pt idx="3706">
                  <c:v>1.25589666144126E-5</c:v>
                </c:pt>
                <c:pt idx="3707">
                  <c:v>1.67410507779615E-5</c:v>
                </c:pt>
                <c:pt idx="3708">
                  <c:v>2.09210172616224E-5</c:v>
                </c:pt>
                <c:pt idx="3709">
                  <c:v>3.76483003041939E-5</c:v>
                </c:pt>
                <c:pt idx="3710">
                  <c:v>8.36417154434449E-6</c:v>
                </c:pt>
                <c:pt idx="3711">
                  <c:v>1.67241093362152E-5</c:v>
                </c:pt>
                <c:pt idx="3712">
                  <c:v>2.50798149828553E-5</c:v>
                </c:pt>
                <c:pt idx="3713">
                  <c:v>1.25367337841374E-5</c:v>
                </c:pt>
                <c:pt idx="3714">
                  <c:v>2.08892681334388E-5</c:v>
                </c:pt>
                <c:pt idx="3715">
                  <c:v>3.75911663370818E-5</c:v>
                </c:pt>
                <c:pt idx="3716">
                  <c:v>2.5054434961624E-5</c:v>
                </c:pt>
                <c:pt idx="3717">
                  <c:v>2.92227762988468E-5</c:v>
                </c:pt>
                <c:pt idx="3718">
                  <c:v>1.25208772920146E-5</c:v>
                </c:pt>
                <c:pt idx="3719">
                  <c:v>2.92079862691339E-5</c:v>
                </c:pt>
                <c:pt idx="3720">
                  <c:v>2.50290806241843E-5</c:v>
                </c:pt>
                <c:pt idx="3721">
                  <c:v>4.17045767498051E-5</c:v>
                </c:pt>
                <c:pt idx="3722">
                  <c:v>1.25082065393888E-5</c:v>
                </c:pt>
                <c:pt idx="3723">
                  <c:v>2.50100817104939E-5</c:v>
                </c:pt>
                <c:pt idx="3724">
                  <c:v>3.33383359261057E-5</c:v>
                </c:pt>
                <c:pt idx="3725">
                  <c:v>8.33247459356646E-6</c:v>
                </c:pt>
                <c:pt idx="3726">
                  <c:v>3.33214629578431E-5</c:v>
                </c:pt>
                <c:pt idx="3727">
                  <c:v>1.66565148381437E-5</c:v>
                </c:pt>
                <c:pt idx="3728">
                  <c:v>1.66522992645637E-5</c:v>
                </c:pt>
                <c:pt idx="3729">
                  <c:v>2.49721271368797E-5</c:v>
                </c:pt>
                <c:pt idx="3730">
                  <c:v>3.74487104652412E-5</c:v>
                </c:pt>
                <c:pt idx="3731">
                  <c:v>4.15991473605927E-5</c:v>
                </c:pt>
                <c:pt idx="3732">
                  <c:v>1.24765857275262E-5</c:v>
                </c:pt>
                <c:pt idx="3733">
                  <c:v>1.24734280462435E-5</c:v>
                </c:pt>
                <c:pt idx="3734">
                  <c:v>2.90972993830019E-5</c:v>
                </c:pt>
                <c:pt idx="3735">
                  <c:v>2.07785251350027E-5</c:v>
                </c:pt>
                <c:pt idx="3736">
                  <c:v>2.49279195932436E-5</c:v>
                </c:pt>
                <c:pt idx="3737">
                  <c:v>1.66144070811043E-5</c:v>
                </c:pt>
                <c:pt idx="3738">
                  <c:v>2.49153032467924E-5</c:v>
                </c:pt>
                <c:pt idx="3739">
                  <c:v>1.24544987341206E-5</c:v>
                </c:pt>
                <c:pt idx="3740">
                  <c:v>2.90531421665026E-5</c:v>
                </c:pt>
                <c:pt idx="3741">
                  <c:v>2.90457891482237E-5</c:v>
                </c:pt>
                <c:pt idx="3742">
                  <c:v>2.48900897064845E-5</c:v>
                </c:pt>
                <c:pt idx="3743">
                  <c:v>2.90310886940498E-5</c:v>
                </c:pt>
                <c:pt idx="3744">
                  <c:v>8.29249750207017E-6</c:v>
                </c:pt>
                <c:pt idx="3745">
                  <c:v>2.07259969142434E-5</c:v>
                </c:pt>
                <c:pt idx="3746">
                  <c:v>2.90090519618173E-5</c:v>
                </c:pt>
                <c:pt idx="3747">
                  <c:v>2.0715507215837E-5</c:v>
                </c:pt>
                <c:pt idx="3748">
                  <c:v>1.24261586146287E-5</c:v>
                </c:pt>
                <c:pt idx="3749">
                  <c:v>2.89870319569996E-5</c:v>
                </c:pt>
                <c:pt idx="3750">
                  <c:v>2.0699782621752E-5</c:v>
                </c:pt>
                <c:pt idx="3751">
                  <c:v>2.06945437432974E-5</c:v>
                </c:pt>
                <c:pt idx="3752">
                  <c:v>2.06893061907411E-5</c:v>
                </c:pt>
                <c:pt idx="3753">
                  <c:v>1.65472559710208E-5</c:v>
                </c:pt>
                <c:pt idx="3754">
                  <c:v>8.27153402479932E-6</c:v>
                </c:pt>
                <c:pt idx="3755">
                  <c:v>1.24041608910898E-5</c:v>
                </c:pt>
                <c:pt idx="3756">
                  <c:v>1.24010215396961E-5</c:v>
                </c:pt>
                <c:pt idx="3757">
                  <c:v>2.06631383047394E-5</c:v>
                </c:pt>
                <c:pt idx="3758">
                  <c:v>8.26316348022602E-6</c:v>
                </c:pt>
                <c:pt idx="3759">
                  <c:v>2.06526804199331E-5</c:v>
                </c:pt>
                <c:pt idx="3760">
                  <c:v>1.23884720774936E-5</c:v>
                </c:pt>
                <c:pt idx="3761">
                  <c:v>1.65137822623811E-5</c:v>
                </c:pt>
                <c:pt idx="3762">
                  <c:v>1.65096028127677E-5</c:v>
                </c:pt>
                <c:pt idx="3763">
                  <c:v>3.30108488418913E-5</c:v>
                </c:pt>
                <c:pt idx="3764">
                  <c:v>2.47518706299672E-5</c:v>
                </c:pt>
                <c:pt idx="3765">
                  <c:v>2.47456062143161E-5</c:v>
                </c:pt>
                <c:pt idx="3766">
                  <c:v>2.4739343384176E-5</c:v>
                </c:pt>
                <c:pt idx="3767">
                  <c:v>1.23665410695039E-5</c:v>
                </c:pt>
                <c:pt idx="3768">
                  <c:v>2.47268224785805E-5</c:v>
                </c:pt>
                <c:pt idx="3769">
                  <c:v>1.64803762682243E-5</c:v>
                </c:pt>
                <c:pt idx="3770">
                  <c:v>4.53095645016076E-5</c:v>
                </c:pt>
                <c:pt idx="3771">
                  <c:v>3.29440706680692E-5</c:v>
                </c:pt>
                <c:pt idx="3772">
                  <c:v>1.23508998375639E-5</c:v>
                </c:pt>
                <c:pt idx="3773">
                  <c:v>1.64636986212973E-5</c:v>
                </c:pt>
                <c:pt idx="3774">
                  <c:v>2.88041807327301E-5</c:v>
                </c:pt>
                <c:pt idx="3775">
                  <c:v>2.05692076598126E-5</c:v>
                </c:pt>
                <c:pt idx="3776">
                  <c:v>2.05640018283814E-5</c:v>
                </c:pt>
                <c:pt idx="3777">
                  <c:v>2.05587973145119E-5</c:v>
                </c:pt>
                <c:pt idx="3778">
                  <c:v>1.64428752942569E-5</c:v>
                </c:pt>
                <c:pt idx="3779">
                  <c:v>1.64387137904176E-5</c:v>
                </c:pt>
                <c:pt idx="3780">
                  <c:v>2.87604683446248E-5</c:v>
                </c:pt>
                <c:pt idx="3781">
                  <c:v>2.875318939873E-5</c:v>
                </c:pt>
                <c:pt idx="3782">
                  <c:v>1.23196766978907E-5</c:v>
                </c:pt>
                <c:pt idx="3783">
                  <c:v>4.51607153377479E-5</c:v>
                </c:pt>
                <c:pt idx="3784">
                  <c:v>3.6940324644612E-5</c:v>
                </c:pt>
                <c:pt idx="3785">
                  <c:v>4.10344171895104E-5</c:v>
                </c:pt>
                <c:pt idx="3786">
                  <c:v>1.64096127389524E-5</c:v>
                </c:pt>
                <c:pt idx="3787">
                  <c:v>8.20272982674394E-6</c:v>
                </c:pt>
                <c:pt idx="3788">
                  <c:v>3.28026152382117E-5</c:v>
                </c:pt>
                <c:pt idx="3789">
                  <c:v>2.45957349533286E-5</c:v>
                </c:pt>
                <c:pt idx="3790">
                  <c:v>8.19650335129324E-6</c:v>
                </c:pt>
                <c:pt idx="3791">
                  <c:v>2.04860722748796E-5</c:v>
                </c:pt>
                <c:pt idx="3792">
                  <c:v>3.68655974713137E-5</c:v>
                </c:pt>
                <c:pt idx="3793">
                  <c:v>2.04757040054987E-5</c:v>
                </c:pt>
                <c:pt idx="3794">
                  <c:v>4.09410436775176E-5</c:v>
                </c:pt>
                <c:pt idx="3795">
                  <c:v>3.68376137704913E-5</c:v>
                </c:pt>
                <c:pt idx="3796">
                  <c:v>3.27362583034079E-5</c:v>
                </c:pt>
                <c:pt idx="3797">
                  <c:v>2.04549832065927E-5</c:v>
                </c:pt>
                <c:pt idx="3798">
                  <c:v>8.17992251362722E-6</c:v>
                </c:pt>
                <c:pt idx="3799">
                  <c:v>2.45335568061073E-5</c:v>
                </c:pt>
                <c:pt idx="3800">
                  <c:v>8.1757825477491E-6</c:v>
                </c:pt>
                <c:pt idx="3801">
                  <c:v>8.17371335059682E-6</c:v>
                </c:pt>
                <c:pt idx="3802">
                  <c:v>1.22574670157361E-5</c:v>
                </c:pt>
                <c:pt idx="3803">
                  <c:v>1.63391530545212E-5</c:v>
                </c:pt>
                <c:pt idx="3804">
                  <c:v>2.04187722519669E-5</c:v>
                </c:pt>
                <c:pt idx="3805">
                  <c:v>8.16544179761627E-6</c:v>
                </c:pt>
                <c:pt idx="3806">
                  <c:v>2.85718132616153E-5</c:v>
                </c:pt>
                <c:pt idx="3807">
                  <c:v>1.63226183212379E-5</c:v>
                </c:pt>
                <c:pt idx="3808">
                  <c:v>4.07962181326088E-5</c:v>
                </c:pt>
                <c:pt idx="3809">
                  <c:v>2.03929465379992E-5</c:v>
                </c:pt>
                <c:pt idx="3810">
                  <c:v>1.63102282529788E-5</c:v>
                </c:pt>
                <c:pt idx="3811">
                  <c:v>1.63061003206061E-5</c:v>
                </c:pt>
                <c:pt idx="3812">
                  <c:v>2.4452960149376E-5</c:v>
                </c:pt>
                <c:pt idx="3813">
                  <c:v>1.22233856923028E-5</c:v>
                </c:pt>
                <c:pt idx="3814">
                  <c:v>2.03671534884239E-5</c:v>
                </c:pt>
                <c:pt idx="3815">
                  <c:v>2.85067983124281E-5</c:v>
                </c:pt>
                <c:pt idx="3816">
                  <c:v>1.22141072432353E-5</c:v>
                </c:pt>
                <c:pt idx="3817">
                  <c:v>2.44220319844844E-5</c:v>
                </c:pt>
                <c:pt idx="3818">
                  <c:v>2.84851595551696E-5</c:v>
                </c:pt>
                <c:pt idx="3819">
                  <c:v>0.0</c:v>
                </c:pt>
                <c:pt idx="3820">
                  <c:v>2.44034938653723E-5</c:v>
                </c:pt>
                <c:pt idx="3821">
                  <c:v>2.43973176199404E-5</c:v>
                </c:pt>
                <c:pt idx="3822">
                  <c:v>1.21955714688153E-5</c:v>
                </c:pt>
                <c:pt idx="3823">
                  <c:v>2.43849698180499E-5</c:v>
                </c:pt>
                <c:pt idx="3824">
                  <c:v>2.03156652173691E-5</c:v>
                </c:pt>
                <c:pt idx="3825">
                  <c:v>1.62484188437196E-5</c:v>
                </c:pt>
                <c:pt idx="3826">
                  <c:v>8.12215327728281E-6</c:v>
                </c:pt>
                <c:pt idx="3827">
                  <c:v>2.03002441327614E-5</c:v>
                </c:pt>
                <c:pt idx="3828">
                  <c:v>3.24721701966528E-5</c:v>
                </c:pt>
                <c:pt idx="3829">
                  <c:v>4.05799398268585E-5</c:v>
                </c:pt>
                <c:pt idx="3830">
                  <c:v>1.62278678030871E-5</c:v>
                </c:pt>
                <c:pt idx="3831">
                  <c:v>1.21678205363876E-5</c:v>
                </c:pt>
                <c:pt idx="3832">
                  <c:v>2.43294820001016E-5</c:v>
                </c:pt>
                <c:pt idx="3833">
                  <c:v>2.02694370718335E-5</c:v>
                </c:pt>
                <c:pt idx="3834">
                  <c:v>2.02643071089466E-5</c:v>
                </c:pt>
                <c:pt idx="3835">
                  <c:v>2.4311014133225E-5</c:v>
                </c:pt>
                <c:pt idx="3836">
                  <c:v>1.62032408622343E-5</c:v>
                </c:pt>
                <c:pt idx="3837">
                  <c:v>3.23982800142256E-5</c:v>
                </c:pt>
                <c:pt idx="3838">
                  <c:v>3.64388404272657E-5</c:v>
                </c:pt>
                <c:pt idx="3839">
                  <c:v>2.42864121153926E-5</c:v>
                </c:pt>
                <c:pt idx="3840">
                  <c:v>1.61868436680125E-5</c:v>
                </c:pt>
                <c:pt idx="3841">
                  <c:v>3.23654939256531E-5</c:v>
                </c:pt>
                <c:pt idx="3842">
                  <c:v>1.21339884708797E-5</c:v>
                </c:pt>
                <c:pt idx="3843">
                  <c:v>2.42618349940957E-5</c:v>
                </c:pt>
                <c:pt idx="3844">
                  <c:v>1.61704630672522E-5</c:v>
                </c:pt>
                <c:pt idx="3845">
                  <c:v>2.02079631347808E-5</c:v>
                </c:pt>
                <c:pt idx="3846">
                  <c:v>1.21217092381324E-5</c:v>
                </c:pt>
                <c:pt idx="3847">
                  <c:v>3.63559241161099E-5</c:v>
                </c:pt>
                <c:pt idx="3848">
                  <c:v>2.01926238039634E-5</c:v>
                </c:pt>
                <c:pt idx="3849">
                  <c:v>2.82625185942675E-5</c:v>
                </c:pt>
                <c:pt idx="3850">
                  <c:v>2.42188848632296E-5</c:v>
                </c:pt>
                <c:pt idx="3851">
                  <c:v>1.21063776701041E-5</c:v>
                </c:pt>
                <c:pt idx="3852">
                  <c:v>2.01721894737587E-5</c:v>
                </c:pt>
                <c:pt idx="3853">
                  <c:v>1.21002504738562E-5</c:v>
                </c:pt>
                <c:pt idx="3854">
                  <c:v>1.61295840516426E-5</c:v>
                </c:pt>
                <c:pt idx="3855">
                  <c:v>1.61255018382153E-5</c:v>
                </c:pt>
                <c:pt idx="3856">
                  <c:v>8.0607103289861E-6</c:v>
                </c:pt>
                <c:pt idx="3857">
                  <c:v>1.20880053829642E-5</c:v>
                </c:pt>
                <c:pt idx="3858">
                  <c:v>2.81982074428214E-5</c:v>
                </c:pt>
                <c:pt idx="3859">
                  <c:v>2.01364791419554E-5</c:v>
                </c:pt>
                <c:pt idx="3860">
                  <c:v>2.01313828291857E-5</c:v>
                </c:pt>
                <c:pt idx="3861">
                  <c:v>4.0252575612423E-5</c:v>
                </c:pt>
                <c:pt idx="3862">
                  <c:v>1.6096955258206E-5</c:v>
                </c:pt>
                <c:pt idx="3863">
                  <c:v>2.41393219541297E-5</c:v>
                </c:pt>
                <c:pt idx="3864">
                  <c:v>1.60888083783908E-5</c:v>
                </c:pt>
                <c:pt idx="3865">
                  <c:v>3.21694729696758E-5</c:v>
                </c:pt>
                <c:pt idx="3866">
                  <c:v>2.8141164838174E-5</c:v>
                </c:pt>
                <c:pt idx="3867">
                  <c:v>8.03829789455536E-6</c:v>
                </c:pt>
                <c:pt idx="3868">
                  <c:v>1.20543952398089E-5</c:v>
                </c:pt>
                <c:pt idx="3869">
                  <c:v>2.41026888202281E-5</c:v>
                </c:pt>
                <c:pt idx="3870">
                  <c:v>2.00804905875944E-5</c:v>
                </c:pt>
                <c:pt idx="3871">
                  <c:v>2.81055718228074E-5</c:v>
                </c:pt>
                <c:pt idx="3872">
                  <c:v>2.40843931060826E-5</c:v>
                </c:pt>
                <c:pt idx="3873">
                  <c:v>3.21043968285335E-5</c:v>
                </c:pt>
                <c:pt idx="3874">
                  <c:v>2.80842376259293E-5</c:v>
                </c:pt>
                <c:pt idx="3875">
                  <c:v>2.40661112797126E-5</c:v>
                </c:pt>
                <c:pt idx="3876">
                  <c:v>2.4060020421942E-5</c:v>
                </c:pt>
                <c:pt idx="3877">
                  <c:v>2.40539311056921E-5</c:v>
                </c:pt>
                <c:pt idx="3878">
                  <c:v>3.20637911074649E-5</c:v>
                </c:pt>
                <c:pt idx="3879">
                  <c:v>3.20556761283002E-5</c:v>
                </c:pt>
                <c:pt idx="3880">
                  <c:v>3.60535086033389E-5</c:v>
                </c:pt>
                <c:pt idx="3881">
                  <c:v>2.40295892481831E-5</c:v>
                </c:pt>
                <c:pt idx="3882">
                  <c:v>2.40235076337332E-5</c:v>
                </c:pt>
                <c:pt idx="3883">
                  <c:v>4.00290459307644E-5</c:v>
                </c:pt>
                <c:pt idx="3884">
                  <c:v>8.00378300732614E-6</c:v>
                </c:pt>
                <c:pt idx="3885">
                  <c:v>4.00087867065192E-5</c:v>
                </c:pt>
                <c:pt idx="3886">
                  <c:v>1.59994643759061E-5</c:v>
                </c:pt>
                <c:pt idx="3887">
                  <c:v>2.39931226414588E-5</c:v>
                </c:pt>
                <c:pt idx="3888">
                  <c:v>1.19935251281379E-5</c:v>
                </c:pt>
                <c:pt idx="3889">
                  <c:v>3.19746392105977E-5</c:v>
                </c:pt>
                <c:pt idx="3890">
                  <c:v>3.99581834934634E-5</c:v>
                </c:pt>
                <c:pt idx="3891">
                  <c:v>1.99740352669045E-5</c:v>
                </c:pt>
                <c:pt idx="3892">
                  <c:v>1.59751840534484E-5</c:v>
                </c:pt>
                <c:pt idx="3893">
                  <c:v>1.5971140916907E-5</c:v>
                </c:pt>
                <c:pt idx="3894">
                  <c:v>2.79424229064023E-5</c:v>
                </c:pt>
                <c:pt idx="3895">
                  <c:v>1.99538221417225E-5</c:v>
                </c:pt>
                <c:pt idx="3896">
                  <c:v>1.99487720573716E-5</c:v>
                </c:pt>
                <c:pt idx="3897">
                  <c:v>1.99437232510997E-5</c:v>
                </c:pt>
                <c:pt idx="3898">
                  <c:v>3.9877351445273E-6</c:v>
                </c:pt>
                <c:pt idx="3899">
                  <c:v>2.79070812602915E-5</c:v>
                </c:pt>
                <c:pt idx="3900">
                  <c:v>2.79000182969208E-5</c:v>
                </c:pt>
                <c:pt idx="3901">
                  <c:v>2.39082489609395E-5</c:v>
                </c:pt>
                <c:pt idx="3902">
                  <c:v>1.99184983802692E-5</c:v>
                </c:pt>
                <c:pt idx="3903">
                  <c:v>1.59307657887438E-5</c:v>
                </c:pt>
                <c:pt idx="3904">
                  <c:v>1.99084173674354E-5</c:v>
                </c:pt>
                <c:pt idx="3905">
                  <c:v>3.98067575490333E-6</c:v>
                </c:pt>
                <c:pt idx="3906">
                  <c:v>1.98983414567548E-5</c:v>
                </c:pt>
                <c:pt idx="3907">
                  <c:v>1.19359832483464E-5</c:v>
                </c:pt>
                <c:pt idx="3908">
                  <c:v>1.98882706456257E-5</c:v>
                </c:pt>
                <c:pt idx="3909">
                  <c:v>2.38598845819036E-5</c:v>
                </c:pt>
                <c:pt idx="3910">
                  <c:v>4.77076918355138E-5</c:v>
                </c:pt>
                <c:pt idx="3911">
                  <c:v>1.58985391879446E-5</c:v>
                </c:pt>
                <c:pt idx="3912">
                  <c:v>1.58945154493507E-5</c:v>
                </c:pt>
                <c:pt idx="3913">
                  <c:v>3.57536086404821E-5</c:v>
                </c:pt>
                <c:pt idx="3914">
                  <c:v>1.19148532702318E-5</c:v>
                </c:pt>
                <c:pt idx="3915">
                  <c:v>3.97061258567361E-6</c:v>
                </c:pt>
                <c:pt idx="3916">
                  <c:v>1.98480383449819E-5</c:v>
                </c:pt>
                <c:pt idx="3917">
                  <c:v>1.98430150332934E-5</c:v>
                </c:pt>
                <c:pt idx="3918">
                  <c:v>2.77731901900618E-5</c:v>
                </c:pt>
                <c:pt idx="3919">
                  <c:v>2.37995666682991E-5</c:v>
                </c:pt>
                <c:pt idx="3920">
                  <c:v>1.58623621799373E-5</c:v>
                </c:pt>
                <c:pt idx="3921">
                  <c:v>1.18937606979996E-5</c:v>
                </c:pt>
                <c:pt idx="3922">
                  <c:v>3.17086680615117E-5</c:v>
                </c:pt>
                <c:pt idx="3923">
                  <c:v>2.37754822199717E-5</c:v>
                </c:pt>
                <c:pt idx="3924">
                  <c:v>1.98078874309199E-5</c:v>
                </c:pt>
                <c:pt idx="3925">
                  <c:v>2.7724023993329E-5</c:v>
                </c:pt>
                <c:pt idx="3926">
                  <c:v>2.37574348796869E-5</c:v>
                </c:pt>
                <c:pt idx="3927">
                  <c:v>1.97928517869931E-5</c:v>
                </c:pt>
                <c:pt idx="3928">
                  <c:v>1.58302739538971E-5</c:v>
                </c:pt>
                <c:pt idx="3929">
                  <c:v>1.97828343655633E-5</c:v>
                </c:pt>
                <c:pt idx="3930">
                  <c:v>1.97778275562439E-5</c:v>
                </c:pt>
                <c:pt idx="3931">
                  <c:v>1.58182576112588E-5</c:v>
                </c:pt>
                <c:pt idx="3932">
                  <c:v>3.16285083820345E-5</c:v>
                </c:pt>
                <c:pt idx="3933">
                  <c:v>1.97628147299842E-5</c:v>
                </c:pt>
                <c:pt idx="3934">
                  <c:v>1.18546877924233E-5</c:v>
                </c:pt>
                <c:pt idx="3935">
                  <c:v>2.76539375149796E-5</c:v>
                </c:pt>
                <c:pt idx="3936">
                  <c:v>1.97478132995543E-5</c:v>
                </c:pt>
                <c:pt idx="3937">
                  <c:v>1.5794252282925E-5</c:v>
                </c:pt>
                <c:pt idx="3938">
                  <c:v>2.36853824072357E-5</c:v>
                </c:pt>
                <c:pt idx="3939">
                  <c:v>2.76259525588714E-5</c:v>
                </c:pt>
                <c:pt idx="3940">
                  <c:v>2.36733949250691E-5</c:v>
                </c:pt>
                <c:pt idx="3941">
                  <c:v>7.88913448644954E-6</c:v>
                </c:pt>
                <c:pt idx="3942">
                  <c:v>3.54921202649239E-5</c:v>
                </c:pt>
                <c:pt idx="3943">
                  <c:v>1.97128542304764E-5</c:v>
                </c:pt>
                <c:pt idx="3944">
                  <c:v>1.97078651323422E-5</c:v>
                </c:pt>
                <c:pt idx="3945">
                  <c:v>1.97028772968555E-5</c:v>
                </c:pt>
                <c:pt idx="3946">
                  <c:v>1.96978907237524E-5</c:v>
                </c:pt>
                <c:pt idx="3947">
                  <c:v>1.57543243301567E-5</c:v>
                </c:pt>
                <c:pt idx="3948">
                  <c:v>1.57503370906911E-5</c:v>
                </c:pt>
                <c:pt idx="3949">
                  <c:v>2.36195262905038E-5</c:v>
                </c:pt>
                <c:pt idx="3950">
                  <c:v>1.96779570485859E-5</c:v>
                </c:pt>
                <c:pt idx="3951">
                  <c:v>1.96729767825111E-5</c:v>
                </c:pt>
                <c:pt idx="3952">
                  <c:v>1.5734398221511E-5</c:v>
                </c:pt>
                <c:pt idx="3953">
                  <c:v>2.75282280439564E-5</c:v>
                </c:pt>
                <c:pt idx="3954">
                  <c:v>1.96580435457014E-5</c:v>
                </c:pt>
                <c:pt idx="3955">
                  <c:v>1.96530683194944E-5</c:v>
                </c:pt>
                <c:pt idx="3956">
                  <c:v>2.75073320934989E-5</c:v>
                </c:pt>
                <c:pt idx="3957">
                  <c:v>1.17858729865848E-5</c:v>
                </c:pt>
                <c:pt idx="3958">
                  <c:v>1.17828901168211E-5</c:v>
                </c:pt>
                <c:pt idx="3959">
                  <c:v>1.17799080019554E-5</c:v>
                </c:pt>
                <c:pt idx="3960">
                  <c:v>2.35538532837129E-5</c:v>
                </c:pt>
                <c:pt idx="3961">
                  <c:v>1.56985947150517E-5</c:v>
                </c:pt>
                <c:pt idx="3962">
                  <c:v>1.17709661850866E-5</c:v>
                </c:pt>
                <c:pt idx="3963">
                  <c:v>7.84532472537206E-6</c:v>
                </c:pt>
                <c:pt idx="3964">
                  <c:v>3.92166958165891E-6</c:v>
                </c:pt>
                <c:pt idx="3965">
                  <c:v>1.56827082076159E-5</c:v>
                </c:pt>
                <c:pt idx="3966">
                  <c:v>3.13574781867426E-5</c:v>
                </c:pt>
                <c:pt idx="3967">
                  <c:v>2.74308492214023E-5</c:v>
                </c:pt>
                <c:pt idx="3968">
                  <c:v>3.52593087259999E-5</c:v>
                </c:pt>
                <c:pt idx="3969">
                  <c:v>7.83341888842113E-6</c:v>
                </c:pt>
                <c:pt idx="3970">
                  <c:v>1.17471545094132E-5</c:v>
                </c:pt>
                <c:pt idx="3971">
                  <c:v>3.91472714627913E-5</c:v>
                </c:pt>
                <c:pt idx="3972">
                  <c:v>2.34824182414268E-5</c:v>
                </c:pt>
                <c:pt idx="3973">
                  <c:v>7.82549170322784E-6</c:v>
                </c:pt>
                <c:pt idx="3974">
                  <c:v>7.82351116069934E-6</c:v>
                </c:pt>
                <c:pt idx="3975">
                  <c:v>3.12861244776957E-5</c:v>
                </c:pt>
                <c:pt idx="3976">
                  <c:v>1.56391031585491E-5</c:v>
                </c:pt>
                <c:pt idx="3977">
                  <c:v>3.12702901604507E-5</c:v>
                </c:pt>
                <c:pt idx="3978">
                  <c:v>2.34467820055209E-5</c:v>
                </c:pt>
                <c:pt idx="3979">
                  <c:v>2.34408478929052E-5</c:v>
                </c:pt>
                <c:pt idx="3980">
                  <c:v>7.81163842738174E-6</c:v>
                </c:pt>
                <c:pt idx="3981">
                  <c:v>1.17144920864477E-5</c:v>
                </c:pt>
                <c:pt idx="3982">
                  <c:v>7.80768485489643E-6</c:v>
                </c:pt>
                <c:pt idx="3983">
                  <c:v>7.80570881907789E-6</c:v>
                </c:pt>
                <c:pt idx="3984">
                  <c:v>2.34111998501316E-5</c:v>
                </c:pt>
                <c:pt idx="3985">
                  <c:v>1.56035164952899E-5</c:v>
                </c:pt>
                <c:pt idx="3986">
                  <c:v>1.94994592794586E-5</c:v>
                </c:pt>
                <c:pt idx="3987">
                  <c:v>1.94945241891373E-5</c:v>
                </c:pt>
                <c:pt idx="3988">
                  <c:v>2.3387508417382E-5</c:v>
                </c:pt>
                <c:pt idx="3989">
                  <c:v>1.94846577552006E-5</c:v>
                </c:pt>
                <c:pt idx="3990">
                  <c:v>3.89594528219662E-6</c:v>
                </c:pt>
                <c:pt idx="3991">
                  <c:v>3.11596741036465E-5</c:v>
                </c:pt>
                <c:pt idx="3992">
                  <c:v>1.94698674664023E-5</c:v>
                </c:pt>
                <c:pt idx="3993">
                  <c:v>1.55719518923273E-5</c:v>
                </c:pt>
                <c:pt idx="3994">
                  <c:v>1.94600135115565E-5</c:v>
                </c:pt>
                <c:pt idx="3995">
                  <c:v>2.72371237662816E-5</c:v>
                </c:pt>
                <c:pt idx="3996">
                  <c:v>1.16700987263573E-5</c:v>
                </c:pt>
                <c:pt idx="3997">
                  <c:v>1.55561935436316E-5</c:v>
                </c:pt>
                <c:pt idx="3998">
                  <c:v>2.72164487854067E-5</c:v>
                </c:pt>
                <c:pt idx="3999">
                  <c:v>3.10966407007947E-5</c:v>
                </c:pt>
                <c:pt idx="4000">
                  <c:v>2.33165778722588E-5</c:v>
                </c:pt>
                <c:pt idx="4001">
                  <c:v>2.3310676712852E-5</c:v>
                </c:pt>
                <c:pt idx="4002">
                  <c:v>1.1652388523474E-5</c:v>
                </c:pt>
                <c:pt idx="4003">
                  <c:v>2.71820253531998E-5</c:v>
                </c:pt>
                <c:pt idx="4004">
                  <c:v>1.16464910970644E-5</c:v>
                </c:pt>
                <c:pt idx="4005">
                  <c:v>2.32870870065473E-5</c:v>
                </c:pt>
                <c:pt idx="4006">
                  <c:v>2.32811933108811E-5</c:v>
                </c:pt>
                <c:pt idx="4007">
                  <c:v>2.71545179580598E-5</c:v>
                </c:pt>
                <c:pt idx="4008">
                  <c:v>1.16347051970675E-5</c:v>
                </c:pt>
                <c:pt idx="4009">
                  <c:v>1.16317605861271E-5</c:v>
                </c:pt>
                <c:pt idx="4010">
                  <c:v>1.55050889605943E-5</c:v>
                </c:pt>
                <c:pt idx="4011">
                  <c:v>7.75058239987373E-6</c:v>
                </c:pt>
                <c:pt idx="4012">
                  <c:v>1.93715520400719E-5</c:v>
                </c:pt>
                <c:pt idx="4013">
                  <c:v>1.93666493215941E-5</c:v>
                </c:pt>
                <c:pt idx="4014">
                  <c:v>1.5489398275174E-5</c:v>
                </c:pt>
                <c:pt idx="4015">
                  <c:v>3.09709561709412E-5</c:v>
                </c:pt>
                <c:pt idx="4016">
                  <c:v>2.32223383318404E-5</c:v>
                </c:pt>
                <c:pt idx="4017">
                  <c:v>3.48246915350894E-5</c:v>
                </c:pt>
                <c:pt idx="4018">
                  <c:v>1.16052926011859E-5</c:v>
                </c:pt>
                <c:pt idx="4019">
                  <c:v>1.93372590570599E-5</c:v>
                </c:pt>
                <c:pt idx="4020">
                  <c:v>1.54658920142137E-5</c:v>
                </c:pt>
                <c:pt idx="4021">
                  <c:v>2.70584611039298E-5</c:v>
                </c:pt>
                <c:pt idx="4022">
                  <c:v>1.1593548392819E-5</c:v>
                </c:pt>
                <c:pt idx="4023">
                  <c:v>1.54541522642867E-5</c:v>
                </c:pt>
                <c:pt idx="4024">
                  <c:v>1.15876807461986E-5</c:v>
                </c:pt>
                <c:pt idx="4025">
                  <c:v>1.54463307154788E-5</c:v>
                </c:pt>
                <c:pt idx="4026">
                  <c:v>1.93030267821015E-5</c:v>
                </c:pt>
                <c:pt idx="4027">
                  <c:v>7.71925656262861E-6</c:v>
                </c:pt>
                <c:pt idx="4028">
                  <c:v>1.92932572675054E-5</c:v>
                </c:pt>
                <c:pt idx="4029">
                  <c:v>2.70037241103728E-5</c:v>
                </c:pt>
                <c:pt idx="4030">
                  <c:v>2.69968897763826E-5</c:v>
                </c:pt>
                <c:pt idx="4031">
                  <c:v>1.54228898125976E-5</c:v>
                </c:pt>
                <c:pt idx="4032">
                  <c:v>1.15642398415583E-5</c:v>
                </c:pt>
                <c:pt idx="4033">
                  <c:v>1.15613130646034E-5</c:v>
                </c:pt>
                <c:pt idx="4034">
                  <c:v>2.69695697328706E-5</c:v>
                </c:pt>
                <c:pt idx="4035">
                  <c:v>3.4666385198098E-5</c:v>
                </c:pt>
                <c:pt idx="4036">
                  <c:v>3.08067658062807E-5</c:v>
                </c:pt>
                <c:pt idx="4037">
                  <c:v>7.69974224148219E-6</c:v>
                </c:pt>
                <c:pt idx="4038">
                  <c:v>3.84889676234774E-6</c:v>
                </c:pt>
                <c:pt idx="4039">
                  <c:v>3.07833812044822E-5</c:v>
                </c:pt>
                <c:pt idx="4040">
                  <c:v>1.92347439265162E-5</c:v>
                </c:pt>
                <c:pt idx="4041">
                  <c:v>1.15379254995791E-5</c:v>
                </c:pt>
                <c:pt idx="4042">
                  <c:v>2.30700107649421E-5</c:v>
                </c:pt>
                <c:pt idx="4043">
                  <c:v>3.07522293451153E-5</c:v>
                </c:pt>
                <c:pt idx="4044">
                  <c:v>1.53722231536375E-5</c:v>
                </c:pt>
                <c:pt idx="4045">
                  <c:v>3.45787483940751E-5</c:v>
                </c:pt>
                <c:pt idx="4046">
                  <c:v>1.92055538377919E-5</c:v>
                </c:pt>
                <c:pt idx="4047">
                  <c:v>1.15204158789445E-5</c:v>
                </c:pt>
                <c:pt idx="4048">
                  <c:v>3.83916673110816E-6</c:v>
                </c:pt>
                <c:pt idx="4049">
                  <c:v>1.15145852456147E-5</c:v>
                </c:pt>
                <c:pt idx="4050">
                  <c:v>2.68605657499238E-5</c:v>
                </c:pt>
                <c:pt idx="4051">
                  <c:v>1.53450100843669E-5</c:v>
                </c:pt>
                <c:pt idx="4052">
                  <c:v>2.68469712659058E-5</c:v>
                </c:pt>
                <c:pt idx="4053">
                  <c:v>1.15029328304005E-5</c:v>
                </c:pt>
                <c:pt idx="4054">
                  <c:v>1.91667026158875E-5</c:v>
                </c:pt>
                <c:pt idx="4055">
                  <c:v>1.53294813939666E-5</c:v>
                </c:pt>
                <c:pt idx="4056">
                  <c:v>1.14942012580615E-5</c:v>
                </c:pt>
                <c:pt idx="4057">
                  <c:v>1.91521536784321E-5</c:v>
                </c:pt>
                <c:pt idx="4058">
                  <c:v>3.06356903794505E-5</c:v>
                </c:pt>
                <c:pt idx="4059">
                  <c:v>7.6569842090773E-6</c:v>
                </c:pt>
                <c:pt idx="4060">
                  <c:v>1.53100926277349E-5</c:v>
                </c:pt>
                <c:pt idx="4061">
                  <c:v>1.91327722728061E-5</c:v>
                </c:pt>
                <c:pt idx="4062">
                  <c:v>1.53023439894083E-5</c:v>
                </c:pt>
                <c:pt idx="4063">
                  <c:v>3.05969422819637E-5</c:v>
                </c:pt>
                <c:pt idx="4064">
                  <c:v>2.6765548727342E-5</c:v>
                </c:pt>
                <c:pt idx="4065">
                  <c:v>3.05814567689082E-5</c:v>
                </c:pt>
                <c:pt idx="4066">
                  <c:v>1.91085730947788E-5</c:v>
                </c:pt>
                <c:pt idx="4067">
                  <c:v>1.91037369332611E-5</c:v>
                </c:pt>
                <c:pt idx="4068">
                  <c:v>1.52791215966023E-5</c:v>
                </c:pt>
                <c:pt idx="4069">
                  <c:v>2.29128819382752E-5</c:v>
                </c:pt>
                <c:pt idx="4070">
                  <c:v>1.90892357914014E-5</c:v>
                </c:pt>
                <c:pt idx="4071">
                  <c:v>3.05350472383022E-5</c:v>
                </c:pt>
                <c:pt idx="4072">
                  <c:v>4.19750638542532E-5</c:v>
                </c:pt>
                <c:pt idx="4073">
                  <c:v>2.28896947883465E-5</c:v>
                </c:pt>
                <c:pt idx="4074">
                  <c:v>3.05118688908618E-5</c:v>
                </c:pt>
                <c:pt idx="4075">
                  <c:v>2.28781100141009E-5</c:v>
                </c:pt>
                <c:pt idx="4076">
                  <c:v>2.66843731301942E-5</c:v>
                </c:pt>
                <c:pt idx="4077">
                  <c:v>2.28665311030909E-5</c:v>
                </c:pt>
                <c:pt idx="4078">
                  <c:v>0.182104875348239</c:v>
                </c:pt>
                <c:pt idx="4079">
                  <c:v>0.0</c:v>
                </c:pt>
                <c:pt idx="4080">
                  <c:v>0.0</c:v>
                </c:pt>
                <c:pt idx="4081">
                  <c:v>0.0</c:v>
                </c:pt>
                <c:pt idx="4082">
                  <c:v>0.0</c:v>
                </c:pt>
                <c:pt idx="4083">
                  <c:v>0.0</c:v>
                </c:pt>
                <c:pt idx="4084">
                  <c:v>0.0</c:v>
                </c:pt>
                <c:pt idx="4085">
                  <c:v>0.0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Cz_source_data!$AP$5</c:f>
              <c:strCache>
                <c:ptCount val="1"/>
                <c:pt idx="0">
                  <c:v>Ge x0.1, target</c:v>
                </c:pt>
              </c:strCache>
            </c:strRef>
          </c:tx>
          <c:spPr>
            <a:ln w="1905"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xVal>
            <c:numRef>
              <c:f>Cz_source_data!$AP$8:$AP$16391</c:f>
              <c:numCache>
                <c:formatCode>General</c:formatCode>
                <c:ptCount val="16384"/>
                <c:pt idx="0">
                  <c:v>0.000855281</c:v>
                </c:pt>
                <c:pt idx="1">
                  <c:v>0.001654953</c:v>
                </c:pt>
                <c:pt idx="2">
                  <c:v>0.002454625</c:v>
                </c:pt>
                <c:pt idx="3">
                  <c:v>0.003254297</c:v>
                </c:pt>
                <c:pt idx="4">
                  <c:v>0.004053969</c:v>
                </c:pt>
                <c:pt idx="5">
                  <c:v>0.004853641</c:v>
                </c:pt>
                <c:pt idx="6">
                  <c:v>0.005653313</c:v>
                </c:pt>
                <c:pt idx="7">
                  <c:v>0.006452985</c:v>
                </c:pt>
                <c:pt idx="8">
                  <c:v>0.007252657</c:v>
                </c:pt>
                <c:pt idx="9">
                  <c:v>0.008052329</c:v>
                </c:pt>
                <c:pt idx="10">
                  <c:v>0.008852001</c:v>
                </c:pt>
                <c:pt idx="11">
                  <c:v>0.009651673</c:v>
                </c:pt>
                <c:pt idx="12">
                  <c:v>0.010451345</c:v>
                </c:pt>
                <c:pt idx="13">
                  <c:v>0.011251017</c:v>
                </c:pt>
                <c:pt idx="14">
                  <c:v>0.012050689</c:v>
                </c:pt>
                <c:pt idx="15">
                  <c:v>0.012850361</c:v>
                </c:pt>
                <c:pt idx="16">
                  <c:v>0.013650033</c:v>
                </c:pt>
                <c:pt idx="17">
                  <c:v>0.014449705</c:v>
                </c:pt>
                <c:pt idx="18">
                  <c:v>0.015249377</c:v>
                </c:pt>
                <c:pt idx="19">
                  <c:v>0.016049049</c:v>
                </c:pt>
                <c:pt idx="20">
                  <c:v>0.016848721</c:v>
                </c:pt>
                <c:pt idx="21">
                  <c:v>0.017648393</c:v>
                </c:pt>
                <c:pt idx="22">
                  <c:v>0.018448065</c:v>
                </c:pt>
                <c:pt idx="23">
                  <c:v>0.019247737</c:v>
                </c:pt>
                <c:pt idx="24">
                  <c:v>0.020047409</c:v>
                </c:pt>
                <c:pt idx="25">
                  <c:v>0.020847081</c:v>
                </c:pt>
                <c:pt idx="26">
                  <c:v>0.021646753</c:v>
                </c:pt>
                <c:pt idx="27">
                  <c:v>0.022446425</c:v>
                </c:pt>
                <c:pt idx="28">
                  <c:v>0.023246097</c:v>
                </c:pt>
                <c:pt idx="29">
                  <c:v>0.024045769</c:v>
                </c:pt>
                <c:pt idx="30">
                  <c:v>0.024845441</c:v>
                </c:pt>
                <c:pt idx="31">
                  <c:v>0.025645113</c:v>
                </c:pt>
                <c:pt idx="32">
                  <c:v>0.026444785</c:v>
                </c:pt>
                <c:pt idx="33">
                  <c:v>0.027244457</c:v>
                </c:pt>
                <c:pt idx="34">
                  <c:v>0.028044129</c:v>
                </c:pt>
                <c:pt idx="35">
                  <c:v>0.028843801</c:v>
                </c:pt>
                <c:pt idx="36">
                  <c:v>0.029643473</c:v>
                </c:pt>
                <c:pt idx="37">
                  <c:v>0.030443145</c:v>
                </c:pt>
                <c:pt idx="38">
                  <c:v>0.031242817</c:v>
                </c:pt>
                <c:pt idx="39">
                  <c:v>0.032042489</c:v>
                </c:pt>
                <c:pt idx="40">
                  <c:v>0.032842161</c:v>
                </c:pt>
                <c:pt idx="41">
                  <c:v>0.033641833</c:v>
                </c:pt>
                <c:pt idx="42">
                  <c:v>0.034441505</c:v>
                </c:pt>
                <c:pt idx="43">
                  <c:v>0.035241177</c:v>
                </c:pt>
                <c:pt idx="44">
                  <c:v>0.036040849</c:v>
                </c:pt>
                <c:pt idx="45">
                  <c:v>0.036840521</c:v>
                </c:pt>
                <c:pt idx="46">
                  <c:v>0.037640193</c:v>
                </c:pt>
                <c:pt idx="47">
                  <c:v>0.038439865</c:v>
                </c:pt>
                <c:pt idx="48">
                  <c:v>0.039239537</c:v>
                </c:pt>
                <c:pt idx="49">
                  <c:v>0.040039209</c:v>
                </c:pt>
                <c:pt idx="50">
                  <c:v>0.040838881</c:v>
                </c:pt>
                <c:pt idx="51">
                  <c:v>0.041638553</c:v>
                </c:pt>
                <c:pt idx="52">
                  <c:v>0.042438225</c:v>
                </c:pt>
                <c:pt idx="53">
                  <c:v>0.043237897</c:v>
                </c:pt>
                <c:pt idx="54">
                  <c:v>0.044037569</c:v>
                </c:pt>
                <c:pt idx="55">
                  <c:v>0.044837241</c:v>
                </c:pt>
                <c:pt idx="56">
                  <c:v>0.045636913</c:v>
                </c:pt>
                <c:pt idx="57">
                  <c:v>0.046436585</c:v>
                </c:pt>
                <c:pt idx="58">
                  <c:v>0.047236257</c:v>
                </c:pt>
                <c:pt idx="59">
                  <c:v>0.048035929</c:v>
                </c:pt>
                <c:pt idx="60">
                  <c:v>0.048835601</c:v>
                </c:pt>
                <c:pt idx="61">
                  <c:v>0.049635273</c:v>
                </c:pt>
                <c:pt idx="62">
                  <c:v>0.050434945</c:v>
                </c:pt>
                <c:pt idx="63">
                  <c:v>0.051234617</c:v>
                </c:pt>
                <c:pt idx="64">
                  <c:v>0.052034289</c:v>
                </c:pt>
                <c:pt idx="65">
                  <c:v>0.052833961</c:v>
                </c:pt>
                <c:pt idx="66">
                  <c:v>0.053633633</c:v>
                </c:pt>
                <c:pt idx="67">
                  <c:v>0.054433305</c:v>
                </c:pt>
                <c:pt idx="68">
                  <c:v>0.055232977</c:v>
                </c:pt>
                <c:pt idx="69">
                  <c:v>0.056032649</c:v>
                </c:pt>
                <c:pt idx="70">
                  <c:v>0.056832321</c:v>
                </c:pt>
                <c:pt idx="71">
                  <c:v>0.057631993</c:v>
                </c:pt>
                <c:pt idx="72">
                  <c:v>0.058431665</c:v>
                </c:pt>
                <c:pt idx="73">
                  <c:v>0.059231337</c:v>
                </c:pt>
                <c:pt idx="74">
                  <c:v>0.060031009</c:v>
                </c:pt>
                <c:pt idx="75">
                  <c:v>0.060830681</c:v>
                </c:pt>
                <c:pt idx="76">
                  <c:v>0.061630353</c:v>
                </c:pt>
                <c:pt idx="77">
                  <c:v>0.062430025</c:v>
                </c:pt>
                <c:pt idx="78">
                  <c:v>0.063229697</c:v>
                </c:pt>
                <c:pt idx="79">
                  <c:v>0.064029369</c:v>
                </c:pt>
                <c:pt idx="80">
                  <c:v>0.064829041</c:v>
                </c:pt>
                <c:pt idx="81">
                  <c:v>0.065628713</c:v>
                </c:pt>
                <c:pt idx="82">
                  <c:v>0.066428385</c:v>
                </c:pt>
                <c:pt idx="83">
                  <c:v>0.067228057</c:v>
                </c:pt>
                <c:pt idx="84">
                  <c:v>0.068027729</c:v>
                </c:pt>
                <c:pt idx="85">
                  <c:v>0.068827401</c:v>
                </c:pt>
                <c:pt idx="86">
                  <c:v>0.069627073</c:v>
                </c:pt>
                <c:pt idx="87">
                  <c:v>0.070426745</c:v>
                </c:pt>
                <c:pt idx="88">
                  <c:v>0.071226417</c:v>
                </c:pt>
                <c:pt idx="89">
                  <c:v>0.072026089</c:v>
                </c:pt>
                <c:pt idx="90">
                  <c:v>0.072825761</c:v>
                </c:pt>
                <c:pt idx="91">
                  <c:v>0.073625433</c:v>
                </c:pt>
                <c:pt idx="92">
                  <c:v>0.074425105</c:v>
                </c:pt>
                <c:pt idx="93">
                  <c:v>0.075224777</c:v>
                </c:pt>
                <c:pt idx="94">
                  <c:v>0.076024449</c:v>
                </c:pt>
                <c:pt idx="95">
                  <c:v>0.076824121</c:v>
                </c:pt>
                <c:pt idx="96">
                  <c:v>0.077623793</c:v>
                </c:pt>
                <c:pt idx="97">
                  <c:v>0.078423465</c:v>
                </c:pt>
                <c:pt idx="98">
                  <c:v>0.079223137</c:v>
                </c:pt>
                <c:pt idx="99">
                  <c:v>0.080022809</c:v>
                </c:pt>
                <c:pt idx="100">
                  <c:v>0.080822481</c:v>
                </c:pt>
                <c:pt idx="101">
                  <c:v>0.081622153</c:v>
                </c:pt>
                <c:pt idx="102">
                  <c:v>0.082421825</c:v>
                </c:pt>
                <c:pt idx="103">
                  <c:v>0.083221497</c:v>
                </c:pt>
                <c:pt idx="104">
                  <c:v>0.084021169</c:v>
                </c:pt>
                <c:pt idx="105">
                  <c:v>0.084820841</c:v>
                </c:pt>
                <c:pt idx="106">
                  <c:v>0.085620513</c:v>
                </c:pt>
                <c:pt idx="107">
                  <c:v>0.086420185</c:v>
                </c:pt>
                <c:pt idx="108">
                  <c:v>0.087219857</c:v>
                </c:pt>
                <c:pt idx="109">
                  <c:v>0.088019529</c:v>
                </c:pt>
                <c:pt idx="110">
                  <c:v>0.088819201</c:v>
                </c:pt>
                <c:pt idx="111">
                  <c:v>0.089618873</c:v>
                </c:pt>
                <c:pt idx="112">
                  <c:v>0.090418545</c:v>
                </c:pt>
                <c:pt idx="113">
                  <c:v>0.091218217</c:v>
                </c:pt>
                <c:pt idx="114">
                  <c:v>0.092017889</c:v>
                </c:pt>
                <c:pt idx="115">
                  <c:v>0.092817561</c:v>
                </c:pt>
                <c:pt idx="116">
                  <c:v>0.093617233</c:v>
                </c:pt>
                <c:pt idx="117">
                  <c:v>0.094416905</c:v>
                </c:pt>
                <c:pt idx="118">
                  <c:v>0.095216577</c:v>
                </c:pt>
                <c:pt idx="119">
                  <c:v>0.096016249</c:v>
                </c:pt>
                <c:pt idx="120">
                  <c:v>0.096815921</c:v>
                </c:pt>
                <c:pt idx="121">
                  <c:v>0.097615593</c:v>
                </c:pt>
                <c:pt idx="122">
                  <c:v>0.098415265</c:v>
                </c:pt>
                <c:pt idx="123">
                  <c:v>0.099214937</c:v>
                </c:pt>
                <c:pt idx="124">
                  <c:v>0.100014609</c:v>
                </c:pt>
                <c:pt idx="125">
                  <c:v>0.100814281</c:v>
                </c:pt>
                <c:pt idx="126">
                  <c:v>0.101613953</c:v>
                </c:pt>
                <c:pt idx="127">
                  <c:v>0.102413625</c:v>
                </c:pt>
                <c:pt idx="128">
                  <c:v>0.103213297</c:v>
                </c:pt>
                <c:pt idx="129">
                  <c:v>0.104012969</c:v>
                </c:pt>
                <c:pt idx="130">
                  <c:v>0.104812641</c:v>
                </c:pt>
                <c:pt idx="131">
                  <c:v>0.105612313</c:v>
                </c:pt>
                <c:pt idx="132">
                  <c:v>0.106411985</c:v>
                </c:pt>
                <c:pt idx="133">
                  <c:v>0.107211657</c:v>
                </c:pt>
                <c:pt idx="134">
                  <c:v>0.108011329</c:v>
                </c:pt>
                <c:pt idx="135">
                  <c:v>0.108811001</c:v>
                </c:pt>
                <c:pt idx="136">
                  <c:v>0.109610673</c:v>
                </c:pt>
                <c:pt idx="137">
                  <c:v>0.110410345</c:v>
                </c:pt>
                <c:pt idx="138">
                  <c:v>0.111210017</c:v>
                </c:pt>
                <c:pt idx="139">
                  <c:v>0.112009689</c:v>
                </c:pt>
                <c:pt idx="140">
                  <c:v>0.112809361</c:v>
                </c:pt>
                <c:pt idx="141">
                  <c:v>0.113609033</c:v>
                </c:pt>
                <c:pt idx="142">
                  <c:v>0.114408705</c:v>
                </c:pt>
                <c:pt idx="143">
                  <c:v>0.115208377</c:v>
                </c:pt>
                <c:pt idx="144">
                  <c:v>0.116008049</c:v>
                </c:pt>
                <c:pt idx="145">
                  <c:v>0.116807721</c:v>
                </c:pt>
                <c:pt idx="146">
                  <c:v>0.117607393</c:v>
                </c:pt>
                <c:pt idx="147">
                  <c:v>0.118407065</c:v>
                </c:pt>
                <c:pt idx="148">
                  <c:v>0.119206737</c:v>
                </c:pt>
                <c:pt idx="149">
                  <c:v>0.120006409</c:v>
                </c:pt>
                <c:pt idx="150">
                  <c:v>0.120806081</c:v>
                </c:pt>
                <c:pt idx="151">
                  <c:v>0.121605753</c:v>
                </c:pt>
                <c:pt idx="152">
                  <c:v>0.122405425</c:v>
                </c:pt>
                <c:pt idx="153">
                  <c:v>0.123205097</c:v>
                </c:pt>
                <c:pt idx="154">
                  <c:v>0.124004769</c:v>
                </c:pt>
                <c:pt idx="155">
                  <c:v>0.124804441</c:v>
                </c:pt>
                <c:pt idx="156">
                  <c:v>0.125604113</c:v>
                </c:pt>
                <c:pt idx="157">
                  <c:v>0.126403785</c:v>
                </c:pt>
                <c:pt idx="158">
                  <c:v>0.127203457</c:v>
                </c:pt>
                <c:pt idx="159">
                  <c:v>0.128003129</c:v>
                </c:pt>
                <c:pt idx="160">
                  <c:v>0.128802801</c:v>
                </c:pt>
                <c:pt idx="161">
                  <c:v>0.129602473</c:v>
                </c:pt>
                <c:pt idx="162">
                  <c:v>0.130402145</c:v>
                </c:pt>
                <c:pt idx="163">
                  <c:v>0.131201817</c:v>
                </c:pt>
                <c:pt idx="164">
                  <c:v>0.132001489</c:v>
                </c:pt>
                <c:pt idx="165">
                  <c:v>0.132801161</c:v>
                </c:pt>
                <c:pt idx="166">
                  <c:v>0.133600833</c:v>
                </c:pt>
                <c:pt idx="167">
                  <c:v>0.134400505</c:v>
                </c:pt>
                <c:pt idx="168">
                  <c:v>0.135200177</c:v>
                </c:pt>
                <c:pt idx="169">
                  <c:v>0.135999849</c:v>
                </c:pt>
                <c:pt idx="170">
                  <c:v>0.136799521</c:v>
                </c:pt>
                <c:pt idx="171">
                  <c:v>0.137599193</c:v>
                </c:pt>
                <c:pt idx="172">
                  <c:v>0.138398865</c:v>
                </c:pt>
                <c:pt idx="173">
                  <c:v>0.139198537</c:v>
                </c:pt>
                <c:pt idx="174">
                  <c:v>0.139998209</c:v>
                </c:pt>
                <c:pt idx="175">
                  <c:v>0.140797881</c:v>
                </c:pt>
                <c:pt idx="176">
                  <c:v>0.141597553</c:v>
                </c:pt>
                <c:pt idx="177">
                  <c:v>0.142397225</c:v>
                </c:pt>
                <c:pt idx="178">
                  <c:v>0.143196897</c:v>
                </c:pt>
                <c:pt idx="179">
                  <c:v>0.143996569</c:v>
                </c:pt>
                <c:pt idx="180">
                  <c:v>0.144796241</c:v>
                </c:pt>
                <c:pt idx="181">
                  <c:v>0.145595913</c:v>
                </c:pt>
                <c:pt idx="182">
                  <c:v>0.146395585</c:v>
                </c:pt>
                <c:pt idx="183">
                  <c:v>0.147195257</c:v>
                </c:pt>
                <c:pt idx="184">
                  <c:v>0.147994929</c:v>
                </c:pt>
                <c:pt idx="185">
                  <c:v>0.148794601</c:v>
                </c:pt>
                <c:pt idx="186">
                  <c:v>0.149594273</c:v>
                </c:pt>
                <c:pt idx="187">
                  <c:v>0.150393945</c:v>
                </c:pt>
                <c:pt idx="188">
                  <c:v>0.151193617</c:v>
                </c:pt>
                <c:pt idx="189">
                  <c:v>0.151993289</c:v>
                </c:pt>
                <c:pt idx="190">
                  <c:v>0.152792961</c:v>
                </c:pt>
                <c:pt idx="191">
                  <c:v>0.153592633</c:v>
                </c:pt>
                <c:pt idx="192">
                  <c:v>0.154392305</c:v>
                </c:pt>
                <c:pt idx="193">
                  <c:v>0.155191977</c:v>
                </c:pt>
                <c:pt idx="194">
                  <c:v>0.155991649</c:v>
                </c:pt>
                <c:pt idx="195">
                  <c:v>0.156791321</c:v>
                </c:pt>
                <c:pt idx="196">
                  <c:v>0.157590993</c:v>
                </c:pt>
                <c:pt idx="197">
                  <c:v>0.158390665</c:v>
                </c:pt>
                <c:pt idx="198">
                  <c:v>0.159190337</c:v>
                </c:pt>
                <c:pt idx="199">
                  <c:v>0.159990009</c:v>
                </c:pt>
                <c:pt idx="200">
                  <c:v>0.160789681</c:v>
                </c:pt>
                <c:pt idx="201">
                  <c:v>0.161589353</c:v>
                </c:pt>
                <c:pt idx="202">
                  <c:v>0.162389025</c:v>
                </c:pt>
                <c:pt idx="203">
                  <c:v>0.163188697</c:v>
                </c:pt>
                <c:pt idx="204">
                  <c:v>0.163988369</c:v>
                </c:pt>
                <c:pt idx="205">
                  <c:v>0.164788041</c:v>
                </c:pt>
                <c:pt idx="206">
                  <c:v>0.165587713</c:v>
                </c:pt>
                <c:pt idx="207">
                  <c:v>0.166387385</c:v>
                </c:pt>
                <c:pt idx="208">
                  <c:v>0.167187057</c:v>
                </c:pt>
                <c:pt idx="209">
                  <c:v>0.167986729</c:v>
                </c:pt>
                <c:pt idx="210">
                  <c:v>0.168786401</c:v>
                </c:pt>
                <c:pt idx="211">
                  <c:v>0.169586073</c:v>
                </c:pt>
                <c:pt idx="212">
                  <c:v>0.170385745</c:v>
                </c:pt>
                <c:pt idx="213">
                  <c:v>0.171185417</c:v>
                </c:pt>
                <c:pt idx="214">
                  <c:v>0.171985089</c:v>
                </c:pt>
                <c:pt idx="215">
                  <c:v>0.172784761</c:v>
                </c:pt>
                <c:pt idx="216">
                  <c:v>0.173584433</c:v>
                </c:pt>
                <c:pt idx="217">
                  <c:v>0.174384105</c:v>
                </c:pt>
                <c:pt idx="218">
                  <c:v>0.175183777</c:v>
                </c:pt>
                <c:pt idx="219">
                  <c:v>0.175983449</c:v>
                </c:pt>
                <c:pt idx="220">
                  <c:v>0.176783121</c:v>
                </c:pt>
                <c:pt idx="221">
                  <c:v>0.177582793</c:v>
                </c:pt>
                <c:pt idx="222">
                  <c:v>0.178382465</c:v>
                </c:pt>
                <c:pt idx="223">
                  <c:v>0.179182137</c:v>
                </c:pt>
                <c:pt idx="224">
                  <c:v>0.179981809</c:v>
                </c:pt>
                <c:pt idx="225">
                  <c:v>0.180781481</c:v>
                </c:pt>
                <c:pt idx="226">
                  <c:v>0.181581153</c:v>
                </c:pt>
                <c:pt idx="227">
                  <c:v>0.182380825</c:v>
                </c:pt>
                <c:pt idx="228">
                  <c:v>0.183180497</c:v>
                </c:pt>
                <c:pt idx="229">
                  <c:v>0.183980169</c:v>
                </c:pt>
                <c:pt idx="230">
                  <c:v>0.184779841</c:v>
                </c:pt>
                <c:pt idx="231">
                  <c:v>0.185579513</c:v>
                </c:pt>
                <c:pt idx="232">
                  <c:v>0.186379185</c:v>
                </c:pt>
                <c:pt idx="233">
                  <c:v>0.187178857</c:v>
                </c:pt>
                <c:pt idx="234">
                  <c:v>0.187978529</c:v>
                </c:pt>
                <c:pt idx="235">
                  <c:v>0.188778201</c:v>
                </c:pt>
                <c:pt idx="236">
                  <c:v>0.189577873</c:v>
                </c:pt>
                <c:pt idx="237">
                  <c:v>0.190377545</c:v>
                </c:pt>
                <c:pt idx="238">
                  <c:v>0.191177217</c:v>
                </c:pt>
                <c:pt idx="239">
                  <c:v>0.191976889</c:v>
                </c:pt>
                <c:pt idx="240">
                  <c:v>0.192776561</c:v>
                </c:pt>
                <c:pt idx="241">
                  <c:v>0.193576233</c:v>
                </c:pt>
                <c:pt idx="242">
                  <c:v>0.194375905</c:v>
                </c:pt>
                <c:pt idx="243">
                  <c:v>0.195175577</c:v>
                </c:pt>
                <c:pt idx="244">
                  <c:v>0.195975249</c:v>
                </c:pt>
                <c:pt idx="245">
                  <c:v>0.196774921</c:v>
                </c:pt>
                <c:pt idx="246">
                  <c:v>0.197574593</c:v>
                </c:pt>
                <c:pt idx="247">
                  <c:v>0.198374265</c:v>
                </c:pt>
                <c:pt idx="248">
                  <c:v>0.199173937</c:v>
                </c:pt>
                <c:pt idx="249">
                  <c:v>0.199973609</c:v>
                </c:pt>
                <c:pt idx="250">
                  <c:v>0.200773281</c:v>
                </c:pt>
                <c:pt idx="251">
                  <c:v>0.201572953</c:v>
                </c:pt>
                <c:pt idx="252">
                  <c:v>0.202372625</c:v>
                </c:pt>
                <c:pt idx="253">
                  <c:v>0.203172297</c:v>
                </c:pt>
                <c:pt idx="254">
                  <c:v>0.203971969</c:v>
                </c:pt>
                <c:pt idx="255">
                  <c:v>0.204771641</c:v>
                </c:pt>
                <c:pt idx="256">
                  <c:v>0.205571313</c:v>
                </c:pt>
                <c:pt idx="257">
                  <c:v>0.206370985</c:v>
                </c:pt>
                <c:pt idx="258">
                  <c:v>0.207170657</c:v>
                </c:pt>
                <c:pt idx="259">
                  <c:v>0.207970329</c:v>
                </c:pt>
                <c:pt idx="260">
                  <c:v>0.208770001</c:v>
                </c:pt>
                <c:pt idx="261">
                  <c:v>0.209569673</c:v>
                </c:pt>
                <c:pt idx="262">
                  <c:v>0.210369345</c:v>
                </c:pt>
                <c:pt idx="263">
                  <c:v>0.211169017</c:v>
                </c:pt>
                <c:pt idx="264">
                  <c:v>0.211968689</c:v>
                </c:pt>
                <c:pt idx="265">
                  <c:v>0.212768361</c:v>
                </c:pt>
                <c:pt idx="266">
                  <c:v>0.213568033</c:v>
                </c:pt>
                <c:pt idx="267">
                  <c:v>0.214367705</c:v>
                </c:pt>
                <c:pt idx="268">
                  <c:v>0.215167377</c:v>
                </c:pt>
                <c:pt idx="269">
                  <c:v>0.215967049</c:v>
                </c:pt>
                <c:pt idx="270">
                  <c:v>0.216766721</c:v>
                </c:pt>
                <c:pt idx="271">
                  <c:v>0.217566393</c:v>
                </c:pt>
                <c:pt idx="272">
                  <c:v>0.218366065</c:v>
                </c:pt>
                <c:pt idx="273">
                  <c:v>0.219165737</c:v>
                </c:pt>
                <c:pt idx="274">
                  <c:v>0.219965409</c:v>
                </c:pt>
                <c:pt idx="275">
                  <c:v>0.220765081</c:v>
                </c:pt>
                <c:pt idx="276">
                  <c:v>0.221564753</c:v>
                </c:pt>
                <c:pt idx="277">
                  <c:v>0.222364425</c:v>
                </c:pt>
                <c:pt idx="278">
                  <c:v>0.223164097</c:v>
                </c:pt>
                <c:pt idx="279">
                  <c:v>0.223963769</c:v>
                </c:pt>
                <c:pt idx="280">
                  <c:v>0.224763441</c:v>
                </c:pt>
                <c:pt idx="281">
                  <c:v>0.225563113</c:v>
                </c:pt>
                <c:pt idx="282">
                  <c:v>0.226362785</c:v>
                </c:pt>
                <c:pt idx="283">
                  <c:v>0.227162457</c:v>
                </c:pt>
                <c:pt idx="284">
                  <c:v>0.227962129</c:v>
                </c:pt>
                <c:pt idx="285">
                  <c:v>0.228761801</c:v>
                </c:pt>
                <c:pt idx="286">
                  <c:v>0.229561473</c:v>
                </c:pt>
                <c:pt idx="287">
                  <c:v>0.230361145</c:v>
                </c:pt>
                <c:pt idx="288">
                  <c:v>0.231160817</c:v>
                </c:pt>
                <c:pt idx="289">
                  <c:v>0.231960489</c:v>
                </c:pt>
                <c:pt idx="290">
                  <c:v>0.232760161</c:v>
                </c:pt>
                <c:pt idx="291">
                  <c:v>0.233559833</c:v>
                </c:pt>
                <c:pt idx="292">
                  <c:v>0.234359505</c:v>
                </c:pt>
                <c:pt idx="293">
                  <c:v>0.235159177</c:v>
                </c:pt>
                <c:pt idx="294">
                  <c:v>0.235958849</c:v>
                </c:pt>
                <c:pt idx="295">
                  <c:v>0.236758521</c:v>
                </c:pt>
                <c:pt idx="296">
                  <c:v>0.237558193</c:v>
                </c:pt>
                <c:pt idx="297">
                  <c:v>0.238357865</c:v>
                </c:pt>
                <c:pt idx="298">
                  <c:v>0.239157537</c:v>
                </c:pt>
                <c:pt idx="299">
                  <c:v>0.239957209</c:v>
                </c:pt>
                <c:pt idx="300">
                  <c:v>0.240756881</c:v>
                </c:pt>
                <c:pt idx="301">
                  <c:v>0.241556553</c:v>
                </c:pt>
                <c:pt idx="302">
                  <c:v>0.242356225</c:v>
                </c:pt>
                <c:pt idx="303">
                  <c:v>0.243155897</c:v>
                </c:pt>
                <c:pt idx="304">
                  <c:v>0.243955569</c:v>
                </c:pt>
                <c:pt idx="305">
                  <c:v>0.244755241</c:v>
                </c:pt>
                <c:pt idx="306">
                  <c:v>0.245554913</c:v>
                </c:pt>
                <c:pt idx="307">
                  <c:v>0.246354585</c:v>
                </c:pt>
                <c:pt idx="308">
                  <c:v>0.247154257</c:v>
                </c:pt>
                <c:pt idx="309">
                  <c:v>0.247953929</c:v>
                </c:pt>
                <c:pt idx="310">
                  <c:v>0.248753601</c:v>
                </c:pt>
                <c:pt idx="311">
                  <c:v>0.249553273</c:v>
                </c:pt>
                <c:pt idx="312">
                  <c:v>0.250352945</c:v>
                </c:pt>
                <c:pt idx="313">
                  <c:v>0.251152617</c:v>
                </c:pt>
                <c:pt idx="314">
                  <c:v>0.251952289</c:v>
                </c:pt>
                <c:pt idx="315">
                  <c:v>0.252751961</c:v>
                </c:pt>
                <c:pt idx="316">
                  <c:v>0.253551633</c:v>
                </c:pt>
                <c:pt idx="317">
                  <c:v>0.254351305</c:v>
                </c:pt>
                <c:pt idx="318">
                  <c:v>0.255150977</c:v>
                </c:pt>
                <c:pt idx="319">
                  <c:v>0.255950649</c:v>
                </c:pt>
                <c:pt idx="320">
                  <c:v>0.256750321</c:v>
                </c:pt>
                <c:pt idx="321">
                  <c:v>0.257549993</c:v>
                </c:pt>
                <c:pt idx="322">
                  <c:v>0.258349665</c:v>
                </c:pt>
                <c:pt idx="323">
                  <c:v>0.259149337</c:v>
                </c:pt>
                <c:pt idx="324">
                  <c:v>0.259949009</c:v>
                </c:pt>
                <c:pt idx="325">
                  <c:v>0.260748681</c:v>
                </c:pt>
                <c:pt idx="326">
                  <c:v>0.261548353</c:v>
                </c:pt>
                <c:pt idx="327">
                  <c:v>0.262348025</c:v>
                </c:pt>
                <c:pt idx="328">
                  <c:v>0.263147697</c:v>
                </c:pt>
                <c:pt idx="329">
                  <c:v>0.263947369</c:v>
                </c:pt>
                <c:pt idx="330">
                  <c:v>0.264747041</c:v>
                </c:pt>
                <c:pt idx="331">
                  <c:v>0.265546713</c:v>
                </c:pt>
                <c:pt idx="332">
                  <c:v>0.266346385</c:v>
                </c:pt>
                <c:pt idx="333">
                  <c:v>0.267146057</c:v>
                </c:pt>
                <c:pt idx="334">
                  <c:v>0.267945729</c:v>
                </c:pt>
                <c:pt idx="335">
                  <c:v>0.268745401</c:v>
                </c:pt>
                <c:pt idx="336">
                  <c:v>0.269545073</c:v>
                </c:pt>
                <c:pt idx="337">
                  <c:v>0.270344745</c:v>
                </c:pt>
                <c:pt idx="338">
                  <c:v>0.271144417</c:v>
                </c:pt>
                <c:pt idx="339">
                  <c:v>0.271944089</c:v>
                </c:pt>
                <c:pt idx="340">
                  <c:v>0.272743761</c:v>
                </c:pt>
                <c:pt idx="341">
                  <c:v>0.273543433</c:v>
                </c:pt>
                <c:pt idx="342">
                  <c:v>0.274343105</c:v>
                </c:pt>
                <c:pt idx="343">
                  <c:v>0.275142777</c:v>
                </c:pt>
                <c:pt idx="344">
                  <c:v>0.275942449</c:v>
                </c:pt>
                <c:pt idx="345">
                  <c:v>0.276742121</c:v>
                </c:pt>
                <c:pt idx="346">
                  <c:v>0.277541793</c:v>
                </c:pt>
                <c:pt idx="347">
                  <c:v>0.278341465</c:v>
                </c:pt>
                <c:pt idx="348">
                  <c:v>0.279141137</c:v>
                </c:pt>
                <c:pt idx="349">
                  <c:v>0.279940809</c:v>
                </c:pt>
                <c:pt idx="350">
                  <c:v>0.280740481</c:v>
                </c:pt>
                <c:pt idx="351">
                  <c:v>0.281540153</c:v>
                </c:pt>
                <c:pt idx="352">
                  <c:v>0.282339825</c:v>
                </c:pt>
                <c:pt idx="353">
                  <c:v>0.283139497</c:v>
                </c:pt>
                <c:pt idx="354">
                  <c:v>0.283939169</c:v>
                </c:pt>
                <c:pt idx="355">
                  <c:v>0.284738841</c:v>
                </c:pt>
                <c:pt idx="356">
                  <c:v>0.285538513</c:v>
                </c:pt>
                <c:pt idx="357">
                  <c:v>0.286338185</c:v>
                </c:pt>
                <c:pt idx="358">
                  <c:v>0.287137857</c:v>
                </c:pt>
                <c:pt idx="359">
                  <c:v>0.287937529</c:v>
                </c:pt>
                <c:pt idx="360">
                  <c:v>0.288737201</c:v>
                </c:pt>
                <c:pt idx="361">
                  <c:v>0.289536873</c:v>
                </c:pt>
                <c:pt idx="362">
                  <c:v>0.290336545</c:v>
                </c:pt>
                <c:pt idx="363">
                  <c:v>0.291136217</c:v>
                </c:pt>
                <c:pt idx="364">
                  <c:v>0.291935889</c:v>
                </c:pt>
                <c:pt idx="365">
                  <c:v>0.292735561</c:v>
                </c:pt>
                <c:pt idx="366">
                  <c:v>0.293535233</c:v>
                </c:pt>
                <c:pt idx="367">
                  <c:v>0.294334905</c:v>
                </c:pt>
                <c:pt idx="368">
                  <c:v>0.295134577</c:v>
                </c:pt>
                <c:pt idx="369">
                  <c:v>0.295934249</c:v>
                </c:pt>
                <c:pt idx="370">
                  <c:v>0.296733921</c:v>
                </c:pt>
                <c:pt idx="371">
                  <c:v>0.297533593</c:v>
                </c:pt>
                <c:pt idx="372">
                  <c:v>0.298333265</c:v>
                </c:pt>
                <c:pt idx="373">
                  <c:v>0.299132937</c:v>
                </c:pt>
                <c:pt idx="374">
                  <c:v>0.299932609</c:v>
                </c:pt>
                <c:pt idx="375">
                  <c:v>0.300732281</c:v>
                </c:pt>
                <c:pt idx="376">
                  <c:v>0.301531953</c:v>
                </c:pt>
                <c:pt idx="377">
                  <c:v>0.302331625</c:v>
                </c:pt>
                <c:pt idx="378">
                  <c:v>0.303131297</c:v>
                </c:pt>
                <c:pt idx="379">
                  <c:v>0.303930969</c:v>
                </c:pt>
                <c:pt idx="380">
                  <c:v>0.304730641</c:v>
                </c:pt>
                <c:pt idx="381">
                  <c:v>0.305530313</c:v>
                </c:pt>
                <c:pt idx="382">
                  <c:v>0.306329985</c:v>
                </c:pt>
                <c:pt idx="383">
                  <c:v>0.307129657</c:v>
                </c:pt>
                <c:pt idx="384">
                  <c:v>0.307929329</c:v>
                </c:pt>
                <c:pt idx="385">
                  <c:v>0.308729001</c:v>
                </c:pt>
                <c:pt idx="386">
                  <c:v>0.309528673</c:v>
                </c:pt>
                <c:pt idx="387">
                  <c:v>0.310328345</c:v>
                </c:pt>
                <c:pt idx="388">
                  <c:v>0.311128017</c:v>
                </c:pt>
                <c:pt idx="389">
                  <c:v>0.311927689</c:v>
                </c:pt>
                <c:pt idx="390">
                  <c:v>0.312727361</c:v>
                </c:pt>
                <c:pt idx="391">
                  <c:v>0.313527033</c:v>
                </c:pt>
                <c:pt idx="392">
                  <c:v>0.314326705</c:v>
                </c:pt>
                <c:pt idx="393">
                  <c:v>0.315126377</c:v>
                </c:pt>
                <c:pt idx="394">
                  <c:v>0.315926049</c:v>
                </c:pt>
                <c:pt idx="395">
                  <c:v>0.316725721</c:v>
                </c:pt>
                <c:pt idx="396">
                  <c:v>0.317525393</c:v>
                </c:pt>
                <c:pt idx="397">
                  <c:v>0.318325065</c:v>
                </c:pt>
                <c:pt idx="398">
                  <c:v>0.319124737</c:v>
                </c:pt>
                <c:pt idx="399">
                  <c:v>0.319924409</c:v>
                </c:pt>
                <c:pt idx="400">
                  <c:v>0.320724081</c:v>
                </c:pt>
                <c:pt idx="401">
                  <c:v>0.321523753</c:v>
                </c:pt>
                <c:pt idx="402">
                  <c:v>0.322323425</c:v>
                </c:pt>
                <c:pt idx="403">
                  <c:v>0.323123097</c:v>
                </c:pt>
                <c:pt idx="404">
                  <c:v>0.323922769</c:v>
                </c:pt>
                <c:pt idx="405">
                  <c:v>0.324722441</c:v>
                </c:pt>
                <c:pt idx="406">
                  <c:v>0.325522113</c:v>
                </c:pt>
                <c:pt idx="407">
                  <c:v>0.326321785</c:v>
                </c:pt>
                <c:pt idx="408">
                  <c:v>0.327121457</c:v>
                </c:pt>
                <c:pt idx="409">
                  <c:v>0.327921129</c:v>
                </c:pt>
                <c:pt idx="410">
                  <c:v>0.328720801</c:v>
                </c:pt>
                <c:pt idx="411">
                  <c:v>0.329520473</c:v>
                </c:pt>
                <c:pt idx="412">
                  <c:v>0.330320145</c:v>
                </c:pt>
                <c:pt idx="413">
                  <c:v>0.331119817</c:v>
                </c:pt>
                <c:pt idx="414">
                  <c:v>0.331919489</c:v>
                </c:pt>
                <c:pt idx="415">
                  <c:v>0.332719161</c:v>
                </c:pt>
                <c:pt idx="416">
                  <c:v>0.333518833</c:v>
                </c:pt>
                <c:pt idx="417">
                  <c:v>0.334318505</c:v>
                </c:pt>
                <c:pt idx="418">
                  <c:v>0.335118177</c:v>
                </c:pt>
                <c:pt idx="419">
                  <c:v>0.335917849</c:v>
                </c:pt>
                <c:pt idx="420">
                  <c:v>0.336717521</c:v>
                </c:pt>
                <c:pt idx="421">
                  <c:v>0.337517193</c:v>
                </c:pt>
                <c:pt idx="422">
                  <c:v>0.338316865</c:v>
                </c:pt>
                <c:pt idx="423">
                  <c:v>0.339116537</c:v>
                </c:pt>
                <c:pt idx="424">
                  <c:v>0.339916209</c:v>
                </c:pt>
                <c:pt idx="425">
                  <c:v>0.340715881</c:v>
                </c:pt>
                <c:pt idx="426">
                  <c:v>0.341515553</c:v>
                </c:pt>
                <c:pt idx="427">
                  <c:v>0.342315225</c:v>
                </c:pt>
                <c:pt idx="428">
                  <c:v>0.343114897</c:v>
                </c:pt>
                <c:pt idx="429">
                  <c:v>0.343914569</c:v>
                </c:pt>
                <c:pt idx="430">
                  <c:v>0.344714241</c:v>
                </c:pt>
                <c:pt idx="431">
                  <c:v>0.345513913</c:v>
                </c:pt>
                <c:pt idx="432">
                  <c:v>0.346313585</c:v>
                </c:pt>
                <c:pt idx="433">
                  <c:v>0.347113257</c:v>
                </c:pt>
                <c:pt idx="434">
                  <c:v>0.347912929</c:v>
                </c:pt>
                <c:pt idx="435">
                  <c:v>0.348712601</c:v>
                </c:pt>
                <c:pt idx="436">
                  <c:v>0.349512273</c:v>
                </c:pt>
                <c:pt idx="437">
                  <c:v>0.350311945</c:v>
                </c:pt>
                <c:pt idx="438">
                  <c:v>0.351111617</c:v>
                </c:pt>
                <c:pt idx="439">
                  <c:v>0.351911289</c:v>
                </c:pt>
                <c:pt idx="440">
                  <c:v>0.352710961</c:v>
                </c:pt>
                <c:pt idx="441">
                  <c:v>0.353510633</c:v>
                </c:pt>
                <c:pt idx="442">
                  <c:v>0.354310305</c:v>
                </c:pt>
                <c:pt idx="443">
                  <c:v>0.355109977</c:v>
                </c:pt>
                <c:pt idx="444">
                  <c:v>0.355909649</c:v>
                </c:pt>
                <c:pt idx="445">
                  <c:v>0.356709321</c:v>
                </c:pt>
                <c:pt idx="446">
                  <c:v>0.357508993</c:v>
                </c:pt>
                <c:pt idx="447">
                  <c:v>0.358308665</c:v>
                </c:pt>
                <c:pt idx="448">
                  <c:v>0.359108337</c:v>
                </c:pt>
                <c:pt idx="449">
                  <c:v>0.359908009</c:v>
                </c:pt>
                <c:pt idx="450">
                  <c:v>0.360707681</c:v>
                </c:pt>
                <c:pt idx="451">
                  <c:v>0.361507353</c:v>
                </c:pt>
                <c:pt idx="452">
                  <c:v>0.362307025</c:v>
                </c:pt>
                <c:pt idx="453">
                  <c:v>0.363106697</c:v>
                </c:pt>
                <c:pt idx="454">
                  <c:v>0.363906369</c:v>
                </c:pt>
                <c:pt idx="455">
                  <c:v>0.364706041</c:v>
                </c:pt>
                <c:pt idx="456">
                  <c:v>0.365505713</c:v>
                </c:pt>
                <c:pt idx="457">
                  <c:v>0.366305385</c:v>
                </c:pt>
                <c:pt idx="458">
                  <c:v>0.367105057</c:v>
                </c:pt>
                <c:pt idx="459">
                  <c:v>0.367904729</c:v>
                </c:pt>
                <c:pt idx="460">
                  <c:v>0.368704401</c:v>
                </c:pt>
                <c:pt idx="461">
                  <c:v>0.369504073</c:v>
                </c:pt>
                <c:pt idx="462">
                  <c:v>0.370303745</c:v>
                </c:pt>
                <c:pt idx="463">
                  <c:v>0.371103417</c:v>
                </c:pt>
                <c:pt idx="464">
                  <c:v>0.371903089</c:v>
                </c:pt>
                <c:pt idx="465">
                  <c:v>0.372702761</c:v>
                </c:pt>
                <c:pt idx="466">
                  <c:v>0.373502433</c:v>
                </c:pt>
                <c:pt idx="467">
                  <c:v>0.374302105</c:v>
                </c:pt>
                <c:pt idx="468">
                  <c:v>0.375101777</c:v>
                </c:pt>
                <c:pt idx="469">
                  <c:v>0.375901449</c:v>
                </c:pt>
                <c:pt idx="470">
                  <c:v>0.376701121</c:v>
                </c:pt>
                <c:pt idx="471">
                  <c:v>0.377500793</c:v>
                </c:pt>
                <c:pt idx="472">
                  <c:v>0.378300465</c:v>
                </c:pt>
                <c:pt idx="473">
                  <c:v>0.379100137</c:v>
                </c:pt>
                <c:pt idx="474">
                  <c:v>0.379899809</c:v>
                </c:pt>
                <c:pt idx="475">
                  <c:v>0.380699481</c:v>
                </c:pt>
                <c:pt idx="476">
                  <c:v>0.381499153</c:v>
                </c:pt>
                <c:pt idx="477">
                  <c:v>0.382298825</c:v>
                </c:pt>
                <c:pt idx="478">
                  <c:v>0.383098497</c:v>
                </c:pt>
                <c:pt idx="479">
                  <c:v>0.383898169</c:v>
                </c:pt>
                <c:pt idx="480">
                  <c:v>0.384697841</c:v>
                </c:pt>
                <c:pt idx="481">
                  <c:v>0.385497513</c:v>
                </c:pt>
                <c:pt idx="482">
                  <c:v>0.386297185</c:v>
                </c:pt>
                <c:pt idx="483">
                  <c:v>0.387096857</c:v>
                </c:pt>
                <c:pt idx="484">
                  <c:v>0.387896529</c:v>
                </c:pt>
                <c:pt idx="485">
                  <c:v>0.388696201</c:v>
                </c:pt>
                <c:pt idx="486">
                  <c:v>0.389495873</c:v>
                </c:pt>
                <c:pt idx="487">
                  <c:v>0.390295545</c:v>
                </c:pt>
                <c:pt idx="488">
                  <c:v>0.391095217</c:v>
                </c:pt>
                <c:pt idx="489">
                  <c:v>0.391894889</c:v>
                </c:pt>
                <c:pt idx="490">
                  <c:v>0.392694561</c:v>
                </c:pt>
                <c:pt idx="491">
                  <c:v>0.393494233</c:v>
                </c:pt>
                <c:pt idx="492">
                  <c:v>0.394293905</c:v>
                </c:pt>
                <c:pt idx="493">
                  <c:v>0.395093577</c:v>
                </c:pt>
                <c:pt idx="494">
                  <c:v>0.395893249</c:v>
                </c:pt>
                <c:pt idx="495">
                  <c:v>0.396692921</c:v>
                </c:pt>
                <c:pt idx="496">
                  <c:v>0.397492593</c:v>
                </c:pt>
                <c:pt idx="497">
                  <c:v>0.398292265</c:v>
                </c:pt>
                <c:pt idx="498">
                  <c:v>0.399091937</c:v>
                </c:pt>
                <c:pt idx="499">
                  <c:v>0.399891609</c:v>
                </c:pt>
                <c:pt idx="500">
                  <c:v>0.400691281</c:v>
                </c:pt>
                <c:pt idx="501">
                  <c:v>0.401490953</c:v>
                </c:pt>
                <c:pt idx="502">
                  <c:v>0.402290625</c:v>
                </c:pt>
                <c:pt idx="503">
                  <c:v>0.403090297</c:v>
                </c:pt>
                <c:pt idx="504">
                  <c:v>0.403889969</c:v>
                </c:pt>
                <c:pt idx="505">
                  <c:v>0.404689641</c:v>
                </c:pt>
                <c:pt idx="506">
                  <c:v>0.405489313</c:v>
                </c:pt>
                <c:pt idx="507">
                  <c:v>0.406288985</c:v>
                </c:pt>
                <c:pt idx="508">
                  <c:v>0.407088657</c:v>
                </c:pt>
                <c:pt idx="509">
                  <c:v>0.407888329</c:v>
                </c:pt>
                <c:pt idx="510">
                  <c:v>0.408688001</c:v>
                </c:pt>
                <c:pt idx="511">
                  <c:v>0.409487673</c:v>
                </c:pt>
                <c:pt idx="512">
                  <c:v>0.410287345</c:v>
                </c:pt>
                <c:pt idx="513">
                  <c:v>0.411087017</c:v>
                </c:pt>
                <c:pt idx="514">
                  <c:v>0.411886689</c:v>
                </c:pt>
                <c:pt idx="515">
                  <c:v>0.412686361</c:v>
                </c:pt>
                <c:pt idx="516">
                  <c:v>0.413486033</c:v>
                </c:pt>
                <c:pt idx="517">
                  <c:v>0.414285705</c:v>
                </c:pt>
                <c:pt idx="518">
                  <c:v>0.415085377</c:v>
                </c:pt>
                <c:pt idx="519">
                  <c:v>0.415885049</c:v>
                </c:pt>
                <c:pt idx="520">
                  <c:v>0.416684721</c:v>
                </c:pt>
                <c:pt idx="521">
                  <c:v>0.417484393</c:v>
                </c:pt>
                <c:pt idx="522">
                  <c:v>0.418284065</c:v>
                </c:pt>
                <c:pt idx="523">
                  <c:v>0.419083737</c:v>
                </c:pt>
                <c:pt idx="524">
                  <c:v>0.419883409</c:v>
                </c:pt>
                <c:pt idx="525">
                  <c:v>0.420683081</c:v>
                </c:pt>
                <c:pt idx="526">
                  <c:v>0.421482753</c:v>
                </c:pt>
                <c:pt idx="527">
                  <c:v>0.422282425</c:v>
                </c:pt>
                <c:pt idx="528">
                  <c:v>0.423082097</c:v>
                </c:pt>
                <c:pt idx="529">
                  <c:v>0.423881769</c:v>
                </c:pt>
                <c:pt idx="530">
                  <c:v>0.424681441</c:v>
                </c:pt>
                <c:pt idx="531">
                  <c:v>0.425481113</c:v>
                </c:pt>
                <c:pt idx="532">
                  <c:v>0.426280785</c:v>
                </c:pt>
                <c:pt idx="533">
                  <c:v>0.427080457</c:v>
                </c:pt>
                <c:pt idx="534">
                  <c:v>0.427880129</c:v>
                </c:pt>
                <c:pt idx="535">
                  <c:v>0.428679801</c:v>
                </c:pt>
                <c:pt idx="536">
                  <c:v>0.429479473</c:v>
                </c:pt>
                <c:pt idx="537">
                  <c:v>0.430279145</c:v>
                </c:pt>
                <c:pt idx="538">
                  <c:v>0.431078817</c:v>
                </c:pt>
                <c:pt idx="539">
                  <c:v>0.431878489</c:v>
                </c:pt>
                <c:pt idx="540">
                  <c:v>0.432678161</c:v>
                </c:pt>
                <c:pt idx="541">
                  <c:v>0.433477833</c:v>
                </c:pt>
                <c:pt idx="542">
                  <c:v>0.434277505</c:v>
                </c:pt>
                <c:pt idx="543">
                  <c:v>0.435077177</c:v>
                </c:pt>
                <c:pt idx="544">
                  <c:v>0.435876849</c:v>
                </c:pt>
                <c:pt idx="545">
                  <c:v>0.436676521</c:v>
                </c:pt>
                <c:pt idx="546">
                  <c:v>0.437476193</c:v>
                </c:pt>
                <c:pt idx="547">
                  <c:v>0.438275865</c:v>
                </c:pt>
                <c:pt idx="548">
                  <c:v>0.439075537</c:v>
                </c:pt>
                <c:pt idx="549">
                  <c:v>0.439875209</c:v>
                </c:pt>
                <c:pt idx="550">
                  <c:v>0.440674881</c:v>
                </c:pt>
                <c:pt idx="551">
                  <c:v>0.441474553</c:v>
                </c:pt>
                <c:pt idx="552">
                  <c:v>0.442274225</c:v>
                </c:pt>
                <c:pt idx="553">
                  <c:v>0.443073897</c:v>
                </c:pt>
                <c:pt idx="554">
                  <c:v>0.443873569</c:v>
                </c:pt>
                <c:pt idx="555">
                  <c:v>0.444673241</c:v>
                </c:pt>
                <c:pt idx="556">
                  <c:v>0.445472913</c:v>
                </c:pt>
                <c:pt idx="557">
                  <c:v>0.446272585</c:v>
                </c:pt>
                <c:pt idx="558">
                  <c:v>0.447072257</c:v>
                </c:pt>
                <c:pt idx="559">
                  <c:v>0.447871929</c:v>
                </c:pt>
                <c:pt idx="560">
                  <c:v>0.448671601</c:v>
                </c:pt>
                <c:pt idx="561">
                  <c:v>0.449471273</c:v>
                </c:pt>
                <c:pt idx="562">
                  <c:v>0.450270945</c:v>
                </c:pt>
                <c:pt idx="563">
                  <c:v>0.451070617</c:v>
                </c:pt>
                <c:pt idx="564">
                  <c:v>0.451870289</c:v>
                </c:pt>
                <c:pt idx="565">
                  <c:v>0.452669961</c:v>
                </c:pt>
                <c:pt idx="566">
                  <c:v>0.453469633</c:v>
                </c:pt>
                <c:pt idx="567">
                  <c:v>0.454269305</c:v>
                </c:pt>
                <c:pt idx="568">
                  <c:v>0.455068977</c:v>
                </c:pt>
                <c:pt idx="569">
                  <c:v>0.455868649</c:v>
                </c:pt>
                <c:pt idx="570">
                  <c:v>0.456668321</c:v>
                </c:pt>
                <c:pt idx="571">
                  <c:v>0.457467993</c:v>
                </c:pt>
                <c:pt idx="572">
                  <c:v>0.458267665</c:v>
                </c:pt>
                <c:pt idx="573">
                  <c:v>0.459067337</c:v>
                </c:pt>
                <c:pt idx="574">
                  <c:v>0.459867009</c:v>
                </c:pt>
                <c:pt idx="575">
                  <c:v>0.460666681</c:v>
                </c:pt>
                <c:pt idx="576">
                  <c:v>0.461466353</c:v>
                </c:pt>
                <c:pt idx="577">
                  <c:v>0.462266025</c:v>
                </c:pt>
                <c:pt idx="578">
                  <c:v>0.463065697</c:v>
                </c:pt>
                <c:pt idx="579">
                  <c:v>0.463865369</c:v>
                </c:pt>
                <c:pt idx="580">
                  <c:v>0.464665041</c:v>
                </c:pt>
                <c:pt idx="581">
                  <c:v>0.465464713</c:v>
                </c:pt>
                <c:pt idx="582">
                  <c:v>0.466264385</c:v>
                </c:pt>
                <c:pt idx="583">
                  <c:v>0.467064057</c:v>
                </c:pt>
                <c:pt idx="584">
                  <c:v>0.467863729</c:v>
                </c:pt>
                <c:pt idx="585">
                  <c:v>0.468663401</c:v>
                </c:pt>
                <c:pt idx="586">
                  <c:v>0.469463073</c:v>
                </c:pt>
                <c:pt idx="587">
                  <c:v>0.470262745</c:v>
                </c:pt>
                <c:pt idx="588">
                  <c:v>0.471062417</c:v>
                </c:pt>
                <c:pt idx="589">
                  <c:v>0.471862089</c:v>
                </c:pt>
                <c:pt idx="590">
                  <c:v>0.472661761</c:v>
                </c:pt>
                <c:pt idx="591">
                  <c:v>0.473461433</c:v>
                </c:pt>
                <c:pt idx="592">
                  <c:v>0.474261105</c:v>
                </c:pt>
                <c:pt idx="593">
                  <c:v>0.475060777</c:v>
                </c:pt>
                <c:pt idx="594">
                  <c:v>0.475860449</c:v>
                </c:pt>
                <c:pt idx="595">
                  <c:v>0.476660121</c:v>
                </c:pt>
                <c:pt idx="596">
                  <c:v>0.477459793</c:v>
                </c:pt>
                <c:pt idx="597">
                  <c:v>0.478259465</c:v>
                </c:pt>
                <c:pt idx="598">
                  <c:v>0.479059137</c:v>
                </c:pt>
                <c:pt idx="599">
                  <c:v>0.479858809</c:v>
                </c:pt>
                <c:pt idx="600">
                  <c:v>0.480658481</c:v>
                </c:pt>
                <c:pt idx="601">
                  <c:v>0.481458153</c:v>
                </c:pt>
                <c:pt idx="602">
                  <c:v>0.482257825</c:v>
                </c:pt>
                <c:pt idx="603">
                  <c:v>0.483057497</c:v>
                </c:pt>
                <c:pt idx="604">
                  <c:v>0.483857169</c:v>
                </c:pt>
                <c:pt idx="605">
                  <c:v>0.484656841</c:v>
                </c:pt>
                <c:pt idx="606">
                  <c:v>0.485456513</c:v>
                </c:pt>
                <c:pt idx="607">
                  <c:v>0.486256185</c:v>
                </c:pt>
                <c:pt idx="608">
                  <c:v>0.487055857</c:v>
                </c:pt>
                <c:pt idx="609">
                  <c:v>0.487855529</c:v>
                </c:pt>
                <c:pt idx="610">
                  <c:v>0.488655201</c:v>
                </c:pt>
                <c:pt idx="611">
                  <c:v>0.489454873</c:v>
                </c:pt>
                <c:pt idx="612">
                  <c:v>0.490254545</c:v>
                </c:pt>
                <c:pt idx="613">
                  <c:v>0.491054217</c:v>
                </c:pt>
                <c:pt idx="614">
                  <c:v>0.491853889</c:v>
                </c:pt>
                <c:pt idx="615">
                  <c:v>0.492653561</c:v>
                </c:pt>
                <c:pt idx="616">
                  <c:v>0.493453233</c:v>
                </c:pt>
                <c:pt idx="617">
                  <c:v>0.494252905</c:v>
                </c:pt>
                <c:pt idx="618">
                  <c:v>0.495052577</c:v>
                </c:pt>
                <c:pt idx="619">
                  <c:v>0.495852249</c:v>
                </c:pt>
                <c:pt idx="620">
                  <c:v>0.496651921</c:v>
                </c:pt>
                <c:pt idx="621">
                  <c:v>0.497451593</c:v>
                </c:pt>
                <c:pt idx="622">
                  <c:v>0.498251265</c:v>
                </c:pt>
                <c:pt idx="623">
                  <c:v>0.499050937</c:v>
                </c:pt>
                <c:pt idx="624">
                  <c:v>0.499850609</c:v>
                </c:pt>
                <c:pt idx="625">
                  <c:v>0.500650281</c:v>
                </c:pt>
                <c:pt idx="626">
                  <c:v>0.501449953</c:v>
                </c:pt>
                <c:pt idx="627">
                  <c:v>0.502249625</c:v>
                </c:pt>
                <c:pt idx="628">
                  <c:v>0.503049297</c:v>
                </c:pt>
                <c:pt idx="629">
                  <c:v>0.503848969</c:v>
                </c:pt>
                <c:pt idx="630">
                  <c:v>0.504648641</c:v>
                </c:pt>
                <c:pt idx="631">
                  <c:v>0.505448313</c:v>
                </c:pt>
                <c:pt idx="632">
                  <c:v>0.506247985</c:v>
                </c:pt>
                <c:pt idx="633">
                  <c:v>0.507047657</c:v>
                </c:pt>
                <c:pt idx="634">
                  <c:v>0.507847329</c:v>
                </c:pt>
                <c:pt idx="635">
                  <c:v>0.508647001</c:v>
                </c:pt>
                <c:pt idx="636">
                  <c:v>0.509446673</c:v>
                </c:pt>
                <c:pt idx="637">
                  <c:v>0.510246345</c:v>
                </c:pt>
                <c:pt idx="638">
                  <c:v>0.511046017</c:v>
                </c:pt>
                <c:pt idx="639">
                  <c:v>0.511845689</c:v>
                </c:pt>
                <c:pt idx="640">
                  <c:v>0.512645361</c:v>
                </c:pt>
                <c:pt idx="641">
                  <c:v>0.513445033</c:v>
                </c:pt>
                <c:pt idx="642">
                  <c:v>0.514244705</c:v>
                </c:pt>
                <c:pt idx="643">
                  <c:v>0.515044377</c:v>
                </c:pt>
                <c:pt idx="644">
                  <c:v>0.515844049</c:v>
                </c:pt>
                <c:pt idx="645">
                  <c:v>0.516643721</c:v>
                </c:pt>
                <c:pt idx="646">
                  <c:v>0.517443393</c:v>
                </c:pt>
                <c:pt idx="647">
                  <c:v>0.518243065</c:v>
                </c:pt>
                <c:pt idx="648">
                  <c:v>0.519042737</c:v>
                </c:pt>
                <c:pt idx="649">
                  <c:v>0.519842409</c:v>
                </c:pt>
                <c:pt idx="650">
                  <c:v>0.520642081</c:v>
                </c:pt>
                <c:pt idx="651">
                  <c:v>0.521441753</c:v>
                </c:pt>
                <c:pt idx="652">
                  <c:v>0.522241425</c:v>
                </c:pt>
                <c:pt idx="653">
                  <c:v>0.523041097</c:v>
                </c:pt>
                <c:pt idx="654">
                  <c:v>0.523840769</c:v>
                </c:pt>
                <c:pt idx="655">
                  <c:v>0.524640441</c:v>
                </c:pt>
                <c:pt idx="656">
                  <c:v>0.525440113</c:v>
                </c:pt>
                <c:pt idx="657">
                  <c:v>0.526239785</c:v>
                </c:pt>
                <c:pt idx="658">
                  <c:v>0.527039457</c:v>
                </c:pt>
                <c:pt idx="659">
                  <c:v>0.527839129</c:v>
                </c:pt>
                <c:pt idx="660">
                  <c:v>0.528638801</c:v>
                </c:pt>
                <c:pt idx="661">
                  <c:v>0.529438473</c:v>
                </c:pt>
                <c:pt idx="662">
                  <c:v>0.530238145</c:v>
                </c:pt>
                <c:pt idx="663">
                  <c:v>0.531037817</c:v>
                </c:pt>
                <c:pt idx="664">
                  <c:v>0.531837489</c:v>
                </c:pt>
                <c:pt idx="665">
                  <c:v>0.532637161</c:v>
                </c:pt>
                <c:pt idx="666">
                  <c:v>0.533436833</c:v>
                </c:pt>
                <c:pt idx="667">
                  <c:v>0.534236505</c:v>
                </c:pt>
                <c:pt idx="668">
                  <c:v>0.535036177</c:v>
                </c:pt>
                <c:pt idx="669">
                  <c:v>0.535835849</c:v>
                </c:pt>
                <c:pt idx="670">
                  <c:v>0.536635521</c:v>
                </c:pt>
                <c:pt idx="671">
                  <c:v>0.537435193</c:v>
                </c:pt>
                <c:pt idx="672">
                  <c:v>0.538234865</c:v>
                </c:pt>
                <c:pt idx="673">
                  <c:v>0.539034537</c:v>
                </c:pt>
                <c:pt idx="674">
                  <c:v>0.539834209</c:v>
                </c:pt>
                <c:pt idx="675">
                  <c:v>0.540633881</c:v>
                </c:pt>
                <c:pt idx="676">
                  <c:v>0.541433553</c:v>
                </c:pt>
                <c:pt idx="677">
                  <c:v>0.542233225</c:v>
                </c:pt>
                <c:pt idx="678">
                  <c:v>0.543032897</c:v>
                </c:pt>
                <c:pt idx="679">
                  <c:v>0.543832569</c:v>
                </c:pt>
                <c:pt idx="680">
                  <c:v>0.544632241</c:v>
                </c:pt>
                <c:pt idx="681">
                  <c:v>0.545431913</c:v>
                </c:pt>
                <c:pt idx="682">
                  <c:v>0.546231585</c:v>
                </c:pt>
                <c:pt idx="683">
                  <c:v>0.547031257</c:v>
                </c:pt>
                <c:pt idx="684">
                  <c:v>0.547830929</c:v>
                </c:pt>
                <c:pt idx="685">
                  <c:v>0.548630601</c:v>
                </c:pt>
                <c:pt idx="686">
                  <c:v>0.549430273</c:v>
                </c:pt>
                <c:pt idx="687">
                  <c:v>0.550229945</c:v>
                </c:pt>
                <c:pt idx="688">
                  <c:v>0.551029617</c:v>
                </c:pt>
                <c:pt idx="689">
                  <c:v>0.551829289</c:v>
                </c:pt>
                <c:pt idx="690">
                  <c:v>0.552628961</c:v>
                </c:pt>
                <c:pt idx="691">
                  <c:v>0.553428633</c:v>
                </c:pt>
                <c:pt idx="692">
                  <c:v>0.554228305</c:v>
                </c:pt>
                <c:pt idx="693">
                  <c:v>0.555027977</c:v>
                </c:pt>
                <c:pt idx="694">
                  <c:v>0.555827649</c:v>
                </c:pt>
                <c:pt idx="695">
                  <c:v>0.556627321</c:v>
                </c:pt>
                <c:pt idx="696">
                  <c:v>0.557426993</c:v>
                </c:pt>
                <c:pt idx="697">
                  <c:v>0.558226665</c:v>
                </c:pt>
                <c:pt idx="698">
                  <c:v>0.559026337</c:v>
                </c:pt>
                <c:pt idx="699">
                  <c:v>0.559826009</c:v>
                </c:pt>
                <c:pt idx="700">
                  <c:v>0.560625681</c:v>
                </c:pt>
                <c:pt idx="701">
                  <c:v>0.561425353</c:v>
                </c:pt>
                <c:pt idx="702">
                  <c:v>0.562225025</c:v>
                </c:pt>
                <c:pt idx="703">
                  <c:v>0.563024697</c:v>
                </c:pt>
                <c:pt idx="704">
                  <c:v>0.563824369</c:v>
                </c:pt>
                <c:pt idx="705">
                  <c:v>0.564624041</c:v>
                </c:pt>
                <c:pt idx="706">
                  <c:v>0.565423713</c:v>
                </c:pt>
                <c:pt idx="707">
                  <c:v>0.566223385</c:v>
                </c:pt>
                <c:pt idx="708">
                  <c:v>0.567023057</c:v>
                </c:pt>
                <c:pt idx="709">
                  <c:v>0.567822729</c:v>
                </c:pt>
                <c:pt idx="710">
                  <c:v>0.568622401</c:v>
                </c:pt>
                <c:pt idx="711">
                  <c:v>0.569422073</c:v>
                </c:pt>
                <c:pt idx="712">
                  <c:v>0.570221745</c:v>
                </c:pt>
                <c:pt idx="713">
                  <c:v>0.571021417</c:v>
                </c:pt>
                <c:pt idx="714">
                  <c:v>0.571821089</c:v>
                </c:pt>
                <c:pt idx="715">
                  <c:v>0.572620761</c:v>
                </c:pt>
                <c:pt idx="716">
                  <c:v>0.573420433</c:v>
                </c:pt>
                <c:pt idx="717">
                  <c:v>0.574220105</c:v>
                </c:pt>
                <c:pt idx="718">
                  <c:v>0.575019777</c:v>
                </c:pt>
                <c:pt idx="719">
                  <c:v>0.575819449</c:v>
                </c:pt>
                <c:pt idx="720">
                  <c:v>0.576619121</c:v>
                </c:pt>
                <c:pt idx="721">
                  <c:v>0.577418793</c:v>
                </c:pt>
                <c:pt idx="722">
                  <c:v>0.578218465</c:v>
                </c:pt>
                <c:pt idx="723">
                  <c:v>0.579018137</c:v>
                </c:pt>
                <c:pt idx="724">
                  <c:v>0.579817809</c:v>
                </c:pt>
                <c:pt idx="725">
                  <c:v>0.580617481</c:v>
                </c:pt>
                <c:pt idx="726">
                  <c:v>0.581417153</c:v>
                </c:pt>
                <c:pt idx="727">
                  <c:v>0.582216825</c:v>
                </c:pt>
                <c:pt idx="728">
                  <c:v>0.583016497</c:v>
                </c:pt>
                <c:pt idx="729">
                  <c:v>0.583816169</c:v>
                </c:pt>
                <c:pt idx="730">
                  <c:v>0.584615841</c:v>
                </c:pt>
                <c:pt idx="731">
                  <c:v>0.585415513</c:v>
                </c:pt>
                <c:pt idx="732">
                  <c:v>0.586215185</c:v>
                </c:pt>
                <c:pt idx="733">
                  <c:v>0.587014857</c:v>
                </c:pt>
                <c:pt idx="734">
                  <c:v>0.587814529</c:v>
                </c:pt>
                <c:pt idx="735">
                  <c:v>0.588614201</c:v>
                </c:pt>
                <c:pt idx="736">
                  <c:v>0.589413873</c:v>
                </c:pt>
                <c:pt idx="737">
                  <c:v>0.590213545</c:v>
                </c:pt>
                <c:pt idx="738">
                  <c:v>0.591013217</c:v>
                </c:pt>
                <c:pt idx="739">
                  <c:v>0.591812889</c:v>
                </c:pt>
                <c:pt idx="740">
                  <c:v>0.592612561</c:v>
                </c:pt>
                <c:pt idx="741">
                  <c:v>0.593412233</c:v>
                </c:pt>
                <c:pt idx="742">
                  <c:v>0.594211905</c:v>
                </c:pt>
                <c:pt idx="743">
                  <c:v>0.595011577</c:v>
                </c:pt>
                <c:pt idx="744">
                  <c:v>0.595811249</c:v>
                </c:pt>
                <c:pt idx="745">
                  <c:v>0.596610921</c:v>
                </c:pt>
                <c:pt idx="746">
                  <c:v>0.597410593</c:v>
                </c:pt>
                <c:pt idx="747">
                  <c:v>0.598210265</c:v>
                </c:pt>
                <c:pt idx="748">
                  <c:v>0.599009937</c:v>
                </c:pt>
                <c:pt idx="749">
                  <c:v>0.599809609</c:v>
                </c:pt>
                <c:pt idx="750">
                  <c:v>0.600609281</c:v>
                </c:pt>
                <c:pt idx="751">
                  <c:v>0.601408953</c:v>
                </c:pt>
                <c:pt idx="752">
                  <c:v>0.602208625</c:v>
                </c:pt>
                <c:pt idx="753">
                  <c:v>0.603008297</c:v>
                </c:pt>
                <c:pt idx="754">
                  <c:v>0.603807969</c:v>
                </c:pt>
                <c:pt idx="755">
                  <c:v>0.604607641</c:v>
                </c:pt>
                <c:pt idx="756">
                  <c:v>0.605407313</c:v>
                </c:pt>
                <c:pt idx="757">
                  <c:v>0.606206985</c:v>
                </c:pt>
                <c:pt idx="758">
                  <c:v>0.607006657</c:v>
                </c:pt>
                <c:pt idx="759">
                  <c:v>0.607806329</c:v>
                </c:pt>
                <c:pt idx="760">
                  <c:v>0.608606001</c:v>
                </c:pt>
                <c:pt idx="761">
                  <c:v>0.609405673</c:v>
                </c:pt>
                <c:pt idx="762">
                  <c:v>0.610205345</c:v>
                </c:pt>
                <c:pt idx="763">
                  <c:v>0.611005017</c:v>
                </c:pt>
                <c:pt idx="764">
                  <c:v>0.611804689</c:v>
                </c:pt>
                <c:pt idx="765">
                  <c:v>0.612604361</c:v>
                </c:pt>
                <c:pt idx="766">
                  <c:v>0.613404033</c:v>
                </c:pt>
                <c:pt idx="767">
                  <c:v>0.614203705</c:v>
                </c:pt>
                <c:pt idx="768">
                  <c:v>0.615003377</c:v>
                </c:pt>
                <c:pt idx="769">
                  <c:v>0.615803049</c:v>
                </c:pt>
                <c:pt idx="770">
                  <c:v>0.616602721</c:v>
                </c:pt>
                <c:pt idx="771">
                  <c:v>0.617402393</c:v>
                </c:pt>
                <c:pt idx="772">
                  <c:v>0.618202065</c:v>
                </c:pt>
                <c:pt idx="773">
                  <c:v>0.619001737</c:v>
                </c:pt>
                <c:pt idx="774">
                  <c:v>0.619801409</c:v>
                </c:pt>
                <c:pt idx="775">
                  <c:v>0.620601081</c:v>
                </c:pt>
                <c:pt idx="776">
                  <c:v>0.621400753</c:v>
                </c:pt>
                <c:pt idx="777">
                  <c:v>0.622200425</c:v>
                </c:pt>
                <c:pt idx="778">
                  <c:v>0.623000097</c:v>
                </c:pt>
                <c:pt idx="779">
                  <c:v>0.623799769</c:v>
                </c:pt>
                <c:pt idx="780">
                  <c:v>0.624599441</c:v>
                </c:pt>
                <c:pt idx="781">
                  <c:v>0.625399113</c:v>
                </c:pt>
                <c:pt idx="782">
                  <c:v>0.626198785</c:v>
                </c:pt>
                <c:pt idx="783">
                  <c:v>0.626998457</c:v>
                </c:pt>
                <c:pt idx="784">
                  <c:v>0.627798129</c:v>
                </c:pt>
                <c:pt idx="785">
                  <c:v>0.628597801</c:v>
                </c:pt>
                <c:pt idx="786">
                  <c:v>0.629397473</c:v>
                </c:pt>
                <c:pt idx="787">
                  <c:v>0.630197145</c:v>
                </c:pt>
                <c:pt idx="788">
                  <c:v>0.630996817</c:v>
                </c:pt>
                <c:pt idx="789">
                  <c:v>0.631796489</c:v>
                </c:pt>
                <c:pt idx="790">
                  <c:v>0.632596161</c:v>
                </c:pt>
                <c:pt idx="791">
                  <c:v>0.633395833</c:v>
                </c:pt>
                <c:pt idx="792">
                  <c:v>0.634195505</c:v>
                </c:pt>
                <c:pt idx="793">
                  <c:v>0.634995177</c:v>
                </c:pt>
                <c:pt idx="794">
                  <c:v>0.635794849</c:v>
                </c:pt>
                <c:pt idx="795">
                  <c:v>0.636594521</c:v>
                </c:pt>
                <c:pt idx="796">
                  <c:v>0.637394193</c:v>
                </c:pt>
                <c:pt idx="797">
                  <c:v>0.638193865</c:v>
                </c:pt>
                <c:pt idx="798">
                  <c:v>0.638993537</c:v>
                </c:pt>
                <c:pt idx="799">
                  <c:v>0.639793209</c:v>
                </c:pt>
                <c:pt idx="800">
                  <c:v>0.640592881</c:v>
                </c:pt>
                <c:pt idx="801">
                  <c:v>0.641392553</c:v>
                </c:pt>
                <c:pt idx="802">
                  <c:v>0.642192225</c:v>
                </c:pt>
                <c:pt idx="803">
                  <c:v>0.642991897</c:v>
                </c:pt>
                <c:pt idx="804">
                  <c:v>0.643791569</c:v>
                </c:pt>
                <c:pt idx="805">
                  <c:v>0.644591241</c:v>
                </c:pt>
                <c:pt idx="806">
                  <c:v>0.645390913</c:v>
                </c:pt>
                <c:pt idx="807">
                  <c:v>0.646190585</c:v>
                </c:pt>
                <c:pt idx="808">
                  <c:v>0.646990257</c:v>
                </c:pt>
                <c:pt idx="809">
                  <c:v>0.647789929</c:v>
                </c:pt>
                <c:pt idx="810">
                  <c:v>0.648589601</c:v>
                </c:pt>
                <c:pt idx="811">
                  <c:v>0.649389273</c:v>
                </c:pt>
                <c:pt idx="812">
                  <c:v>0.650188945</c:v>
                </c:pt>
                <c:pt idx="813">
                  <c:v>0.650988617</c:v>
                </c:pt>
                <c:pt idx="814">
                  <c:v>0.651788289</c:v>
                </c:pt>
                <c:pt idx="815">
                  <c:v>0.652587961</c:v>
                </c:pt>
                <c:pt idx="816">
                  <c:v>0.653387633</c:v>
                </c:pt>
                <c:pt idx="817">
                  <c:v>0.654187305</c:v>
                </c:pt>
                <c:pt idx="818">
                  <c:v>0.654986977</c:v>
                </c:pt>
                <c:pt idx="819">
                  <c:v>0.655786649</c:v>
                </c:pt>
                <c:pt idx="820">
                  <c:v>0.656586321</c:v>
                </c:pt>
                <c:pt idx="821">
                  <c:v>0.657385993</c:v>
                </c:pt>
                <c:pt idx="822">
                  <c:v>0.658185665</c:v>
                </c:pt>
                <c:pt idx="823">
                  <c:v>0.658985337</c:v>
                </c:pt>
                <c:pt idx="824">
                  <c:v>0.659785009</c:v>
                </c:pt>
                <c:pt idx="825">
                  <c:v>0.660584681</c:v>
                </c:pt>
                <c:pt idx="826">
                  <c:v>0.661384353</c:v>
                </c:pt>
                <c:pt idx="827">
                  <c:v>0.662184025</c:v>
                </c:pt>
                <c:pt idx="828">
                  <c:v>0.662983697</c:v>
                </c:pt>
                <c:pt idx="829">
                  <c:v>0.663783369</c:v>
                </c:pt>
                <c:pt idx="830">
                  <c:v>0.664583041</c:v>
                </c:pt>
                <c:pt idx="831">
                  <c:v>0.665382713</c:v>
                </c:pt>
                <c:pt idx="832">
                  <c:v>0.666182385</c:v>
                </c:pt>
                <c:pt idx="833">
                  <c:v>0.666982057</c:v>
                </c:pt>
                <c:pt idx="834">
                  <c:v>0.667781729</c:v>
                </c:pt>
                <c:pt idx="835">
                  <c:v>0.668581401</c:v>
                </c:pt>
                <c:pt idx="836">
                  <c:v>0.669381073</c:v>
                </c:pt>
                <c:pt idx="837">
                  <c:v>0.670180745</c:v>
                </c:pt>
                <c:pt idx="838">
                  <c:v>0.670980417</c:v>
                </c:pt>
                <c:pt idx="839">
                  <c:v>0.671780089</c:v>
                </c:pt>
                <c:pt idx="840">
                  <c:v>0.672579761</c:v>
                </c:pt>
                <c:pt idx="841">
                  <c:v>0.673379433</c:v>
                </c:pt>
                <c:pt idx="842">
                  <c:v>0.674179105</c:v>
                </c:pt>
                <c:pt idx="843">
                  <c:v>0.674978777</c:v>
                </c:pt>
                <c:pt idx="844">
                  <c:v>0.675778449</c:v>
                </c:pt>
                <c:pt idx="845">
                  <c:v>0.676578121</c:v>
                </c:pt>
                <c:pt idx="846">
                  <c:v>0.677377793</c:v>
                </c:pt>
                <c:pt idx="847">
                  <c:v>0.678177465</c:v>
                </c:pt>
                <c:pt idx="848">
                  <c:v>0.678977137</c:v>
                </c:pt>
                <c:pt idx="849">
                  <c:v>0.679776809</c:v>
                </c:pt>
                <c:pt idx="850">
                  <c:v>0.680576481</c:v>
                </c:pt>
                <c:pt idx="851">
                  <c:v>0.681376153</c:v>
                </c:pt>
                <c:pt idx="852">
                  <c:v>0.682175825</c:v>
                </c:pt>
                <c:pt idx="853">
                  <c:v>0.682975497</c:v>
                </c:pt>
                <c:pt idx="854">
                  <c:v>0.683775169</c:v>
                </c:pt>
                <c:pt idx="855">
                  <c:v>0.684574841</c:v>
                </c:pt>
                <c:pt idx="856">
                  <c:v>0.685374513</c:v>
                </c:pt>
                <c:pt idx="857">
                  <c:v>0.686174185</c:v>
                </c:pt>
                <c:pt idx="858">
                  <c:v>0.686973857</c:v>
                </c:pt>
                <c:pt idx="859">
                  <c:v>0.687773529</c:v>
                </c:pt>
                <c:pt idx="860">
                  <c:v>0.688573201</c:v>
                </c:pt>
                <c:pt idx="861">
                  <c:v>0.689372873</c:v>
                </c:pt>
                <c:pt idx="862">
                  <c:v>0.690172545</c:v>
                </c:pt>
                <c:pt idx="863">
                  <c:v>0.690972217</c:v>
                </c:pt>
                <c:pt idx="864">
                  <c:v>0.691771889</c:v>
                </c:pt>
                <c:pt idx="865">
                  <c:v>0.692571561</c:v>
                </c:pt>
                <c:pt idx="866">
                  <c:v>0.693371233</c:v>
                </c:pt>
                <c:pt idx="867">
                  <c:v>0.694170905</c:v>
                </c:pt>
                <c:pt idx="868">
                  <c:v>0.694970577</c:v>
                </c:pt>
                <c:pt idx="869">
                  <c:v>0.695770249</c:v>
                </c:pt>
                <c:pt idx="870">
                  <c:v>0.696569921</c:v>
                </c:pt>
                <c:pt idx="871">
                  <c:v>0.697369593</c:v>
                </c:pt>
                <c:pt idx="872">
                  <c:v>0.698169265</c:v>
                </c:pt>
                <c:pt idx="873">
                  <c:v>0.698968937</c:v>
                </c:pt>
                <c:pt idx="874">
                  <c:v>0.699768609</c:v>
                </c:pt>
                <c:pt idx="875">
                  <c:v>0.700568281</c:v>
                </c:pt>
                <c:pt idx="876">
                  <c:v>0.701367953</c:v>
                </c:pt>
                <c:pt idx="877">
                  <c:v>0.702167625</c:v>
                </c:pt>
                <c:pt idx="878">
                  <c:v>0.702967297</c:v>
                </c:pt>
                <c:pt idx="879">
                  <c:v>0.703766969</c:v>
                </c:pt>
                <c:pt idx="880">
                  <c:v>0.704566641</c:v>
                </c:pt>
                <c:pt idx="881">
                  <c:v>0.705366313</c:v>
                </c:pt>
                <c:pt idx="882">
                  <c:v>0.706165985</c:v>
                </c:pt>
                <c:pt idx="883">
                  <c:v>0.706965657</c:v>
                </c:pt>
                <c:pt idx="884">
                  <c:v>0.707765329</c:v>
                </c:pt>
                <c:pt idx="885">
                  <c:v>0.708565001</c:v>
                </c:pt>
                <c:pt idx="886">
                  <c:v>0.709364673</c:v>
                </c:pt>
                <c:pt idx="887">
                  <c:v>0.710164345</c:v>
                </c:pt>
                <c:pt idx="888">
                  <c:v>0.710964017</c:v>
                </c:pt>
                <c:pt idx="889">
                  <c:v>0.711763689</c:v>
                </c:pt>
                <c:pt idx="890">
                  <c:v>0.712563361</c:v>
                </c:pt>
                <c:pt idx="891">
                  <c:v>0.713363033</c:v>
                </c:pt>
                <c:pt idx="892">
                  <c:v>0.714162705</c:v>
                </c:pt>
                <c:pt idx="893">
                  <c:v>0.714962377</c:v>
                </c:pt>
                <c:pt idx="894">
                  <c:v>0.715762049</c:v>
                </c:pt>
                <c:pt idx="895">
                  <c:v>0.716561721</c:v>
                </c:pt>
                <c:pt idx="896">
                  <c:v>0.717361393</c:v>
                </c:pt>
                <c:pt idx="897">
                  <c:v>0.718161065</c:v>
                </c:pt>
                <c:pt idx="898">
                  <c:v>0.718960737</c:v>
                </c:pt>
                <c:pt idx="899">
                  <c:v>0.719760409</c:v>
                </c:pt>
                <c:pt idx="900">
                  <c:v>0.720560081</c:v>
                </c:pt>
                <c:pt idx="901">
                  <c:v>0.721359753</c:v>
                </c:pt>
                <c:pt idx="902">
                  <c:v>0.722159425</c:v>
                </c:pt>
                <c:pt idx="903">
                  <c:v>0.722959097</c:v>
                </c:pt>
                <c:pt idx="904">
                  <c:v>0.723758769</c:v>
                </c:pt>
                <c:pt idx="905">
                  <c:v>0.724558441</c:v>
                </c:pt>
                <c:pt idx="906">
                  <c:v>0.725358113</c:v>
                </c:pt>
                <c:pt idx="907">
                  <c:v>0.726157785</c:v>
                </c:pt>
                <c:pt idx="908">
                  <c:v>0.726957457</c:v>
                </c:pt>
                <c:pt idx="909">
                  <c:v>0.727757129</c:v>
                </c:pt>
                <c:pt idx="910">
                  <c:v>0.728556801</c:v>
                </c:pt>
                <c:pt idx="911">
                  <c:v>0.729356473</c:v>
                </c:pt>
                <c:pt idx="912">
                  <c:v>0.730156145</c:v>
                </c:pt>
                <c:pt idx="913">
                  <c:v>0.730955817</c:v>
                </c:pt>
                <c:pt idx="914">
                  <c:v>0.731755489</c:v>
                </c:pt>
                <c:pt idx="915">
                  <c:v>0.732555161</c:v>
                </c:pt>
                <c:pt idx="916">
                  <c:v>0.733354833</c:v>
                </c:pt>
                <c:pt idx="917">
                  <c:v>0.734154505</c:v>
                </c:pt>
                <c:pt idx="918">
                  <c:v>0.734954177</c:v>
                </c:pt>
                <c:pt idx="919">
                  <c:v>0.735753849</c:v>
                </c:pt>
                <c:pt idx="920">
                  <c:v>0.736553521</c:v>
                </c:pt>
                <c:pt idx="921">
                  <c:v>0.737353193</c:v>
                </c:pt>
                <c:pt idx="922">
                  <c:v>0.738152865</c:v>
                </c:pt>
                <c:pt idx="923">
                  <c:v>0.738952537</c:v>
                </c:pt>
                <c:pt idx="924">
                  <c:v>0.739752209</c:v>
                </c:pt>
                <c:pt idx="925">
                  <c:v>0.740551881</c:v>
                </c:pt>
                <c:pt idx="926">
                  <c:v>0.741351553</c:v>
                </c:pt>
                <c:pt idx="927">
                  <c:v>0.742151225</c:v>
                </c:pt>
                <c:pt idx="928">
                  <c:v>0.742950897</c:v>
                </c:pt>
                <c:pt idx="929">
                  <c:v>0.743750569</c:v>
                </c:pt>
                <c:pt idx="930">
                  <c:v>0.744550241</c:v>
                </c:pt>
                <c:pt idx="931">
                  <c:v>0.745349913</c:v>
                </c:pt>
                <c:pt idx="932">
                  <c:v>0.746149585</c:v>
                </c:pt>
                <c:pt idx="933">
                  <c:v>0.746949257</c:v>
                </c:pt>
                <c:pt idx="934">
                  <c:v>0.747748929</c:v>
                </c:pt>
                <c:pt idx="935">
                  <c:v>0.748548601</c:v>
                </c:pt>
                <c:pt idx="936">
                  <c:v>0.749348273</c:v>
                </c:pt>
                <c:pt idx="937">
                  <c:v>0.750147945</c:v>
                </c:pt>
                <c:pt idx="938">
                  <c:v>0.750947617</c:v>
                </c:pt>
                <c:pt idx="939">
                  <c:v>0.751747289</c:v>
                </c:pt>
                <c:pt idx="940">
                  <c:v>0.752546961</c:v>
                </c:pt>
                <c:pt idx="941">
                  <c:v>0.753346633</c:v>
                </c:pt>
                <c:pt idx="942">
                  <c:v>0.754146305</c:v>
                </c:pt>
                <c:pt idx="943">
                  <c:v>0.754945977</c:v>
                </c:pt>
                <c:pt idx="944">
                  <c:v>0.755745649</c:v>
                </c:pt>
                <c:pt idx="945">
                  <c:v>0.756545321</c:v>
                </c:pt>
                <c:pt idx="946">
                  <c:v>0.757344993</c:v>
                </c:pt>
                <c:pt idx="947">
                  <c:v>0.758144665</c:v>
                </c:pt>
                <c:pt idx="948">
                  <c:v>0.758944337</c:v>
                </c:pt>
                <c:pt idx="949">
                  <c:v>0.759744009</c:v>
                </c:pt>
                <c:pt idx="950">
                  <c:v>0.760543681</c:v>
                </c:pt>
                <c:pt idx="951">
                  <c:v>0.761343353</c:v>
                </c:pt>
                <c:pt idx="952">
                  <c:v>0.762143025</c:v>
                </c:pt>
                <c:pt idx="953">
                  <c:v>0.762942697</c:v>
                </c:pt>
                <c:pt idx="954">
                  <c:v>0.763742369</c:v>
                </c:pt>
                <c:pt idx="955">
                  <c:v>0.764542041</c:v>
                </c:pt>
                <c:pt idx="956">
                  <c:v>0.765341713</c:v>
                </c:pt>
                <c:pt idx="957">
                  <c:v>0.766141385</c:v>
                </c:pt>
                <c:pt idx="958">
                  <c:v>0.766941057</c:v>
                </c:pt>
                <c:pt idx="959">
                  <c:v>0.767740729</c:v>
                </c:pt>
                <c:pt idx="960">
                  <c:v>0.768540401</c:v>
                </c:pt>
                <c:pt idx="961">
                  <c:v>0.769340073</c:v>
                </c:pt>
                <c:pt idx="962">
                  <c:v>0.770139745</c:v>
                </c:pt>
                <c:pt idx="963">
                  <c:v>0.770939417</c:v>
                </c:pt>
                <c:pt idx="964">
                  <c:v>0.771739089</c:v>
                </c:pt>
                <c:pt idx="965">
                  <c:v>0.772538761</c:v>
                </c:pt>
                <c:pt idx="966">
                  <c:v>0.773338433</c:v>
                </c:pt>
                <c:pt idx="967">
                  <c:v>0.774138105</c:v>
                </c:pt>
                <c:pt idx="968">
                  <c:v>0.774937777</c:v>
                </c:pt>
                <c:pt idx="969">
                  <c:v>0.775737449</c:v>
                </c:pt>
                <c:pt idx="970">
                  <c:v>0.776537121</c:v>
                </c:pt>
                <c:pt idx="971">
                  <c:v>0.777336793</c:v>
                </c:pt>
                <c:pt idx="972">
                  <c:v>0.778136465</c:v>
                </c:pt>
                <c:pt idx="973">
                  <c:v>0.778936137</c:v>
                </c:pt>
                <c:pt idx="974">
                  <c:v>0.779735809</c:v>
                </c:pt>
                <c:pt idx="975">
                  <c:v>0.780535481</c:v>
                </c:pt>
                <c:pt idx="976">
                  <c:v>0.781335153</c:v>
                </c:pt>
                <c:pt idx="977">
                  <c:v>0.782134825</c:v>
                </c:pt>
                <c:pt idx="978">
                  <c:v>0.782934497</c:v>
                </c:pt>
                <c:pt idx="979">
                  <c:v>0.783734169</c:v>
                </c:pt>
                <c:pt idx="980">
                  <c:v>0.784533841</c:v>
                </c:pt>
                <c:pt idx="981">
                  <c:v>0.785333513</c:v>
                </c:pt>
                <c:pt idx="982">
                  <c:v>0.786133185</c:v>
                </c:pt>
                <c:pt idx="983">
                  <c:v>0.786932857</c:v>
                </c:pt>
                <c:pt idx="984">
                  <c:v>0.787732529</c:v>
                </c:pt>
                <c:pt idx="985">
                  <c:v>0.788532201</c:v>
                </c:pt>
                <c:pt idx="986">
                  <c:v>0.789331873</c:v>
                </c:pt>
                <c:pt idx="987">
                  <c:v>0.790131545</c:v>
                </c:pt>
                <c:pt idx="988">
                  <c:v>0.790931217</c:v>
                </c:pt>
                <c:pt idx="989">
                  <c:v>0.791730889</c:v>
                </c:pt>
                <c:pt idx="990">
                  <c:v>0.792530561</c:v>
                </c:pt>
                <c:pt idx="991">
                  <c:v>0.793330233</c:v>
                </c:pt>
                <c:pt idx="992">
                  <c:v>0.794129905</c:v>
                </c:pt>
                <c:pt idx="993">
                  <c:v>0.794929577</c:v>
                </c:pt>
                <c:pt idx="994">
                  <c:v>0.795729249</c:v>
                </c:pt>
                <c:pt idx="995">
                  <c:v>0.796528921</c:v>
                </c:pt>
                <c:pt idx="996">
                  <c:v>0.797328593</c:v>
                </c:pt>
                <c:pt idx="997">
                  <c:v>0.798128265</c:v>
                </c:pt>
                <c:pt idx="998">
                  <c:v>0.798927937</c:v>
                </c:pt>
                <c:pt idx="999">
                  <c:v>0.799727609</c:v>
                </c:pt>
                <c:pt idx="1000">
                  <c:v>0.800527281</c:v>
                </c:pt>
                <c:pt idx="1001">
                  <c:v>0.801326953</c:v>
                </c:pt>
                <c:pt idx="1002">
                  <c:v>0.802126625</c:v>
                </c:pt>
                <c:pt idx="1003">
                  <c:v>0.802926297</c:v>
                </c:pt>
                <c:pt idx="1004">
                  <c:v>0.803725969</c:v>
                </c:pt>
                <c:pt idx="1005">
                  <c:v>0.804525641</c:v>
                </c:pt>
                <c:pt idx="1006">
                  <c:v>0.805325313</c:v>
                </c:pt>
                <c:pt idx="1007">
                  <c:v>0.806124985</c:v>
                </c:pt>
                <c:pt idx="1008">
                  <c:v>0.806924657</c:v>
                </c:pt>
                <c:pt idx="1009">
                  <c:v>0.807724329</c:v>
                </c:pt>
                <c:pt idx="1010">
                  <c:v>0.808524001</c:v>
                </c:pt>
                <c:pt idx="1011">
                  <c:v>0.809323673</c:v>
                </c:pt>
                <c:pt idx="1012">
                  <c:v>0.810123345</c:v>
                </c:pt>
                <c:pt idx="1013">
                  <c:v>0.810923017</c:v>
                </c:pt>
                <c:pt idx="1014">
                  <c:v>0.811722689</c:v>
                </c:pt>
                <c:pt idx="1015">
                  <c:v>0.812522361</c:v>
                </c:pt>
                <c:pt idx="1016">
                  <c:v>0.813322033</c:v>
                </c:pt>
                <c:pt idx="1017">
                  <c:v>0.814121705</c:v>
                </c:pt>
                <c:pt idx="1018">
                  <c:v>0.814921377</c:v>
                </c:pt>
                <c:pt idx="1019">
                  <c:v>0.815721049</c:v>
                </c:pt>
                <c:pt idx="1020">
                  <c:v>0.816520721</c:v>
                </c:pt>
                <c:pt idx="1021">
                  <c:v>0.817320393</c:v>
                </c:pt>
                <c:pt idx="1022">
                  <c:v>0.818120065</c:v>
                </c:pt>
                <c:pt idx="1023">
                  <c:v>0.818919737</c:v>
                </c:pt>
                <c:pt idx="1024">
                  <c:v>0.819719409</c:v>
                </c:pt>
                <c:pt idx="1025">
                  <c:v>0.820519081</c:v>
                </c:pt>
                <c:pt idx="1026">
                  <c:v>0.821318753</c:v>
                </c:pt>
                <c:pt idx="1027">
                  <c:v>0.822118425</c:v>
                </c:pt>
                <c:pt idx="1028">
                  <c:v>0.822918097</c:v>
                </c:pt>
                <c:pt idx="1029">
                  <c:v>0.823717769</c:v>
                </c:pt>
                <c:pt idx="1030">
                  <c:v>0.824517441</c:v>
                </c:pt>
                <c:pt idx="1031">
                  <c:v>0.825317113</c:v>
                </c:pt>
                <c:pt idx="1032">
                  <c:v>0.826116785</c:v>
                </c:pt>
                <c:pt idx="1033">
                  <c:v>0.826916457</c:v>
                </c:pt>
                <c:pt idx="1034">
                  <c:v>0.827716129</c:v>
                </c:pt>
                <c:pt idx="1035">
                  <c:v>0.828515801</c:v>
                </c:pt>
                <c:pt idx="1036">
                  <c:v>0.829315473</c:v>
                </c:pt>
                <c:pt idx="1037">
                  <c:v>0.830115145</c:v>
                </c:pt>
                <c:pt idx="1038">
                  <c:v>0.830914817</c:v>
                </c:pt>
                <c:pt idx="1039">
                  <c:v>0.831714489</c:v>
                </c:pt>
                <c:pt idx="1040">
                  <c:v>0.832514161</c:v>
                </c:pt>
                <c:pt idx="1041">
                  <c:v>0.833313833</c:v>
                </c:pt>
                <c:pt idx="1042">
                  <c:v>0.834113505</c:v>
                </c:pt>
                <c:pt idx="1043">
                  <c:v>0.834913177</c:v>
                </c:pt>
                <c:pt idx="1044">
                  <c:v>0.835712849</c:v>
                </c:pt>
                <c:pt idx="1045">
                  <c:v>0.836512521</c:v>
                </c:pt>
                <c:pt idx="1046">
                  <c:v>0.837312193</c:v>
                </c:pt>
                <c:pt idx="1047">
                  <c:v>0.838111865</c:v>
                </c:pt>
                <c:pt idx="1048">
                  <c:v>0.838911537</c:v>
                </c:pt>
                <c:pt idx="1049">
                  <c:v>0.839711209</c:v>
                </c:pt>
                <c:pt idx="1050">
                  <c:v>0.840510881</c:v>
                </c:pt>
                <c:pt idx="1051">
                  <c:v>0.841310553</c:v>
                </c:pt>
                <c:pt idx="1052">
                  <c:v>0.842110225</c:v>
                </c:pt>
                <c:pt idx="1053">
                  <c:v>0.842909897</c:v>
                </c:pt>
                <c:pt idx="1054">
                  <c:v>0.843709569</c:v>
                </c:pt>
                <c:pt idx="1055">
                  <c:v>0.844509241</c:v>
                </c:pt>
                <c:pt idx="1056">
                  <c:v>0.845308913</c:v>
                </c:pt>
                <c:pt idx="1057">
                  <c:v>0.846108585</c:v>
                </c:pt>
                <c:pt idx="1058">
                  <c:v>0.846908257</c:v>
                </c:pt>
                <c:pt idx="1059">
                  <c:v>0.847707929</c:v>
                </c:pt>
                <c:pt idx="1060">
                  <c:v>0.848507601</c:v>
                </c:pt>
                <c:pt idx="1061">
                  <c:v>0.849307273</c:v>
                </c:pt>
                <c:pt idx="1062">
                  <c:v>0.850106945</c:v>
                </c:pt>
                <c:pt idx="1063">
                  <c:v>0.850906617</c:v>
                </c:pt>
                <c:pt idx="1064">
                  <c:v>0.851706289</c:v>
                </c:pt>
                <c:pt idx="1065">
                  <c:v>0.852505961</c:v>
                </c:pt>
                <c:pt idx="1066">
                  <c:v>0.853305633</c:v>
                </c:pt>
                <c:pt idx="1067">
                  <c:v>0.854105305</c:v>
                </c:pt>
                <c:pt idx="1068">
                  <c:v>0.854904977</c:v>
                </c:pt>
                <c:pt idx="1069">
                  <c:v>0.855704649</c:v>
                </c:pt>
                <c:pt idx="1070">
                  <c:v>0.856504321</c:v>
                </c:pt>
                <c:pt idx="1071">
                  <c:v>0.857303993</c:v>
                </c:pt>
                <c:pt idx="1072">
                  <c:v>0.858103665</c:v>
                </c:pt>
                <c:pt idx="1073">
                  <c:v>0.858903337</c:v>
                </c:pt>
                <c:pt idx="1074">
                  <c:v>0.859703009</c:v>
                </c:pt>
                <c:pt idx="1075">
                  <c:v>0.860502681</c:v>
                </c:pt>
                <c:pt idx="1076">
                  <c:v>0.861302353</c:v>
                </c:pt>
                <c:pt idx="1077">
                  <c:v>0.862102025</c:v>
                </c:pt>
                <c:pt idx="1078">
                  <c:v>0.862901697</c:v>
                </c:pt>
                <c:pt idx="1079">
                  <c:v>0.863701369</c:v>
                </c:pt>
                <c:pt idx="1080">
                  <c:v>0.864501041</c:v>
                </c:pt>
                <c:pt idx="1081">
                  <c:v>0.865300713</c:v>
                </c:pt>
                <c:pt idx="1082">
                  <c:v>0.866100385</c:v>
                </c:pt>
                <c:pt idx="1083">
                  <c:v>0.866900057</c:v>
                </c:pt>
                <c:pt idx="1084">
                  <c:v>0.867699729</c:v>
                </c:pt>
                <c:pt idx="1085">
                  <c:v>0.868499401</c:v>
                </c:pt>
                <c:pt idx="1086">
                  <c:v>0.869299073</c:v>
                </c:pt>
                <c:pt idx="1087">
                  <c:v>0.870098745</c:v>
                </c:pt>
                <c:pt idx="1088">
                  <c:v>0.870898417</c:v>
                </c:pt>
                <c:pt idx="1089">
                  <c:v>0.871698089</c:v>
                </c:pt>
                <c:pt idx="1090">
                  <c:v>0.872497761</c:v>
                </c:pt>
                <c:pt idx="1091">
                  <c:v>0.873297433</c:v>
                </c:pt>
                <c:pt idx="1092">
                  <c:v>0.874097105</c:v>
                </c:pt>
                <c:pt idx="1093">
                  <c:v>0.874896777</c:v>
                </c:pt>
                <c:pt idx="1094">
                  <c:v>0.875696449</c:v>
                </c:pt>
                <c:pt idx="1095">
                  <c:v>0.876496121</c:v>
                </c:pt>
                <c:pt idx="1096">
                  <c:v>0.877295793</c:v>
                </c:pt>
                <c:pt idx="1097">
                  <c:v>0.878095465</c:v>
                </c:pt>
                <c:pt idx="1098">
                  <c:v>0.878895137</c:v>
                </c:pt>
                <c:pt idx="1099">
                  <c:v>0.879694809</c:v>
                </c:pt>
                <c:pt idx="1100">
                  <c:v>0.880494481</c:v>
                </c:pt>
                <c:pt idx="1101">
                  <c:v>0.881294153</c:v>
                </c:pt>
                <c:pt idx="1102">
                  <c:v>0.882093825</c:v>
                </c:pt>
                <c:pt idx="1103">
                  <c:v>0.882893497</c:v>
                </c:pt>
                <c:pt idx="1104">
                  <c:v>0.883693169</c:v>
                </c:pt>
                <c:pt idx="1105">
                  <c:v>0.884492841</c:v>
                </c:pt>
                <c:pt idx="1106">
                  <c:v>0.885292513</c:v>
                </c:pt>
                <c:pt idx="1107">
                  <c:v>0.886092185</c:v>
                </c:pt>
                <c:pt idx="1108">
                  <c:v>0.886891857</c:v>
                </c:pt>
                <c:pt idx="1109">
                  <c:v>0.887691529</c:v>
                </c:pt>
                <c:pt idx="1110">
                  <c:v>0.888491201</c:v>
                </c:pt>
                <c:pt idx="1111">
                  <c:v>0.889290873</c:v>
                </c:pt>
                <c:pt idx="1112">
                  <c:v>0.890090545</c:v>
                </c:pt>
                <c:pt idx="1113">
                  <c:v>0.890890217</c:v>
                </c:pt>
                <c:pt idx="1114">
                  <c:v>0.891689889</c:v>
                </c:pt>
                <c:pt idx="1115">
                  <c:v>0.892489561</c:v>
                </c:pt>
                <c:pt idx="1116">
                  <c:v>0.893289233</c:v>
                </c:pt>
                <c:pt idx="1117">
                  <c:v>0.894088905</c:v>
                </c:pt>
                <c:pt idx="1118">
                  <c:v>0.894888577</c:v>
                </c:pt>
                <c:pt idx="1119">
                  <c:v>0.895688249</c:v>
                </c:pt>
                <c:pt idx="1120">
                  <c:v>0.896487921</c:v>
                </c:pt>
                <c:pt idx="1121">
                  <c:v>0.897287593</c:v>
                </c:pt>
                <c:pt idx="1122">
                  <c:v>0.898087265</c:v>
                </c:pt>
                <c:pt idx="1123">
                  <c:v>0.898886937</c:v>
                </c:pt>
                <c:pt idx="1124">
                  <c:v>0.899686609</c:v>
                </c:pt>
                <c:pt idx="1125">
                  <c:v>0.900486281</c:v>
                </c:pt>
                <c:pt idx="1126">
                  <c:v>0.901285953</c:v>
                </c:pt>
                <c:pt idx="1127">
                  <c:v>0.902085625</c:v>
                </c:pt>
                <c:pt idx="1128">
                  <c:v>0.902885297</c:v>
                </c:pt>
                <c:pt idx="1129">
                  <c:v>0.903684969</c:v>
                </c:pt>
                <c:pt idx="1130">
                  <c:v>0.904484641</c:v>
                </c:pt>
                <c:pt idx="1131">
                  <c:v>0.905284313</c:v>
                </c:pt>
                <c:pt idx="1132">
                  <c:v>0.906083985</c:v>
                </c:pt>
                <c:pt idx="1133">
                  <c:v>0.906883657</c:v>
                </c:pt>
                <c:pt idx="1134">
                  <c:v>0.907683329</c:v>
                </c:pt>
                <c:pt idx="1135">
                  <c:v>0.908483001</c:v>
                </c:pt>
                <c:pt idx="1136">
                  <c:v>0.909282673</c:v>
                </c:pt>
                <c:pt idx="1137">
                  <c:v>0.910082345</c:v>
                </c:pt>
                <c:pt idx="1138">
                  <c:v>0.910882017</c:v>
                </c:pt>
                <c:pt idx="1139">
                  <c:v>0.911681689</c:v>
                </c:pt>
                <c:pt idx="1140">
                  <c:v>0.912481361</c:v>
                </c:pt>
                <c:pt idx="1141">
                  <c:v>0.913281033</c:v>
                </c:pt>
                <c:pt idx="1142">
                  <c:v>0.914080705</c:v>
                </c:pt>
                <c:pt idx="1143">
                  <c:v>0.914880377</c:v>
                </c:pt>
                <c:pt idx="1144">
                  <c:v>0.915680049</c:v>
                </c:pt>
                <c:pt idx="1145">
                  <c:v>0.916479721</c:v>
                </c:pt>
                <c:pt idx="1146">
                  <c:v>0.917279393</c:v>
                </c:pt>
                <c:pt idx="1147">
                  <c:v>0.918079065</c:v>
                </c:pt>
                <c:pt idx="1148">
                  <c:v>0.918878737</c:v>
                </c:pt>
                <c:pt idx="1149">
                  <c:v>0.919678409</c:v>
                </c:pt>
                <c:pt idx="1150">
                  <c:v>0.920478081</c:v>
                </c:pt>
                <c:pt idx="1151">
                  <c:v>0.921277753</c:v>
                </c:pt>
                <c:pt idx="1152">
                  <c:v>0.922077425</c:v>
                </c:pt>
                <c:pt idx="1153">
                  <c:v>0.922877097</c:v>
                </c:pt>
                <c:pt idx="1154">
                  <c:v>0.923676769</c:v>
                </c:pt>
                <c:pt idx="1155">
                  <c:v>0.924476441</c:v>
                </c:pt>
                <c:pt idx="1156">
                  <c:v>0.925276113</c:v>
                </c:pt>
                <c:pt idx="1157">
                  <c:v>0.926075785</c:v>
                </c:pt>
                <c:pt idx="1158">
                  <c:v>0.926875457</c:v>
                </c:pt>
                <c:pt idx="1159">
                  <c:v>0.927675129</c:v>
                </c:pt>
                <c:pt idx="1160">
                  <c:v>0.928474801</c:v>
                </c:pt>
                <c:pt idx="1161">
                  <c:v>0.929274473</c:v>
                </c:pt>
                <c:pt idx="1162">
                  <c:v>0.930074145</c:v>
                </c:pt>
                <c:pt idx="1163">
                  <c:v>0.930873817</c:v>
                </c:pt>
                <c:pt idx="1164">
                  <c:v>0.931673489</c:v>
                </c:pt>
                <c:pt idx="1165">
                  <c:v>0.932473161</c:v>
                </c:pt>
                <c:pt idx="1166">
                  <c:v>0.933272833</c:v>
                </c:pt>
                <c:pt idx="1167">
                  <c:v>0.934072505</c:v>
                </c:pt>
                <c:pt idx="1168">
                  <c:v>0.934872177</c:v>
                </c:pt>
                <c:pt idx="1169">
                  <c:v>0.935671849</c:v>
                </c:pt>
                <c:pt idx="1170">
                  <c:v>0.936471521</c:v>
                </c:pt>
                <c:pt idx="1171">
                  <c:v>0.937271193</c:v>
                </c:pt>
                <c:pt idx="1172">
                  <c:v>0.938070865</c:v>
                </c:pt>
                <c:pt idx="1173">
                  <c:v>0.938870537</c:v>
                </c:pt>
                <c:pt idx="1174">
                  <c:v>0.939670209</c:v>
                </c:pt>
                <c:pt idx="1175">
                  <c:v>0.940469881</c:v>
                </c:pt>
                <c:pt idx="1176">
                  <c:v>0.941269553</c:v>
                </c:pt>
                <c:pt idx="1177">
                  <c:v>0.942069225</c:v>
                </c:pt>
                <c:pt idx="1178">
                  <c:v>0.942868897</c:v>
                </c:pt>
                <c:pt idx="1179">
                  <c:v>0.943668569</c:v>
                </c:pt>
                <c:pt idx="1180">
                  <c:v>0.944468241</c:v>
                </c:pt>
                <c:pt idx="1181">
                  <c:v>0.945267913</c:v>
                </c:pt>
                <c:pt idx="1182">
                  <c:v>0.946067585</c:v>
                </c:pt>
                <c:pt idx="1183">
                  <c:v>0.946867257</c:v>
                </c:pt>
                <c:pt idx="1184">
                  <c:v>0.947666929</c:v>
                </c:pt>
                <c:pt idx="1185">
                  <c:v>0.948466601</c:v>
                </c:pt>
                <c:pt idx="1186">
                  <c:v>0.949266273</c:v>
                </c:pt>
                <c:pt idx="1187">
                  <c:v>0.950065945</c:v>
                </c:pt>
                <c:pt idx="1188">
                  <c:v>0.950865617</c:v>
                </c:pt>
                <c:pt idx="1189">
                  <c:v>0.951665289</c:v>
                </c:pt>
                <c:pt idx="1190">
                  <c:v>0.952464961</c:v>
                </c:pt>
                <c:pt idx="1191">
                  <c:v>0.953264633</c:v>
                </c:pt>
                <c:pt idx="1192">
                  <c:v>0.954064305</c:v>
                </c:pt>
                <c:pt idx="1193">
                  <c:v>0.954863977</c:v>
                </c:pt>
                <c:pt idx="1194">
                  <c:v>0.955663649</c:v>
                </c:pt>
                <c:pt idx="1195">
                  <c:v>0.956463321</c:v>
                </c:pt>
                <c:pt idx="1196">
                  <c:v>0.957262993</c:v>
                </c:pt>
                <c:pt idx="1197">
                  <c:v>0.958062665</c:v>
                </c:pt>
                <c:pt idx="1198">
                  <c:v>0.958862337</c:v>
                </c:pt>
                <c:pt idx="1199">
                  <c:v>0.959662009</c:v>
                </c:pt>
                <c:pt idx="1200">
                  <c:v>0.960461681</c:v>
                </c:pt>
                <c:pt idx="1201">
                  <c:v>0.961261353</c:v>
                </c:pt>
                <c:pt idx="1202">
                  <c:v>0.962061025</c:v>
                </c:pt>
                <c:pt idx="1203">
                  <c:v>0.962860697</c:v>
                </c:pt>
                <c:pt idx="1204">
                  <c:v>0.963660369</c:v>
                </c:pt>
                <c:pt idx="1205">
                  <c:v>0.964460041</c:v>
                </c:pt>
                <c:pt idx="1206">
                  <c:v>0.965259713</c:v>
                </c:pt>
                <c:pt idx="1207">
                  <c:v>0.966059385</c:v>
                </c:pt>
                <c:pt idx="1208">
                  <c:v>0.966859057</c:v>
                </c:pt>
                <c:pt idx="1209">
                  <c:v>0.967658729</c:v>
                </c:pt>
                <c:pt idx="1210">
                  <c:v>0.968458401</c:v>
                </c:pt>
                <c:pt idx="1211">
                  <c:v>0.969258073</c:v>
                </c:pt>
                <c:pt idx="1212">
                  <c:v>0.970057745</c:v>
                </c:pt>
                <c:pt idx="1213">
                  <c:v>0.970857417</c:v>
                </c:pt>
                <c:pt idx="1214">
                  <c:v>0.971657089</c:v>
                </c:pt>
                <c:pt idx="1215">
                  <c:v>0.972456761</c:v>
                </c:pt>
                <c:pt idx="1216">
                  <c:v>0.973256433</c:v>
                </c:pt>
                <c:pt idx="1217">
                  <c:v>0.974056105</c:v>
                </c:pt>
                <c:pt idx="1218">
                  <c:v>0.974855777</c:v>
                </c:pt>
                <c:pt idx="1219">
                  <c:v>0.975655449</c:v>
                </c:pt>
                <c:pt idx="1220">
                  <c:v>0.976455121</c:v>
                </c:pt>
                <c:pt idx="1221">
                  <c:v>0.977254793</c:v>
                </c:pt>
                <c:pt idx="1222">
                  <c:v>0.978054465</c:v>
                </c:pt>
                <c:pt idx="1223">
                  <c:v>0.978854137</c:v>
                </c:pt>
                <c:pt idx="1224">
                  <c:v>0.979653809</c:v>
                </c:pt>
                <c:pt idx="1225">
                  <c:v>0.980453481</c:v>
                </c:pt>
                <c:pt idx="1226">
                  <c:v>0.981253153</c:v>
                </c:pt>
                <c:pt idx="1227">
                  <c:v>0.982052825</c:v>
                </c:pt>
                <c:pt idx="1228">
                  <c:v>0.982852497</c:v>
                </c:pt>
                <c:pt idx="1229">
                  <c:v>0.983652169</c:v>
                </c:pt>
                <c:pt idx="1230">
                  <c:v>0.984451841</c:v>
                </c:pt>
                <c:pt idx="1231">
                  <c:v>0.985251513</c:v>
                </c:pt>
                <c:pt idx="1232">
                  <c:v>0.986051185</c:v>
                </c:pt>
                <c:pt idx="1233">
                  <c:v>0.986850857</c:v>
                </c:pt>
                <c:pt idx="1234">
                  <c:v>0.987650529</c:v>
                </c:pt>
                <c:pt idx="1235">
                  <c:v>0.988450201</c:v>
                </c:pt>
                <c:pt idx="1236">
                  <c:v>0.989249873</c:v>
                </c:pt>
                <c:pt idx="1237">
                  <c:v>0.990049545</c:v>
                </c:pt>
                <c:pt idx="1238">
                  <c:v>0.990849217</c:v>
                </c:pt>
                <c:pt idx="1239">
                  <c:v>0.991648889</c:v>
                </c:pt>
                <c:pt idx="1240">
                  <c:v>0.992448561</c:v>
                </c:pt>
                <c:pt idx="1241">
                  <c:v>0.993248233</c:v>
                </c:pt>
                <c:pt idx="1242">
                  <c:v>0.994047905</c:v>
                </c:pt>
                <c:pt idx="1243">
                  <c:v>0.994847577</c:v>
                </c:pt>
                <c:pt idx="1244">
                  <c:v>0.995647249</c:v>
                </c:pt>
                <c:pt idx="1245">
                  <c:v>0.996446921</c:v>
                </c:pt>
                <c:pt idx="1246">
                  <c:v>0.997246593</c:v>
                </c:pt>
                <c:pt idx="1247">
                  <c:v>0.998046265</c:v>
                </c:pt>
                <c:pt idx="1248">
                  <c:v>0.998845937</c:v>
                </c:pt>
                <c:pt idx="1249">
                  <c:v>0.999645609</c:v>
                </c:pt>
                <c:pt idx="1250">
                  <c:v>1.000445281</c:v>
                </c:pt>
                <c:pt idx="1251">
                  <c:v>1.001244953</c:v>
                </c:pt>
                <c:pt idx="1252">
                  <c:v>1.002044625</c:v>
                </c:pt>
                <c:pt idx="1253">
                  <c:v>1.002844297</c:v>
                </c:pt>
                <c:pt idx="1254">
                  <c:v>1.003643969</c:v>
                </c:pt>
                <c:pt idx="1255">
                  <c:v>1.004443641</c:v>
                </c:pt>
                <c:pt idx="1256">
                  <c:v>1.005243313</c:v>
                </c:pt>
                <c:pt idx="1257">
                  <c:v>1.006042985</c:v>
                </c:pt>
                <c:pt idx="1258">
                  <c:v>1.006842657</c:v>
                </c:pt>
                <c:pt idx="1259">
                  <c:v>1.007642329</c:v>
                </c:pt>
                <c:pt idx="1260">
                  <c:v>1.008442001</c:v>
                </c:pt>
                <c:pt idx="1261">
                  <c:v>1.009241673</c:v>
                </c:pt>
                <c:pt idx="1262">
                  <c:v>1.010041345</c:v>
                </c:pt>
                <c:pt idx="1263">
                  <c:v>1.010841017</c:v>
                </c:pt>
                <c:pt idx="1264">
                  <c:v>1.011640689</c:v>
                </c:pt>
                <c:pt idx="1265">
                  <c:v>1.012440361</c:v>
                </c:pt>
                <c:pt idx="1266">
                  <c:v>1.013240033</c:v>
                </c:pt>
                <c:pt idx="1267">
                  <c:v>1.014039705</c:v>
                </c:pt>
                <c:pt idx="1268">
                  <c:v>1.014839377</c:v>
                </c:pt>
                <c:pt idx="1269">
                  <c:v>1.015639049</c:v>
                </c:pt>
                <c:pt idx="1270">
                  <c:v>1.016438721</c:v>
                </c:pt>
                <c:pt idx="1271">
                  <c:v>1.017238393</c:v>
                </c:pt>
                <c:pt idx="1272">
                  <c:v>1.018038065</c:v>
                </c:pt>
                <c:pt idx="1273">
                  <c:v>1.018837737</c:v>
                </c:pt>
                <c:pt idx="1274">
                  <c:v>1.019637409</c:v>
                </c:pt>
                <c:pt idx="1275">
                  <c:v>1.020437081</c:v>
                </c:pt>
                <c:pt idx="1276">
                  <c:v>1.021236752999999</c:v>
                </c:pt>
                <c:pt idx="1277">
                  <c:v>1.022036425</c:v>
                </c:pt>
                <c:pt idx="1278">
                  <c:v>1.022836097</c:v>
                </c:pt>
                <c:pt idx="1279">
                  <c:v>1.023635769</c:v>
                </c:pt>
                <c:pt idx="1280">
                  <c:v>1.024435441</c:v>
                </c:pt>
                <c:pt idx="1281">
                  <c:v>1.025235113</c:v>
                </c:pt>
                <c:pt idx="1282">
                  <c:v>1.026034785</c:v>
                </c:pt>
                <c:pt idx="1283">
                  <c:v>1.026834457</c:v>
                </c:pt>
                <c:pt idx="1284">
                  <c:v>1.027634129</c:v>
                </c:pt>
                <c:pt idx="1285">
                  <c:v>1.028433801</c:v>
                </c:pt>
                <c:pt idx="1286">
                  <c:v>1.029233473</c:v>
                </c:pt>
                <c:pt idx="1287">
                  <c:v>1.030033145</c:v>
                </c:pt>
                <c:pt idx="1288">
                  <c:v>1.030832817</c:v>
                </c:pt>
                <c:pt idx="1289">
                  <c:v>1.031632489</c:v>
                </c:pt>
                <c:pt idx="1290">
                  <c:v>1.032432161</c:v>
                </c:pt>
                <c:pt idx="1291">
                  <c:v>1.033231833</c:v>
                </c:pt>
                <c:pt idx="1292">
                  <c:v>1.034031505</c:v>
                </c:pt>
                <c:pt idx="1293">
                  <c:v>1.034831177</c:v>
                </c:pt>
                <c:pt idx="1294">
                  <c:v>1.035630849</c:v>
                </c:pt>
                <c:pt idx="1295">
                  <c:v>1.036430521</c:v>
                </c:pt>
                <c:pt idx="1296">
                  <c:v>1.037230193</c:v>
                </c:pt>
                <c:pt idx="1297">
                  <c:v>1.038029865</c:v>
                </c:pt>
                <c:pt idx="1298">
                  <c:v>1.038829537</c:v>
                </c:pt>
                <c:pt idx="1299">
                  <c:v>1.039629209</c:v>
                </c:pt>
                <c:pt idx="1300">
                  <c:v>1.040428881</c:v>
                </c:pt>
                <c:pt idx="1301">
                  <c:v>1.041228553</c:v>
                </c:pt>
                <c:pt idx="1302">
                  <c:v>1.042028225</c:v>
                </c:pt>
                <c:pt idx="1303">
                  <c:v>1.042827897</c:v>
                </c:pt>
                <c:pt idx="1304">
                  <c:v>1.043627569</c:v>
                </c:pt>
                <c:pt idx="1305">
                  <c:v>1.044427241</c:v>
                </c:pt>
                <c:pt idx="1306">
                  <c:v>1.045226913</c:v>
                </c:pt>
                <c:pt idx="1307">
                  <c:v>1.046026585</c:v>
                </c:pt>
                <c:pt idx="1308">
                  <c:v>1.046826257</c:v>
                </c:pt>
                <c:pt idx="1309">
                  <c:v>1.047625929</c:v>
                </c:pt>
                <c:pt idx="1310">
                  <c:v>1.048425601</c:v>
                </c:pt>
                <c:pt idx="1311">
                  <c:v>1.049225273</c:v>
                </c:pt>
                <c:pt idx="1312">
                  <c:v>1.050024945</c:v>
                </c:pt>
                <c:pt idx="1313">
                  <c:v>1.050824617</c:v>
                </c:pt>
                <c:pt idx="1314">
                  <c:v>1.051624289</c:v>
                </c:pt>
                <c:pt idx="1315">
                  <c:v>1.052423961</c:v>
                </c:pt>
                <c:pt idx="1316">
                  <c:v>1.053223633</c:v>
                </c:pt>
                <c:pt idx="1317">
                  <c:v>1.054023305</c:v>
                </c:pt>
                <c:pt idx="1318">
                  <c:v>1.054822977</c:v>
                </c:pt>
                <c:pt idx="1319">
                  <c:v>1.055622649</c:v>
                </c:pt>
                <c:pt idx="1320">
                  <c:v>1.056422321</c:v>
                </c:pt>
                <c:pt idx="1321">
                  <c:v>1.057221993</c:v>
                </c:pt>
                <c:pt idx="1322">
                  <c:v>1.058021665</c:v>
                </c:pt>
                <c:pt idx="1323">
                  <c:v>1.058821337</c:v>
                </c:pt>
                <c:pt idx="1324">
                  <c:v>1.059621009</c:v>
                </c:pt>
                <c:pt idx="1325">
                  <c:v>1.060420681</c:v>
                </c:pt>
                <c:pt idx="1326">
                  <c:v>1.061220353</c:v>
                </c:pt>
                <c:pt idx="1327">
                  <c:v>1.062020025</c:v>
                </c:pt>
                <c:pt idx="1328">
                  <c:v>1.062819697</c:v>
                </c:pt>
                <c:pt idx="1329">
                  <c:v>1.063619369</c:v>
                </c:pt>
                <c:pt idx="1330">
                  <c:v>1.064419041</c:v>
                </c:pt>
                <c:pt idx="1331">
                  <c:v>1.065218713</c:v>
                </c:pt>
                <c:pt idx="1332">
                  <c:v>1.066018385</c:v>
                </c:pt>
                <c:pt idx="1333">
                  <c:v>1.066818057</c:v>
                </c:pt>
                <c:pt idx="1334">
                  <c:v>1.067617729</c:v>
                </c:pt>
                <c:pt idx="1335">
                  <c:v>1.068417401</c:v>
                </c:pt>
                <c:pt idx="1336">
                  <c:v>1.069217073000001</c:v>
                </c:pt>
                <c:pt idx="1337">
                  <c:v>1.070016745</c:v>
                </c:pt>
                <c:pt idx="1338">
                  <c:v>1.070816417</c:v>
                </c:pt>
                <c:pt idx="1339">
                  <c:v>1.071616089</c:v>
                </c:pt>
                <c:pt idx="1340">
                  <c:v>1.072415761</c:v>
                </c:pt>
                <c:pt idx="1341">
                  <c:v>1.073215433</c:v>
                </c:pt>
                <c:pt idx="1342">
                  <c:v>1.074015105</c:v>
                </c:pt>
                <c:pt idx="1343">
                  <c:v>1.074814777</c:v>
                </c:pt>
                <c:pt idx="1344">
                  <c:v>1.075614449</c:v>
                </c:pt>
                <c:pt idx="1345">
                  <c:v>1.076414121</c:v>
                </c:pt>
                <c:pt idx="1346">
                  <c:v>1.077213793</c:v>
                </c:pt>
                <c:pt idx="1347">
                  <c:v>1.078013465</c:v>
                </c:pt>
                <c:pt idx="1348">
                  <c:v>1.078813137</c:v>
                </c:pt>
                <c:pt idx="1349">
                  <c:v>1.079612809</c:v>
                </c:pt>
                <c:pt idx="1350">
                  <c:v>1.080412481</c:v>
                </c:pt>
                <c:pt idx="1351">
                  <c:v>1.081212153</c:v>
                </c:pt>
                <c:pt idx="1352">
                  <c:v>1.082011825000001</c:v>
                </c:pt>
                <c:pt idx="1353">
                  <c:v>1.082811497</c:v>
                </c:pt>
                <c:pt idx="1354">
                  <c:v>1.083611169</c:v>
                </c:pt>
                <c:pt idx="1355">
                  <c:v>1.084410841</c:v>
                </c:pt>
                <c:pt idx="1356">
                  <c:v>1.085210513</c:v>
                </c:pt>
                <c:pt idx="1357">
                  <c:v>1.086010185</c:v>
                </c:pt>
                <c:pt idx="1358">
                  <c:v>1.086809857</c:v>
                </c:pt>
                <c:pt idx="1359">
                  <c:v>1.087609529</c:v>
                </c:pt>
                <c:pt idx="1360">
                  <c:v>1.088409201</c:v>
                </c:pt>
                <c:pt idx="1361">
                  <c:v>1.089208873</c:v>
                </c:pt>
                <c:pt idx="1362">
                  <c:v>1.090008545</c:v>
                </c:pt>
                <c:pt idx="1363">
                  <c:v>1.090808217</c:v>
                </c:pt>
                <c:pt idx="1364">
                  <c:v>1.091607889</c:v>
                </c:pt>
                <c:pt idx="1365">
                  <c:v>1.092407561</c:v>
                </c:pt>
                <c:pt idx="1366">
                  <c:v>1.093207233</c:v>
                </c:pt>
                <c:pt idx="1367">
                  <c:v>1.094006905</c:v>
                </c:pt>
                <c:pt idx="1368">
                  <c:v>1.094806577</c:v>
                </c:pt>
                <c:pt idx="1369">
                  <c:v>1.095606249</c:v>
                </c:pt>
                <c:pt idx="1370">
                  <c:v>1.096405921000001</c:v>
                </c:pt>
                <c:pt idx="1371">
                  <c:v>1.097205593</c:v>
                </c:pt>
                <c:pt idx="1372">
                  <c:v>1.098005265</c:v>
                </c:pt>
                <c:pt idx="1373">
                  <c:v>1.098804937</c:v>
                </c:pt>
                <c:pt idx="1374">
                  <c:v>1.099604609</c:v>
                </c:pt>
                <c:pt idx="1375">
                  <c:v>1.100404281</c:v>
                </c:pt>
                <c:pt idx="1376">
                  <c:v>1.101203953</c:v>
                </c:pt>
                <c:pt idx="1377">
                  <c:v>1.102003625</c:v>
                </c:pt>
                <c:pt idx="1378">
                  <c:v>1.102803297</c:v>
                </c:pt>
                <c:pt idx="1379">
                  <c:v>1.103602969</c:v>
                </c:pt>
                <c:pt idx="1380">
                  <c:v>1.104402641</c:v>
                </c:pt>
                <c:pt idx="1381">
                  <c:v>1.105202313</c:v>
                </c:pt>
                <c:pt idx="1382">
                  <c:v>1.106001985</c:v>
                </c:pt>
                <c:pt idx="1383">
                  <c:v>1.106801657</c:v>
                </c:pt>
                <c:pt idx="1384">
                  <c:v>1.107601329</c:v>
                </c:pt>
                <c:pt idx="1385">
                  <c:v>1.108401001</c:v>
                </c:pt>
                <c:pt idx="1386">
                  <c:v>1.109200673</c:v>
                </c:pt>
                <c:pt idx="1387">
                  <c:v>1.110000345</c:v>
                </c:pt>
                <c:pt idx="1388">
                  <c:v>1.110800017</c:v>
                </c:pt>
                <c:pt idx="1389">
                  <c:v>1.111599689</c:v>
                </c:pt>
                <c:pt idx="1390">
                  <c:v>1.112399361</c:v>
                </c:pt>
                <c:pt idx="1391">
                  <c:v>1.113199033</c:v>
                </c:pt>
                <c:pt idx="1392">
                  <c:v>1.113998705</c:v>
                </c:pt>
                <c:pt idx="1393">
                  <c:v>1.114798377</c:v>
                </c:pt>
                <c:pt idx="1394">
                  <c:v>1.115598049</c:v>
                </c:pt>
                <c:pt idx="1395">
                  <c:v>1.116397721</c:v>
                </c:pt>
                <c:pt idx="1396">
                  <c:v>1.117197393</c:v>
                </c:pt>
                <c:pt idx="1397">
                  <c:v>1.117997065</c:v>
                </c:pt>
                <c:pt idx="1398">
                  <c:v>1.118796737</c:v>
                </c:pt>
                <c:pt idx="1399">
                  <c:v>1.119596409</c:v>
                </c:pt>
                <c:pt idx="1400">
                  <c:v>1.120396081</c:v>
                </c:pt>
                <c:pt idx="1401">
                  <c:v>1.121195753</c:v>
                </c:pt>
                <c:pt idx="1402">
                  <c:v>1.121995425</c:v>
                </c:pt>
                <c:pt idx="1403">
                  <c:v>1.122795097</c:v>
                </c:pt>
                <c:pt idx="1404">
                  <c:v>1.123594769</c:v>
                </c:pt>
                <c:pt idx="1405">
                  <c:v>1.124394441</c:v>
                </c:pt>
                <c:pt idx="1406">
                  <c:v>1.125194113</c:v>
                </c:pt>
                <c:pt idx="1407">
                  <c:v>1.125993785</c:v>
                </c:pt>
                <c:pt idx="1408">
                  <c:v>1.126793457</c:v>
                </c:pt>
                <c:pt idx="1409">
                  <c:v>1.127593129</c:v>
                </c:pt>
                <c:pt idx="1410">
                  <c:v>1.128392801</c:v>
                </c:pt>
                <c:pt idx="1411">
                  <c:v>1.129192473</c:v>
                </c:pt>
                <c:pt idx="1412">
                  <c:v>1.129992145</c:v>
                </c:pt>
                <c:pt idx="1413">
                  <c:v>1.130791817</c:v>
                </c:pt>
                <c:pt idx="1414">
                  <c:v>1.131591489</c:v>
                </c:pt>
                <c:pt idx="1415">
                  <c:v>1.132391161</c:v>
                </c:pt>
                <c:pt idx="1416">
                  <c:v>1.133190833</c:v>
                </c:pt>
                <c:pt idx="1417">
                  <c:v>1.133990505</c:v>
                </c:pt>
                <c:pt idx="1418">
                  <c:v>1.134790177</c:v>
                </c:pt>
                <c:pt idx="1419">
                  <c:v>1.135589849</c:v>
                </c:pt>
                <c:pt idx="1420">
                  <c:v>1.136389521000001</c:v>
                </c:pt>
                <c:pt idx="1421">
                  <c:v>1.137189193</c:v>
                </c:pt>
                <c:pt idx="1422">
                  <c:v>1.137988865</c:v>
                </c:pt>
                <c:pt idx="1423">
                  <c:v>1.138788537</c:v>
                </c:pt>
                <c:pt idx="1424">
                  <c:v>1.139588209</c:v>
                </c:pt>
                <c:pt idx="1425">
                  <c:v>1.140387881</c:v>
                </c:pt>
                <c:pt idx="1426">
                  <c:v>1.141187553</c:v>
                </c:pt>
                <c:pt idx="1427">
                  <c:v>1.141987225</c:v>
                </c:pt>
                <c:pt idx="1428">
                  <c:v>1.142786897</c:v>
                </c:pt>
                <c:pt idx="1429">
                  <c:v>1.143586569</c:v>
                </c:pt>
                <c:pt idx="1430">
                  <c:v>1.144386241</c:v>
                </c:pt>
                <c:pt idx="1431">
                  <c:v>1.145185913</c:v>
                </c:pt>
                <c:pt idx="1432">
                  <c:v>1.145985585</c:v>
                </c:pt>
                <c:pt idx="1433">
                  <c:v>1.146785257</c:v>
                </c:pt>
                <c:pt idx="1434">
                  <c:v>1.147584929</c:v>
                </c:pt>
                <c:pt idx="1435">
                  <c:v>1.148384601</c:v>
                </c:pt>
                <c:pt idx="1436">
                  <c:v>1.149184273</c:v>
                </c:pt>
                <c:pt idx="1437">
                  <c:v>1.149983945</c:v>
                </c:pt>
                <c:pt idx="1438">
                  <c:v>1.150783617</c:v>
                </c:pt>
                <c:pt idx="1439">
                  <c:v>1.151583289</c:v>
                </c:pt>
                <c:pt idx="1440">
                  <c:v>1.152382961000001</c:v>
                </c:pt>
                <c:pt idx="1441">
                  <c:v>1.153182633</c:v>
                </c:pt>
                <c:pt idx="1442">
                  <c:v>1.153982305</c:v>
                </c:pt>
                <c:pt idx="1443">
                  <c:v>1.154781977</c:v>
                </c:pt>
                <c:pt idx="1444">
                  <c:v>1.155581649</c:v>
                </c:pt>
                <c:pt idx="1445">
                  <c:v>1.156381321</c:v>
                </c:pt>
                <c:pt idx="1446">
                  <c:v>1.157180993</c:v>
                </c:pt>
                <c:pt idx="1447">
                  <c:v>1.157980665</c:v>
                </c:pt>
                <c:pt idx="1448">
                  <c:v>1.158780337</c:v>
                </c:pt>
                <c:pt idx="1449">
                  <c:v>1.159580009000001</c:v>
                </c:pt>
                <c:pt idx="1450">
                  <c:v>1.160379681</c:v>
                </c:pt>
                <c:pt idx="1451">
                  <c:v>1.161179353</c:v>
                </c:pt>
                <c:pt idx="1452">
                  <c:v>1.161979025</c:v>
                </c:pt>
                <c:pt idx="1453">
                  <c:v>1.162778697</c:v>
                </c:pt>
                <c:pt idx="1454">
                  <c:v>1.163578369</c:v>
                </c:pt>
                <c:pt idx="1455">
                  <c:v>1.164378041</c:v>
                </c:pt>
                <c:pt idx="1456">
                  <c:v>1.165177713</c:v>
                </c:pt>
                <c:pt idx="1457">
                  <c:v>1.165977385</c:v>
                </c:pt>
                <c:pt idx="1458">
                  <c:v>1.166777057</c:v>
                </c:pt>
                <c:pt idx="1459">
                  <c:v>1.167576729</c:v>
                </c:pt>
                <c:pt idx="1460">
                  <c:v>1.168376401</c:v>
                </c:pt>
                <c:pt idx="1461">
                  <c:v>1.169176073</c:v>
                </c:pt>
                <c:pt idx="1462">
                  <c:v>1.169975745</c:v>
                </c:pt>
                <c:pt idx="1463">
                  <c:v>1.170775417</c:v>
                </c:pt>
                <c:pt idx="1464">
                  <c:v>1.171575089</c:v>
                </c:pt>
                <c:pt idx="1465">
                  <c:v>1.172374761</c:v>
                </c:pt>
                <c:pt idx="1466">
                  <c:v>1.173174433</c:v>
                </c:pt>
                <c:pt idx="1467">
                  <c:v>1.173974105</c:v>
                </c:pt>
                <c:pt idx="1468">
                  <c:v>1.174773777</c:v>
                </c:pt>
                <c:pt idx="1469">
                  <c:v>1.175573449</c:v>
                </c:pt>
                <c:pt idx="1470">
                  <c:v>1.176373121</c:v>
                </c:pt>
                <c:pt idx="1471">
                  <c:v>1.177172793</c:v>
                </c:pt>
                <c:pt idx="1472">
                  <c:v>1.177972465</c:v>
                </c:pt>
                <c:pt idx="1473">
                  <c:v>1.178772137</c:v>
                </c:pt>
                <c:pt idx="1474">
                  <c:v>1.179571809</c:v>
                </c:pt>
                <c:pt idx="1475">
                  <c:v>1.180371481</c:v>
                </c:pt>
                <c:pt idx="1476">
                  <c:v>1.181171153</c:v>
                </c:pt>
                <c:pt idx="1477">
                  <c:v>1.181970825</c:v>
                </c:pt>
                <c:pt idx="1478">
                  <c:v>1.182770497</c:v>
                </c:pt>
                <c:pt idx="1479">
                  <c:v>1.183570169</c:v>
                </c:pt>
                <c:pt idx="1480">
                  <c:v>1.184369841</c:v>
                </c:pt>
                <c:pt idx="1481">
                  <c:v>1.185169513</c:v>
                </c:pt>
                <c:pt idx="1482">
                  <c:v>1.185969185</c:v>
                </c:pt>
                <c:pt idx="1483">
                  <c:v>1.186768857</c:v>
                </c:pt>
                <c:pt idx="1484">
                  <c:v>1.187568529</c:v>
                </c:pt>
                <c:pt idx="1485">
                  <c:v>1.188368201</c:v>
                </c:pt>
                <c:pt idx="1486">
                  <c:v>1.189167873</c:v>
                </c:pt>
                <c:pt idx="1487">
                  <c:v>1.189967545</c:v>
                </c:pt>
                <c:pt idx="1488">
                  <c:v>1.190767217</c:v>
                </c:pt>
                <c:pt idx="1489">
                  <c:v>1.191566889</c:v>
                </c:pt>
                <c:pt idx="1490">
                  <c:v>1.192366561</c:v>
                </c:pt>
                <c:pt idx="1491">
                  <c:v>1.193166233</c:v>
                </c:pt>
                <c:pt idx="1492">
                  <c:v>1.193965905</c:v>
                </c:pt>
                <c:pt idx="1493">
                  <c:v>1.194765577</c:v>
                </c:pt>
                <c:pt idx="1494">
                  <c:v>1.195565249</c:v>
                </c:pt>
                <c:pt idx="1495">
                  <c:v>1.196364921</c:v>
                </c:pt>
                <c:pt idx="1496">
                  <c:v>1.197164593</c:v>
                </c:pt>
                <c:pt idx="1497">
                  <c:v>1.197964265</c:v>
                </c:pt>
                <c:pt idx="1498">
                  <c:v>1.198763937</c:v>
                </c:pt>
                <c:pt idx="1499">
                  <c:v>1.199563609</c:v>
                </c:pt>
                <c:pt idx="1500">
                  <c:v>1.200363281</c:v>
                </c:pt>
                <c:pt idx="1501">
                  <c:v>1.201162953</c:v>
                </c:pt>
                <c:pt idx="1502">
                  <c:v>1.201962625</c:v>
                </c:pt>
                <c:pt idx="1503">
                  <c:v>1.202762297</c:v>
                </c:pt>
                <c:pt idx="1504">
                  <c:v>1.203561969</c:v>
                </c:pt>
                <c:pt idx="1505">
                  <c:v>1.204361641</c:v>
                </c:pt>
                <c:pt idx="1506">
                  <c:v>1.205161313</c:v>
                </c:pt>
                <c:pt idx="1507">
                  <c:v>1.205960985</c:v>
                </c:pt>
                <c:pt idx="1508">
                  <c:v>1.206760657</c:v>
                </c:pt>
                <c:pt idx="1509">
                  <c:v>1.207560329</c:v>
                </c:pt>
                <c:pt idx="1510">
                  <c:v>1.208360001</c:v>
                </c:pt>
                <c:pt idx="1511">
                  <c:v>1.209159673</c:v>
                </c:pt>
                <c:pt idx="1512">
                  <c:v>1.209959345</c:v>
                </c:pt>
                <c:pt idx="1513">
                  <c:v>1.210759017</c:v>
                </c:pt>
                <c:pt idx="1514">
                  <c:v>1.211558689</c:v>
                </c:pt>
                <c:pt idx="1515">
                  <c:v>1.212358361000001</c:v>
                </c:pt>
                <c:pt idx="1516">
                  <c:v>1.213158033</c:v>
                </c:pt>
                <c:pt idx="1517">
                  <c:v>1.213957705</c:v>
                </c:pt>
                <c:pt idx="1518">
                  <c:v>1.214757377</c:v>
                </c:pt>
                <c:pt idx="1519">
                  <c:v>1.215557049</c:v>
                </c:pt>
                <c:pt idx="1520">
                  <c:v>1.216356721</c:v>
                </c:pt>
                <c:pt idx="1521">
                  <c:v>1.217156393</c:v>
                </c:pt>
                <c:pt idx="1522">
                  <c:v>1.217956065</c:v>
                </c:pt>
                <c:pt idx="1523">
                  <c:v>1.218755737</c:v>
                </c:pt>
                <c:pt idx="1524">
                  <c:v>1.219555409</c:v>
                </c:pt>
                <c:pt idx="1525">
                  <c:v>1.220355081</c:v>
                </c:pt>
                <c:pt idx="1526">
                  <c:v>1.221154753</c:v>
                </c:pt>
                <c:pt idx="1527">
                  <c:v>1.221954425</c:v>
                </c:pt>
                <c:pt idx="1528">
                  <c:v>1.222754097</c:v>
                </c:pt>
                <c:pt idx="1529">
                  <c:v>1.223553769</c:v>
                </c:pt>
                <c:pt idx="1530">
                  <c:v>1.224353441</c:v>
                </c:pt>
                <c:pt idx="1531">
                  <c:v>1.225153113</c:v>
                </c:pt>
                <c:pt idx="1532">
                  <c:v>1.225952785</c:v>
                </c:pt>
                <c:pt idx="1533">
                  <c:v>1.226752457</c:v>
                </c:pt>
                <c:pt idx="1534">
                  <c:v>1.227552129</c:v>
                </c:pt>
                <c:pt idx="1535">
                  <c:v>1.228351801</c:v>
                </c:pt>
                <c:pt idx="1536">
                  <c:v>1.229151473</c:v>
                </c:pt>
                <c:pt idx="1537">
                  <c:v>1.229951145</c:v>
                </c:pt>
                <c:pt idx="1538">
                  <c:v>1.230750817</c:v>
                </c:pt>
                <c:pt idx="1539">
                  <c:v>1.231550489</c:v>
                </c:pt>
                <c:pt idx="1540">
                  <c:v>1.232350161</c:v>
                </c:pt>
                <c:pt idx="1541">
                  <c:v>1.233149833</c:v>
                </c:pt>
                <c:pt idx="1542">
                  <c:v>1.233949505</c:v>
                </c:pt>
                <c:pt idx="1543">
                  <c:v>1.234749177</c:v>
                </c:pt>
                <c:pt idx="1544">
                  <c:v>1.235548849</c:v>
                </c:pt>
                <c:pt idx="1545">
                  <c:v>1.236348521</c:v>
                </c:pt>
                <c:pt idx="1546">
                  <c:v>1.237148193</c:v>
                </c:pt>
                <c:pt idx="1547">
                  <c:v>1.237947865</c:v>
                </c:pt>
                <c:pt idx="1548">
                  <c:v>1.238747537</c:v>
                </c:pt>
                <c:pt idx="1549">
                  <c:v>1.239547209</c:v>
                </c:pt>
                <c:pt idx="1550">
                  <c:v>1.240346881</c:v>
                </c:pt>
                <c:pt idx="1551">
                  <c:v>1.241146553</c:v>
                </c:pt>
                <c:pt idx="1552">
                  <c:v>1.241946225</c:v>
                </c:pt>
                <c:pt idx="1553">
                  <c:v>1.242745897</c:v>
                </c:pt>
                <c:pt idx="1554">
                  <c:v>1.243545569</c:v>
                </c:pt>
                <c:pt idx="1555">
                  <c:v>1.244345241</c:v>
                </c:pt>
                <c:pt idx="1556">
                  <c:v>1.245144913</c:v>
                </c:pt>
                <c:pt idx="1557">
                  <c:v>1.245944585</c:v>
                </c:pt>
                <c:pt idx="1558">
                  <c:v>1.246744257</c:v>
                </c:pt>
                <c:pt idx="1559">
                  <c:v>1.247543929</c:v>
                </c:pt>
                <c:pt idx="1560">
                  <c:v>1.248343601</c:v>
                </c:pt>
                <c:pt idx="1561">
                  <c:v>1.249143273</c:v>
                </c:pt>
                <c:pt idx="1562">
                  <c:v>1.249942945</c:v>
                </c:pt>
                <c:pt idx="1563">
                  <c:v>1.250742617</c:v>
                </c:pt>
                <c:pt idx="1564">
                  <c:v>1.251542289</c:v>
                </c:pt>
                <c:pt idx="1565">
                  <c:v>1.252341961</c:v>
                </c:pt>
                <c:pt idx="1566">
                  <c:v>1.253141633</c:v>
                </c:pt>
                <c:pt idx="1567">
                  <c:v>1.253941305</c:v>
                </c:pt>
                <c:pt idx="1568">
                  <c:v>1.254740977</c:v>
                </c:pt>
                <c:pt idx="1569">
                  <c:v>1.255540649</c:v>
                </c:pt>
                <c:pt idx="1570">
                  <c:v>1.256340321</c:v>
                </c:pt>
                <c:pt idx="1571">
                  <c:v>1.257139993</c:v>
                </c:pt>
                <c:pt idx="1572">
                  <c:v>1.257939665</c:v>
                </c:pt>
                <c:pt idx="1573">
                  <c:v>1.258739337</c:v>
                </c:pt>
                <c:pt idx="1574">
                  <c:v>1.259539009</c:v>
                </c:pt>
                <c:pt idx="1575">
                  <c:v>1.260338681</c:v>
                </c:pt>
                <c:pt idx="1576">
                  <c:v>1.261138353</c:v>
                </c:pt>
                <c:pt idx="1577">
                  <c:v>1.261938025</c:v>
                </c:pt>
                <c:pt idx="1578">
                  <c:v>1.262737697</c:v>
                </c:pt>
                <c:pt idx="1579">
                  <c:v>1.263537369</c:v>
                </c:pt>
                <c:pt idx="1580">
                  <c:v>1.264337041</c:v>
                </c:pt>
                <c:pt idx="1581">
                  <c:v>1.265136713</c:v>
                </c:pt>
                <c:pt idx="1582">
                  <c:v>1.265936385</c:v>
                </c:pt>
                <c:pt idx="1583">
                  <c:v>1.266736057</c:v>
                </c:pt>
                <c:pt idx="1584">
                  <c:v>1.267535729</c:v>
                </c:pt>
                <c:pt idx="1585">
                  <c:v>1.268335401</c:v>
                </c:pt>
                <c:pt idx="1586">
                  <c:v>1.269135073</c:v>
                </c:pt>
                <c:pt idx="1587">
                  <c:v>1.269934745</c:v>
                </c:pt>
                <c:pt idx="1588">
                  <c:v>1.270734417</c:v>
                </c:pt>
                <c:pt idx="1589">
                  <c:v>1.271534089</c:v>
                </c:pt>
                <c:pt idx="1590">
                  <c:v>1.272333761</c:v>
                </c:pt>
                <c:pt idx="1591">
                  <c:v>1.273133433</c:v>
                </c:pt>
                <c:pt idx="1592">
                  <c:v>1.273933105</c:v>
                </c:pt>
                <c:pt idx="1593">
                  <c:v>1.274732777</c:v>
                </c:pt>
                <c:pt idx="1594">
                  <c:v>1.275532449</c:v>
                </c:pt>
                <c:pt idx="1595">
                  <c:v>1.276332121</c:v>
                </c:pt>
                <c:pt idx="1596">
                  <c:v>1.277131793</c:v>
                </c:pt>
                <c:pt idx="1597">
                  <c:v>1.277931465</c:v>
                </c:pt>
                <c:pt idx="1598">
                  <c:v>1.278731137</c:v>
                </c:pt>
                <c:pt idx="1599">
                  <c:v>1.279530809</c:v>
                </c:pt>
                <c:pt idx="1600">
                  <c:v>1.280330481</c:v>
                </c:pt>
                <c:pt idx="1601">
                  <c:v>1.281130153</c:v>
                </c:pt>
                <c:pt idx="1602">
                  <c:v>1.281929825</c:v>
                </c:pt>
                <c:pt idx="1603">
                  <c:v>1.282729497</c:v>
                </c:pt>
                <c:pt idx="1604">
                  <c:v>1.283529169</c:v>
                </c:pt>
                <c:pt idx="1605">
                  <c:v>1.284328841</c:v>
                </c:pt>
                <c:pt idx="1606">
                  <c:v>1.285128513</c:v>
                </c:pt>
                <c:pt idx="1607">
                  <c:v>1.285928185</c:v>
                </c:pt>
                <c:pt idx="1608">
                  <c:v>1.286727857</c:v>
                </c:pt>
                <c:pt idx="1609">
                  <c:v>1.287527529</c:v>
                </c:pt>
                <c:pt idx="1610">
                  <c:v>1.288327201</c:v>
                </c:pt>
                <c:pt idx="1611">
                  <c:v>1.289126873</c:v>
                </c:pt>
                <c:pt idx="1612">
                  <c:v>1.289926545</c:v>
                </c:pt>
                <c:pt idx="1613">
                  <c:v>1.290726217</c:v>
                </c:pt>
                <c:pt idx="1614">
                  <c:v>1.291525889</c:v>
                </c:pt>
                <c:pt idx="1615">
                  <c:v>1.292325561</c:v>
                </c:pt>
                <c:pt idx="1616">
                  <c:v>1.293125233</c:v>
                </c:pt>
                <c:pt idx="1617">
                  <c:v>1.293924905</c:v>
                </c:pt>
                <c:pt idx="1618">
                  <c:v>1.294724577</c:v>
                </c:pt>
                <c:pt idx="1619">
                  <c:v>1.295524249</c:v>
                </c:pt>
                <c:pt idx="1620">
                  <c:v>1.296323921</c:v>
                </c:pt>
                <c:pt idx="1621">
                  <c:v>1.297123593</c:v>
                </c:pt>
                <c:pt idx="1622">
                  <c:v>1.297923265</c:v>
                </c:pt>
                <c:pt idx="1623">
                  <c:v>1.298722937</c:v>
                </c:pt>
                <c:pt idx="1624">
                  <c:v>1.299522609</c:v>
                </c:pt>
                <c:pt idx="1625">
                  <c:v>1.300322281</c:v>
                </c:pt>
                <c:pt idx="1626">
                  <c:v>1.301121953</c:v>
                </c:pt>
                <c:pt idx="1627">
                  <c:v>1.301921625</c:v>
                </c:pt>
                <c:pt idx="1628">
                  <c:v>1.302721296999999</c:v>
                </c:pt>
                <c:pt idx="1629">
                  <c:v>1.303520969</c:v>
                </c:pt>
                <c:pt idx="1630">
                  <c:v>1.304320641</c:v>
                </c:pt>
                <c:pt idx="1631">
                  <c:v>1.305120313</c:v>
                </c:pt>
                <c:pt idx="1632">
                  <c:v>1.305919985</c:v>
                </c:pt>
                <c:pt idx="1633">
                  <c:v>1.306719657</c:v>
                </c:pt>
                <c:pt idx="1634">
                  <c:v>1.307519329</c:v>
                </c:pt>
                <c:pt idx="1635">
                  <c:v>1.308319001</c:v>
                </c:pt>
                <c:pt idx="1636">
                  <c:v>1.309118673</c:v>
                </c:pt>
                <c:pt idx="1637">
                  <c:v>1.309918345</c:v>
                </c:pt>
                <c:pt idx="1638">
                  <c:v>1.310718017</c:v>
                </c:pt>
                <c:pt idx="1639">
                  <c:v>1.311517689</c:v>
                </c:pt>
                <c:pt idx="1640">
                  <c:v>1.312317361</c:v>
                </c:pt>
                <c:pt idx="1641">
                  <c:v>1.313117033</c:v>
                </c:pt>
                <c:pt idx="1642">
                  <c:v>1.313916705</c:v>
                </c:pt>
                <c:pt idx="1643">
                  <c:v>1.314716377</c:v>
                </c:pt>
                <c:pt idx="1644">
                  <c:v>1.315516049</c:v>
                </c:pt>
                <c:pt idx="1645">
                  <c:v>1.316315721</c:v>
                </c:pt>
                <c:pt idx="1646">
                  <c:v>1.317115393</c:v>
                </c:pt>
                <c:pt idx="1647">
                  <c:v>1.317915065</c:v>
                </c:pt>
                <c:pt idx="1648">
                  <c:v>1.318714737</c:v>
                </c:pt>
                <c:pt idx="1649">
                  <c:v>1.319514409</c:v>
                </c:pt>
                <c:pt idx="1650">
                  <c:v>1.320314081</c:v>
                </c:pt>
                <c:pt idx="1651">
                  <c:v>1.321113753</c:v>
                </c:pt>
                <c:pt idx="1652">
                  <c:v>1.321913425</c:v>
                </c:pt>
                <c:pt idx="1653">
                  <c:v>1.322713097</c:v>
                </c:pt>
                <c:pt idx="1654">
                  <c:v>1.323512769</c:v>
                </c:pt>
                <c:pt idx="1655">
                  <c:v>1.324312441</c:v>
                </c:pt>
                <c:pt idx="1656">
                  <c:v>1.325112113</c:v>
                </c:pt>
                <c:pt idx="1657">
                  <c:v>1.325911785</c:v>
                </c:pt>
                <c:pt idx="1658">
                  <c:v>1.326711457</c:v>
                </c:pt>
                <c:pt idx="1659">
                  <c:v>1.327511129</c:v>
                </c:pt>
                <c:pt idx="1660">
                  <c:v>1.328310801</c:v>
                </c:pt>
                <c:pt idx="1661">
                  <c:v>1.329110473</c:v>
                </c:pt>
                <c:pt idx="1662">
                  <c:v>1.329910145</c:v>
                </c:pt>
                <c:pt idx="1663">
                  <c:v>1.330709817</c:v>
                </c:pt>
                <c:pt idx="1664">
                  <c:v>1.331509489</c:v>
                </c:pt>
                <c:pt idx="1665">
                  <c:v>1.332309161</c:v>
                </c:pt>
                <c:pt idx="1666">
                  <c:v>1.333108833</c:v>
                </c:pt>
                <c:pt idx="1667">
                  <c:v>1.333908505</c:v>
                </c:pt>
                <c:pt idx="1668">
                  <c:v>1.334708177</c:v>
                </c:pt>
                <c:pt idx="1669">
                  <c:v>1.335507849</c:v>
                </c:pt>
                <c:pt idx="1670">
                  <c:v>1.336307521000001</c:v>
                </c:pt>
                <c:pt idx="1671">
                  <c:v>1.337107193</c:v>
                </c:pt>
                <c:pt idx="1672">
                  <c:v>1.337906865</c:v>
                </c:pt>
                <c:pt idx="1673">
                  <c:v>1.338706537</c:v>
                </c:pt>
                <c:pt idx="1674">
                  <c:v>1.339506209</c:v>
                </c:pt>
                <c:pt idx="1675">
                  <c:v>1.340305881</c:v>
                </c:pt>
                <c:pt idx="1676">
                  <c:v>1.341105553</c:v>
                </c:pt>
                <c:pt idx="1677">
                  <c:v>1.341905225</c:v>
                </c:pt>
                <c:pt idx="1678">
                  <c:v>1.342704897</c:v>
                </c:pt>
                <c:pt idx="1679">
                  <c:v>1.343504569</c:v>
                </c:pt>
                <c:pt idx="1680">
                  <c:v>1.344304241</c:v>
                </c:pt>
                <c:pt idx="1681">
                  <c:v>1.345103913</c:v>
                </c:pt>
                <c:pt idx="1682">
                  <c:v>1.345903585</c:v>
                </c:pt>
                <c:pt idx="1683">
                  <c:v>1.346703257</c:v>
                </c:pt>
                <c:pt idx="1684">
                  <c:v>1.347502929</c:v>
                </c:pt>
                <c:pt idx="1685">
                  <c:v>1.348302601</c:v>
                </c:pt>
                <c:pt idx="1686">
                  <c:v>1.349102273</c:v>
                </c:pt>
                <c:pt idx="1687">
                  <c:v>1.349901945</c:v>
                </c:pt>
                <c:pt idx="1688">
                  <c:v>1.350701617</c:v>
                </c:pt>
                <c:pt idx="1689">
                  <c:v>1.351501289</c:v>
                </c:pt>
                <c:pt idx="1690">
                  <c:v>1.352300961</c:v>
                </c:pt>
                <c:pt idx="1691">
                  <c:v>1.353100633</c:v>
                </c:pt>
                <c:pt idx="1692">
                  <c:v>1.353900305</c:v>
                </c:pt>
                <c:pt idx="1693">
                  <c:v>1.354699977</c:v>
                </c:pt>
                <c:pt idx="1694">
                  <c:v>1.355499649</c:v>
                </c:pt>
                <c:pt idx="1695">
                  <c:v>1.356299321</c:v>
                </c:pt>
                <c:pt idx="1696">
                  <c:v>1.357098993</c:v>
                </c:pt>
                <c:pt idx="1697">
                  <c:v>1.357898665</c:v>
                </c:pt>
                <c:pt idx="1698">
                  <c:v>1.358698337</c:v>
                </c:pt>
                <c:pt idx="1699">
                  <c:v>1.359498009</c:v>
                </c:pt>
                <c:pt idx="1700">
                  <c:v>1.360297681</c:v>
                </c:pt>
                <c:pt idx="1701">
                  <c:v>1.361097353</c:v>
                </c:pt>
                <c:pt idx="1702">
                  <c:v>1.361897025</c:v>
                </c:pt>
                <c:pt idx="1703">
                  <c:v>1.362696697</c:v>
                </c:pt>
                <c:pt idx="1704">
                  <c:v>1.363496369</c:v>
                </c:pt>
                <c:pt idx="1705">
                  <c:v>1.364296041</c:v>
                </c:pt>
                <c:pt idx="1706">
                  <c:v>1.365095713</c:v>
                </c:pt>
                <c:pt idx="1707">
                  <c:v>1.365895385</c:v>
                </c:pt>
                <c:pt idx="1708">
                  <c:v>1.366695057</c:v>
                </c:pt>
                <c:pt idx="1709">
                  <c:v>1.367494729</c:v>
                </c:pt>
                <c:pt idx="1710">
                  <c:v>1.368294401</c:v>
                </c:pt>
                <c:pt idx="1711">
                  <c:v>1.369094073</c:v>
                </c:pt>
                <c:pt idx="1712">
                  <c:v>1.369893745</c:v>
                </c:pt>
                <c:pt idx="1713">
                  <c:v>1.370693417</c:v>
                </c:pt>
                <c:pt idx="1714">
                  <c:v>1.371493089</c:v>
                </c:pt>
                <c:pt idx="1715">
                  <c:v>1.372292761</c:v>
                </c:pt>
                <c:pt idx="1716">
                  <c:v>1.373092433</c:v>
                </c:pt>
                <c:pt idx="1717">
                  <c:v>1.373892105</c:v>
                </c:pt>
                <c:pt idx="1718">
                  <c:v>1.374691777</c:v>
                </c:pt>
                <c:pt idx="1719">
                  <c:v>1.375491449</c:v>
                </c:pt>
                <c:pt idx="1720">
                  <c:v>1.376291121</c:v>
                </c:pt>
                <c:pt idx="1721">
                  <c:v>1.377090793</c:v>
                </c:pt>
                <c:pt idx="1722">
                  <c:v>1.377890465</c:v>
                </c:pt>
                <c:pt idx="1723">
                  <c:v>1.378690137</c:v>
                </c:pt>
                <c:pt idx="1724">
                  <c:v>1.379489809</c:v>
                </c:pt>
                <c:pt idx="1725">
                  <c:v>1.380289481</c:v>
                </c:pt>
                <c:pt idx="1726">
                  <c:v>1.381089153</c:v>
                </c:pt>
                <c:pt idx="1727">
                  <c:v>1.381888825</c:v>
                </c:pt>
                <c:pt idx="1728">
                  <c:v>1.382688497</c:v>
                </c:pt>
                <c:pt idx="1729">
                  <c:v>1.383488169</c:v>
                </c:pt>
                <c:pt idx="1730">
                  <c:v>1.384287841000001</c:v>
                </c:pt>
                <c:pt idx="1731">
                  <c:v>1.385087513</c:v>
                </c:pt>
                <c:pt idx="1732">
                  <c:v>1.385887185</c:v>
                </c:pt>
                <c:pt idx="1733">
                  <c:v>1.386686857</c:v>
                </c:pt>
                <c:pt idx="1734">
                  <c:v>1.387486529</c:v>
                </c:pt>
                <c:pt idx="1735">
                  <c:v>1.388286201</c:v>
                </c:pt>
                <c:pt idx="1736">
                  <c:v>1.389085873</c:v>
                </c:pt>
                <c:pt idx="1737">
                  <c:v>1.389885545</c:v>
                </c:pt>
                <c:pt idx="1738">
                  <c:v>1.390685217</c:v>
                </c:pt>
                <c:pt idx="1739">
                  <c:v>1.391484889</c:v>
                </c:pt>
                <c:pt idx="1740">
                  <c:v>1.392284561</c:v>
                </c:pt>
                <c:pt idx="1741">
                  <c:v>1.393084233</c:v>
                </c:pt>
                <c:pt idx="1742">
                  <c:v>1.393883905</c:v>
                </c:pt>
                <c:pt idx="1743">
                  <c:v>1.394683577</c:v>
                </c:pt>
                <c:pt idx="1744">
                  <c:v>1.395483249</c:v>
                </c:pt>
                <c:pt idx="1745">
                  <c:v>1.396282921000001</c:v>
                </c:pt>
                <c:pt idx="1746">
                  <c:v>1.397082593</c:v>
                </c:pt>
                <c:pt idx="1747">
                  <c:v>1.397882265</c:v>
                </c:pt>
                <c:pt idx="1748">
                  <c:v>1.398681937</c:v>
                </c:pt>
                <c:pt idx="1749">
                  <c:v>1.399481609</c:v>
                </c:pt>
                <c:pt idx="1750">
                  <c:v>1.400281281</c:v>
                </c:pt>
                <c:pt idx="1751">
                  <c:v>1.401080953</c:v>
                </c:pt>
                <c:pt idx="1752">
                  <c:v>1.401880625</c:v>
                </c:pt>
                <c:pt idx="1753">
                  <c:v>1.402680297</c:v>
                </c:pt>
                <c:pt idx="1754">
                  <c:v>1.403479969</c:v>
                </c:pt>
                <c:pt idx="1755">
                  <c:v>1.404279641</c:v>
                </c:pt>
                <c:pt idx="1756">
                  <c:v>1.405079313</c:v>
                </c:pt>
                <c:pt idx="1757">
                  <c:v>1.405878985</c:v>
                </c:pt>
                <c:pt idx="1758">
                  <c:v>1.406678657</c:v>
                </c:pt>
                <c:pt idx="1759">
                  <c:v>1.407478329</c:v>
                </c:pt>
                <c:pt idx="1760">
                  <c:v>1.408278001</c:v>
                </c:pt>
                <c:pt idx="1761">
                  <c:v>1.409077673</c:v>
                </c:pt>
                <c:pt idx="1762">
                  <c:v>1.409877345</c:v>
                </c:pt>
                <c:pt idx="1763">
                  <c:v>1.410677017</c:v>
                </c:pt>
                <c:pt idx="1764">
                  <c:v>1.411476689</c:v>
                </c:pt>
                <c:pt idx="1765">
                  <c:v>1.412276361</c:v>
                </c:pt>
                <c:pt idx="1766">
                  <c:v>1.413076033</c:v>
                </c:pt>
                <c:pt idx="1767">
                  <c:v>1.413875705</c:v>
                </c:pt>
                <c:pt idx="1768">
                  <c:v>1.414675377</c:v>
                </c:pt>
                <c:pt idx="1769">
                  <c:v>1.415475049</c:v>
                </c:pt>
                <c:pt idx="1770">
                  <c:v>1.416274721</c:v>
                </c:pt>
                <c:pt idx="1771">
                  <c:v>1.417074393</c:v>
                </c:pt>
                <c:pt idx="1772">
                  <c:v>1.417874065</c:v>
                </c:pt>
                <c:pt idx="1773">
                  <c:v>1.418673737</c:v>
                </c:pt>
                <c:pt idx="1774">
                  <c:v>1.419473409</c:v>
                </c:pt>
                <c:pt idx="1775">
                  <c:v>1.420273081</c:v>
                </c:pt>
                <c:pt idx="1776">
                  <c:v>1.421072753</c:v>
                </c:pt>
                <c:pt idx="1777">
                  <c:v>1.421872425</c:v>
                </c:pt>
                <c:pt idx="1778">
                  <c:v>1.422672097</c:v>
                </c:pt>
                <c:pt idx="1779">
                  <c:v>1.423471769</c:v>
                </c:pt>
                <c:pt idx="1780">
                  <c:v>1.424271441</c:v>
                </c:pt>
                <c:pt idx="1781">
                  <c:v>1.425071113</c:v>
                </c:pt>
                <c:pt idx="1782">
                  <c:v>1.425870785</c:v>
                </c:pt>
                <c:pt idx="1783">
                  <c:v>1.426670457</c:v>
                </c:pt>
                <c:pt idx="1784">
                  <c:v>1.427470129</c:v>
                </c:pt>
                <c:pt idx="1785">
                  <c:v>1.428269801</c:v>
                </c:pt>
                <c:pt idx="1786">
                  <c:v>1.429069473</c:v>
                </c:pt>
                <c:pt idx="1787">
                  <c:v>1.429869145</c:v>
                </c:pt>
                <c:pt idx="1788">
                  <c:v>1.430668817</c:v>
                </c:pt>
                <c:pt idx="1789">
                  <c:v>1.431468489</c:v>
                </c:pt>
                <c:pt idx="1790">
                  <c:v>1.432268161</c:v>
                </c:pt>
                <c:pt idx="1791">
                  <c:v>1.433067833</c:v>
                </c:pt>
                <c:pt idx="1792">
                  <c:v>1.433867505</c:v>
                </c:pt>
                <c:pt idx="1793">
                  <c:v>1.434667177</c:v>
                </c:pt>
                <c:pt idx="1794">
                  <c:v>1.435466849</c:v>
                </c:pt>
                <c:pt idx="1795">
                  <c:v>1.436266521</c:v>
                </c:pt>
                <c:pt idx="1796">
                  <c:v>1.437066193</c:v>
                </c:pt>
                <c:pt idx="1797">
                  <c:v>1.437865865</c:v>
                </c:pt>
                <c:pt idx="1798">
                  <c:v>1.438665537</c:v>
                </c:pt>
                <c:pt idx="1799">
                  <c:v>1.439465209</c:v>
                </c:pt>
                <c:pt idx="1800">
                  <c:v>1.440264881</c:v>
                </c:pt>
                <c:pt idx="1801">
                  <c:v>1.441064553</c:v>
                </c:pt>
                <c:pt idx="1802">
                  <c:v>1.441864225</c:v>
                </c:pt>
                <c:pt idx="1803">
                  <c:v>1.442663897</c:v>
                </c:pt>
                <c:pt idx="1804">
                  <c:v>1.443463569</c:v>
                </c:pt>
                <c:pt idx="1805">
                  <c:v>1.444263241</c:v>
                </c:pt>
                <c:pt idx="1806">
                  <c:v>1.445062913</c:v>
                </c:pt>
                <c:pt idx="1807">
                  <c:v>1.445862585</c:v>
                </c:pt>
                <c:pt idx="1808">
                  <c:v>1.446662257</c:v>
                </c:pt>
                <c:pt idx="1809">
                  <c:v>1.447461929</c:v>
                </c:pt>
                <c:pt idx="1810">
                  <c:v>1.448261601</c:v>
                </c:pt>
                <c:pt idx="1811">
                  <c:v>1.449061273</c:v>
                </c:pt>
                <c:pt idx="1812">
                  <c:v>1.449860945</c:v>
                </c:pt>
                <c:pt idx="1813">
                  <c:v>1.450660617</c:v>
                </c:pt>
                <c:pt idx="1814">
                  <c:v>1.451460289</c:v>
                </c:pt>
                <c:pt idx="1815">
                  <c:v>1.452259961</c:v>
                </c:pt>
                <c:pt idx="1816">
                  <c:v>1.453059633</c:v>
                </c:pt>
                <c:pt idx="1817">
                  <c:v>1.453859305</c:v>
                </c:pt>
                <c:pt idx="1818">
                  <c:v>1.454658977</c:v>
                </c:pt>
                <c:pt idx="1819">
                  <c:v>1.455458649</c:v>
                </c:pt>
                <c:pt idx="1820">
                  <c:v>1.456258321</c:v>
                </c:pt>
                <c:pt idx="1821">
                  <c:v>1.457057993</c:v>
                </c:pt>
                <c:pt idx="1822">
                  <c:v>1.457857665</c:v>
                </c:pt>
                <c:pt idx="1823">
                  <c:v>1.458657337</c:v>
                </c:pt>
                <c:pt idx="1824">
                  <c:v>1.459457009</c:v>
                </c:pt>
                <c:pt idx="1825">
                  <c:v>1.460256681</c:v>
                </c:pt>
                <c:pt idx="1826">
                  <c:v>1.461056353</c:v>
                </c:pt>
                <c:pt idx="1827">
                  <c:v>1.461856025</c:v>
                </c:pt>
                <c:pt idx="1828">
                  <c:v>1.462655697</c:v>
                </c:pt>
                <c:pt idx="1829">
                  <c:v>1.463455369</c:v>
                </c:pt>
                <c:pt idx="1830">
                  <c:v>1.464255041</c:v>
                </c:pt>
                <c:pt idx="1831">
                  <c:v>1.465054713</c:v>
                </c:pt>
                <c:pt idx="1832">
                  <c:v>1.465854385</c:v>
                </c:pt>
                <c:pt idx="1833">
                  <c:v>1.466654057</c:v>
                </c:pt>
                <c:pt idx="1834">
                  <c:v>1.467453729</c:v>
                </c:pt>
                <c:pt idx="1835">
                  <c:v>1.468253401</c:v>
                </c:pt>
                <c:pt idx="1836">
                  <c:v>1.469053073</c:v>
                </c:pt>
                <c:pt idx="1837">
                  <c:v>1.469852745</c:v>
                </c:pt>
                <c:pt idx="1838">
                  <c:v>1.470652417</c:v>
                </c:pt>
                <c:pt idx="1839">
                  <c:v>1.471452089</c:v>
                </c:pt>
                <c:pt idx="1840">
                  <c:v>1.472251761</c:v>
                </c:pt>
                <c:pt idx="1841">
                  <c:v>1.473051433</c:v>
                </c:pt>
                <c:pt idx="1842">
                  <c:v>1.473851105</c:v>
                </c:pt>
                <c:pt idx="1843">
                  <c:v>1.474650777</c:v>
                </c:pt>
                <c:pt idx="1844">
                  <c:v>1.475450449</c:v>
                </c:pt>
                <c:pt idx="1845">
                  <c:v>1.476250121</c:v>
                </c:pt>
                <c:pt idx="1846">
                  <c:v>1.477049793</c:v>
                </c:pt>
                <c:pt idx="1847">
                  <c:v>1.477849465</c:v>
                </c:pt>
                <c:pt idx="1848">
                  <c:v>1.478649137</c:v>
                </c:pt>
                <c:pt idx="1849">
                  <c:v>1.479448809</c:v>
                </c:pt>
                <c:pt idx="1850">
                  <c:v>1.480248481</c:v>
                </c:pt>
                <c:pt idx="1851">
                  <c:v>1.481048153</c:v>
                </c:pt>
                <c:pt idx="1852">
                  <c:v>1.481847825</c:v>
                </c:pt>
                <c:pt idx="1853">
                  <c:v>1.482647497</c:v>
                </c:pt>
                <c:pt idx="1854">
                  <c:v>1.483447169</c:v>
                </c:pt>
                <c:pt idx="1855">
                  <c:v>1.484246841</c:v>
                </c:pt>
                <c:pt idx="1856">
                  <c:v>1.485046513</c:v>
                </c:pt>
                <c:pt idx="1857">
                  <c:v>1.485846185</c:v>
                </c:pt>
                <c:pt idx="1858">
                  <c:v>1.486645857</c:v>
                </c:pt>
                <c:pt idx="1859">
                  <c:v>1.487445529000001</c:v>
                </c:pt>
                <c:pt idx="1860">
                  <c:v>1.488245201</c:v>
                </c:pt>
                <c:pt idx="1861">
                  <c:v>1.489044873</c:v>
                </c:pt>
                <c:pt idx="1862">
                  <c:v>1.489844545</c:v>
                </c:pt>
                <c:pt idx="1863">
                  <c:v>1.490644217</c:v>
                </c:pt>
                <c:pt idx="1864">
                  <c:v>1.491443889</c:v>
                </c:pt>
                <c:pt idx="1865">
                  <c:v>1.492243561</c:v>
                </c:pt>
                <c:pt idx="1866">
                  <c:v>1.493043233</c:v>
                </c:pt>
                <c:pt idx="1867">
                  <c:v>1.493842905</c:v>
                </c:pt>
                <c:pt idx="1868">
                  <c:v>1.494642577</c:v>
                </c:pt>
                <c:pt idx="1869">
                  <c:v>1.495442249</c:v>
                </c:pt>
                <c:pt idx="1870">
                  <c:v>1.496241921</c:v>
                </c:pt>
                <c:pt idx="1871">
                  <c:v>1.497041593</c:v>
                </c:pt>
                <c:pt idx="1872">
                  <c:v>1.497841265</c:v>
                </c:pt>
                <c:pt idx="1873">
                  <c:v>1.498640937</c:v>
                </c:pt>
                <c:pt idx="1874">
                  <c:v>1.499440609</c:v>
                </c:pt>
                <c:pt idx="1875">
                  <c:v>1.500240281</c:v>
                </c:pt>
                <c:pt idx="1876">
                  <c:v>1.501039953</c:v>
                </c:pt>
                <c:pt idx="1877">
                  <c:v>1.501839625</c:v>
                </c:pt>
                <c:pt idx="1878">
                  <c:v>1.502639297</c:v>
                </c:pt>
                <c:pt idx="1879">
                  <c:v>1.503438969</c:v>
                </c:pt>
                <c:pt idx="1880">
                  <c:v>1.504238641</c:v>
                </c:pt>
                <c:pt idx="1881">
                  <c:v>1.505038313</c:v>
                </c:pt>
                <c:pt idx="1882">
                  <c:v>1.505837985</c:v>
                </c:pt>
                <c:pt idx="1883">
                  <c:v>1.506637657</c:v>
                </c:pt>
                <c:pt idx="1884">
                  <c:v>1.507437329</c:v>
                </c:pt>
                <c:pt idx="1885">
                  <c:v>1.508237001</c:v>
                </c:pt>
                <c:pt idx="1886">
                  <c:v>1.509036673</c:v>
                </c:pt>
                <c:pt idx="1887">
                  <c:v>1.509836345</c:v>
                </c:pt>
                <c:pt idx="1888">
                  <c:v>1.510636017</c:v>
                </c:pt>
                <c:pt idx="1889">
                  <c:v>1.511435689</c:v>
                </c:pt>
                <c:pt idx="1890">
                  <c:v>1.512235361</c:v>
                </c:pt>
                <c:pt idx="1891">
                  <c:v>1.513035033</c:v>
                </c:pt>
                <c:pt idx="1892">
                  <c:v>1.513834705</c:v>
                </c:pt>
                <c:pt idx="1893">
                  <c:v>1.514634377</c:v>
                </c:pt>
                <c:pt idx="1894">
                  <c:v>1.515434049</c:v>
                </c:pt>
                <c:pt idx="1895">
                  <c:v>1.516233721</c:v>
                </c:pt>
                <c:pt idx="1896">
                  <c:v>1.517033393</c:v>
                </c:pt>
                <c:pt idx="1897">
                  <c:v>1.517833065</c:v>
                </c:pt>
                <c:pt idx="1898">
                  <c:v>1.518632737</c:v>
                </c:pt>
                <c:pt idx="1899">
                  <c:v>1.519432409</c:v>
                </c:pt>
                <c:pt idx="1900">
                  <c:v>1.520232081</c:v>
                </c:pt>
                <c:pt idx="1901">
                  <c:v>1.521031753</c:v>
                </c:pt>
                <c:pt idx="1902">
                  <c:v>1.521831425</c:v>
                </c:pt>
                <c:pt idx="1903">
                  <c:v>1.522631097</c:v>
                </c:pt>
                <c:pt idx="1904">
                  <c:v>1.523430769</c:v>
                </c:pt>
                <c:pt idx="1905">
                  <c:v>1.524230441</c:v>
                </c:pt>
                <c:pt idx="1906">
                  <c:v>1.525030113</c:v>
                </c:pt>
                <c:pt idx="1907">
                  <c:v>1.525829785</c:v>
                </c:pt>
                <c:pt idx="1908">
                  <c:v>1.526629457</c:v>
                </c:pt>
                <c:pt idx="1909">
                  <c:v>1.527429129</c:v>
                </c:pt>
                <c:pt idx="1910">
                  <c:v>1.528228801</c:v>
                </c:pt>
                <c:pt idx="1911">
                  <c:v>1.529028473</c:v>
                </c:pt>
                <c:pt idx="1912">
                  <c:v>1.529828145</c:v>
                </c:pt>
                <c:pt idx="1913">
                  <c:v>1.530627817</c:v>
                </c:pt>
                <c:pt idx="1914">
                  <c:v>1.531427489</c:v>
                </c:pt>
                <c:pt idx="1915">
                  <c:v>1.532227161</c:v>
                </c:pt>
                <c:pt idx="1916">
                  <c:v>1.533026833</c:v>
                </c:pt>
                <c:pt idx="1917">
                  <c:v>1.533826505</c:v>
                </c:pt>
                <c:pt idx="1918">
                  <c:v>1.534626177</c:v>
                </c:pt>
                <c:pt idx="1919">
                  <c:v>1.535425849</c:v>
                </c:pt>
                <c:pt idx="1920">
                  <c:v>1.536225521</c:v>
                </c:pt>
                <c:pt idx="1921">
                  <c:v>1.537025193</c:v>
                </c:pt>
                <c:pt idx="1922">
                  <c:v>1.537824865</c:v>
                </c:pt>
                <c:pt idx="1923">
                  <c:v>1.538624537</c:v>
                </c:pt>
                <c:pt idx="1924">
                  <c:v>1.539424209</c:v>
                </c:pt>
                <c:pt idx="1925">
                  <c:v>1.540223881</c:v>
                </c:pt>
                <c:pt idx="1926">
                  <c:v>1.541023553</c:v>
                </c:pt>
                <c:pt idx="1927">
                  <c:v>1.541823225</c:v>
                </c:pt>
                <c:pt idx="1928">
                  <c:v>1.542622897</c:v>
                </c:pt>
                <c:pt idx="1929">
                  <c:v>1.543422569</c:v>
                </c:pt>
                <c:pt idx="1930">
                  <c:v>1.544222241</c:v>
                </c:pt>
                <c:pt idx="1931">
                  <c:v>1.545021913</c:v>
                </c:pt>
                <c:pt idx="1932">
                  <c:v>1.545821585</c:v>
                </c:pt>
                <c:pt idx="1933">
                  <c:v>1.546621257</c:v>
                </c:pt>
                <c:pt idx="1934">
                  <c:v>1.547420929</c:v>
                </c:pt>
                <c:pt idx="1935">
                  <c:v>1.548220601</c:v>
                </c:pt>
                <c:pt idx="1936">
                  <c:v>1.549020273</c:v>
                </c:pt>
                <c:pt idx="1937">
                  <c:v>1.549819945</c:v>
                </c:pt>
                <c:pt idx="1938">
                  <c:v>1.550619617</c:v>
                </c:pt>
                <c:pt idx="1939">
                  <c:v>1.551419289</c:v>
                </c:pt>
                <c:pt idx="1940">
                  <c:v>1.552218961000001</c:v>
                </c:pt>
                <c:pt idx="1941">
                  <c:v>1.553018633</c:v>
                </c:pt>
                <c:pt idx="1942">
                  <c:v>1.553818305</c:v>
                </c:pt>
                <c:pt idx="1943">
                  <c:v>1.554617977</c:v>
                </c:pt>
                <c:pt idx="1944">
                  <c:v>1.555417649</c:v>
                </c:pt>
                <c:pt idx="1945">
                  <c:v>1.556217321000001</c:v>
                </c:pt>
                <c:pt idx="1946">
                  <c:v>1.557016993</c:v>
                </c:pt>
                <c:pt idx="1947">
                  <c:v>1.557816665</c:v>
                </c:pt>
                <c:pt idx="1948">
                  <c:v>1.558616337</c:v>
                </c:pt>
                <c:pt idx="1949">
                  <c:v>1.559416009</c:v>
                </c:pt>
                <c:pt idx="1950">
                  <c:v>1.560215681</c:v>
                </c:pt>
                <c:pt idx="1951">
                  <c:v>1.561015353</c:v>
                </c:pt>
                <c:pt idx="1952">
                  <c:v>1.561815025</c:v>
                </c:pt>
                <c:pt idx="1953">
                  <c:v>1.562614697</c:v>
                </c:pt>
                <c:pt idx="1954">
                  <c:v>1.563414369</c:v>
                </c:pt>
                <c:pt idx="1955">
                  <c:v>1.564214041</c:v>
                </c:pt>
                <c:pt idx="1956">
                  <c:v>1.565013713</c:v>
                </c:pt>
                <c:pt idx="1957">
                  <c:v>1.565813385</c:v>
                </c:pt>
                <c:pt idx="1958">
                  <c:v>1.566613057</c:v>
                </c:pt>
                <c:pt idx="1959">
                  <c:v>1.567412729</c:v>
                </c:pt>
                <c:pt idx="1960">
                  <c:v>1.568212401</c:v>
                </c:pt>
                <c:pt idx="1961">
                  <c:v>1.569012073</c:v>
                </c:pt>
                <c:pt idx="1962">
                  <c:v>1.569811745</c:v>
                </c:pt>
                <c:pt idx="1963">
                  <c:v>1.570611417</c:v>
                </c:pt>
                <c:pt idx="1964">
                  <c:v>1.571411089</c:v>
                </c:pt>
                <c:pt idx="1965">
                  <c:v>1.572210761</c:v>
                </c:pt>
                <c:pt idx="1966">
                  <c:v>1.573010433</c:v>
                </c:pt>
                <c:pt idx="1967">
                  <c:v>1.573810105</c:v>
                </c:pt>
                <c:pt idx="1968">
                  <c:v>1.574609777</c:v>
                </c:pt>
                <c:pt idx="1969">
                  <c:v>1.575409449</c:v>
                </c:pt>
                <c:pt idx="1970">
                  <c:v>1.576209121</c:v>
                </c:pt>
                <c:pt idx="1971">
                  <c:v>1.577008793</c:v>
                </c:pt>
                <c:pt idx="1972">
                  <c:v>1.577808465</c:v>
                </c:pt>
                <c:pt idx="1973">
                  <c:v>1.578608137</c:v>
                </c:pt>
                <c:pt idx="1974">
                  <c:v>1.579407809</c:v>
                </c:pt>
                <c:pt idx="1975">
                  <c:v>1.580207481</c:v>
                </c:pt>
                <c:pt idx="1976">
                  <c:v>1.581007153</c:v>
                </c:pt>
                <c:pt idx="1977">
                  <c:v>1.581806825</c:v>
                </c:pt>
                <c:pt idx="1978">
                  <c:v>1.582606497</c:v>
                </c:pt>
                <c:pt idx="1979">
                  <c:v>1.583406169</c:v>
                </c:pt>
                <c:pt idx="1980">
                  <c:v>1.584205841</c:v>
                </c:pt>
                <c:pt idx="1981">
                  <c:v>1.585005513</c:v>
                </c:pt>
                <c:pt idx="1982">
                  <c:v>1.585805185</c:v>
                </c:pt>
                <c:pt idx="1983">
                  <c:v>1.586604857</c:v>
                </c:pt>
                <c:pt idx="1984">
                  <c:v>1.587404529</c:v>
                </c:pt>
                <c:pt idx="1985">
                  <c:v>1.588204201</c:v>
                </c:pt>
                <c:pt idx="1986">
                  <c:v>1.589003873</c:v>
                </c:pt>
                <c:pt idx="1987">
                  <c:v>1.589803545</c:v>
                </c:pt>
                <c:pt idx="1988">
                  <c:v>1.590603217</c:v>
                </c:pt>
                <c:pt idx="1989">
                  <c:v>1.591402889</c:v>
                </c:pt>
                <c:pt idx="1990">
                  <c:v>1.592202561000001</c:v>
                </c:pt>
                <c:pt idx="1991">
                  <c:v>1.593002233</c:v>
                </c:pt>
                <c:pt idx="1992">
                  <c:v>1.593801905</c:v>
                </c:pt>
                <c:pt idx="1993">
                  <c:v>1.594601577</c:v>
                </c:pt>
                <c:pt idx="1994">
                  <c:v>1.595401249</c:v>
                </c:pt>
                <c:pt idx="1995">
                  <c:v>1.596200921</c:v>
                </c:pt>
                <c:pt idx="1996">
                  <c:v>1.597000593</c:v>
                </c:pt>
                <c:pt idx="1997">
                  <c:v>1.597800265</c:v>
                </c:pt>
                <c:pt idx="1998">
                  <c:v>1.598599937</c:v>
                </c:pt>
                <c:pt idx="1999">
                  <c:v>1.599399609</c:v>
                </c:pt>
                <c:pt idx="2000">
                  <c:v>1.600199281</c:v>
                </c:pt>
                <c:pt idx="2001">
                  <c:v>1.600998953</c:v>
                </c:pt>
                <c:pt idx="2002">
                  <c:v>1.601798625</c:v>
                </c:pt>
                <c:pt idx="2003">
                  <c:v>1.602598297</c:v>
                </c:pt>
                <c:pt idx="2004">
                  <c:v>1.603397969</c:v>
                </c:pt>
                <c:pt idx="2005">
                  <c:v>1.604197641</c:v>
                </c:pt>
                <c:pt idx="2006">
                  <c:v>1.604997313</c:v>
                </c:pt>
                <c:pt idx="2007">
                  <c:v>1.605796985</c:v>
                </c:pt>
                <c:pt idx="2008">
                  <c:v>1.606596657</c:v>
                </c:pt>
                <c:pt idx="2009">
                  <c:v>1.607396329</c:v>
                </c:pt>
                <c:pt idx="2010">
                  <c:v>1.608196001</c:v>
                </c:pt>
                <c:pt idx="2011">
                  <c:v>1.608995673</c:v>
                </c:pt>
                <c:pt idx="2012">
                  <c:v>1.609795345</c:v>
                </c:pt>
                <c:pt idx="2013">
                  <c:v>1.610595017</c:v>
                </c:pt>
                <c:pt idx="2014">
                  <c:v>1.611394689</c:v>
                </c:pt>
                <c:pt idx="2015">
                  <c:v>1.612194361</c:v>
                </c:pt>
                <c:pt idx="2016">
                  <c:v>1.612994033</c:v>
                </c:pt>
                <c:pt idx="2017">
                  <c:v>1.613793705</c:v>
                </c:pt>
                <c:pt idx="2018">
                  <c:v>1.614593377</c:v>
                </c:pt>
                <c:pt idx="2019">
                  <c:v>1.615393049</c:v>
                </c:pt>
                <c:pt idx="2020">
                  <c:v>1.616192721</c:v>
                </c:pt>
                <c:pt idx="2021">
                  <c:v>1.616992393</c:v>
                </c:pt>
                <c:pt idx="2022">
                  <c:v>1.617792065</c:v>
                </c:pt>
                <c:pt idx="2023">
                  <c:v>1.618591737</c:v>
                </c:pt>
                <c:pt idx="2024">
                  <c:v>1.619391409</c:v>
                </c:pt>
                <c:pt idx="2025">
                  <c:v>1.620191081</c:v>
                </c:pt>
                <c:pt idx="2026">
                  <c:v>1.620990753</c:v>
                </c:pt>
                <c:pt idx="2027">
                  <c:v>1.621790425</c:v>
                </c:pt>
                <c:pt idx="2028">
                  <c:v>1.622590097</c:v>
                </c:pt>
                <c:pt idx="2029">
                  <c:v>1.623389769</c:v>
                </c:pt>
                <c:pt idx="2030">
                  <c:v>1.624189441</c:v>
                </c:pt>
                <c:pt idx="2031">
                  <c:v>1.624989113</c:v>
                </c:pt>
                <c:pt idx="2032">
                  <c:v>1.625788785</c:v>
                </c:pt>
                <c:pt idx="2033">
                  <c:v>1.626588457</c:v>
                </c:pt>
                <c:pt idx="2034">
                  <c:v>1.627388129</c:v>
                </c:pt>
                <c:pt idx="2035">
                  <c:v>1.628187801000001</c:v>
                </c:pt>
                <c:pt idx="2036">
                  <c:v>1.628987473</c:v>
                </c:pt>
                <c:pt idx="2037">
                  <c:v>1.629787145</c:v>
                </c:pt>
                <c:pt idx="2038">
                  <c:v>1.630586817</c:v>
                </c:pt>
                <c:pt idx="2039">
                  <c:v>1.631386489</c:v>
                </c:pt>
                <c:pt idx="2040">
                  <c:v>1.632186161000001</c:v>
                </c:pt>
                <c:pt idx="2041">
                  <c:v>1.632985833</c:v>
                </c:pt>
                <c:pt idx="2042">
                  <c:v>1.633785505</c:v>
                </c:pt>
                <c:pt idx="2043">
                  <c:v>1.634585177</c:v>
                </c:pt>
                <c:pt idx="2044">
                  <c:v>1.635384849</c:v>
                </c:pt>
                <c:pt idx="2045">
                  <c:v>1.636184521</c:v>
                </c:pt>
                <c:pt idx="2046">
                  <c:v>1.636984193</c:v>
                </c:pt>
                <c:pt idx="2047">
                  <c:v>1.637783865</c:v>
                </c:pt>
                <c:pt idx="2048">
                  <c:v>1.638583537</c:v>
                </c:pt>
                <c:pt idx="2049">
                  <c:v>1.639383209</c:v>
                </c:pt>
                <c:pt idx="2050">
                  <c:v>1.640182881</c:v>
                </c:pt>
                <c:pt idx="2051">
                  <c:v>1.640982553</c:v>
                </c:pt>
                <c:pt idx="2052">
                  <c:v>1.641782225</c:v>
                </c:pt>
                <c:pt idx="2053">
                  <c:v>1.642581897</c:v>
                </c:pt>
                <c:pt idx="2054">
                  <c:v>1.643381569</c:v>
                </c:pt>
                <c:pt idx="2055">
                  <c:v>1.644181241</c:v>
                </c:pt>
                <c:pt idx="2056">
                  <c:v>1.644980913</c:v>
                </c:pt>
                <c:pt idx="2057">
                  <c:v>1.645780585</c:v>
                </c:pt>
                <c:pt idx="2058">
                  <c:v>1.646580257</c:v>
                </c:pt>
                <c:pt idx="2059">
                  <c:v>1.647379929</c:v>
                </c:pt>
                <c:pt idx="2060">
                  <c:v>1.648179601</c:v>
                </c:pt>
                <c:pt idx="2061">
                  <c:v>1.648979273</c:v>
                </c:pt>
                <c:pt idx="2062">
                  <c:v>1.649778945</c:v>
                </c:pt>
                <c:pt idx="2063">
                  <c:v>1.650578617</c:v>
                </c:pt>
                <c:pt idx="2064">
                  <c:v>1.651378289</c:v>
                </c:pt>
                <c:pt idx="2065">
                  <c:v>1.652177961</c:v>
                </c:pt>
                <c:pt idx="2066">
                  <c:v>1.652977633</c:v>
                </c:pt>
                <c:pt idx="2067">
                  <c:v>1.653777305</c:v>
                </c:pt>
                <c:pt idx="2068">
                  <c:v>1.654576977</c:v>
                </c:pt>
                <c:pt idx="2069">
                  <c:v>1.655376649</c:v>
                </c:pt>
                <c:pt idx="2070">
                  <c:v>1.656176321</c:v>
                </c:pt>
                <c:pt idx="2071">
                  <c:v>1.656975993</c:v>
                </c:pt>
                <c:pt idx="2072">
                  <c:v>1.657775665</c:v>
                </c:pt>
                <c:pt idx="2073">
                  <c:v>1.658575337</c:v>
                </c:pt>
                <c:pt idx="2074">
                  <c:v>1.659375009</c:v>
                </c:pt>
                <c:pt idx="2075">
                  <c:v>1.660174681</c:v>
                </c:pt>
                <c:pt idx="2076">
                  <c:v>1.660974353</c:v>
                </c:pt>
                <c:pt idx="2077">
                  <c:v>1.661774025</c:v>
                </c:pt>
                <c:pt idx="2078">
                  <c:v>1.662573697</c:v>
                </c:pt>
                <c:pt idx="2079">
                  <c:v>1.663373369</c:v>
                </c:pt>
                <c:pt idx="2080">
                  <c:v>1.664173041</c:v>
                </c:pt>
                <c:pt idx="2081">
                  <c:v>1.664972713</c:v>
                </c:pt>
                <c:pt idx="2082">
                  <c:v>1.665772385</c:v>
                </c:pt>
                <c:pt idx="2083">
                  <c:v>1.666572057</c:v>
                </c:pt>
                <c:pt idx="2084">
                  <c:v>1.667371729</c:v>
                </c:pt>
                <c:pt idx="2085">
                  <c:v>1.668171401000001</c:v>
                </c:pt>
                <c:pt idx="2086">
                  <c:v>1.668971073</c:v>
                </c:pt>
                <c:pt idx="2087">
                  <c:v>1.669770745</c:v>
                </c:pt>
                <c:pt idx="2088">
                  <c:v>1.670570417</c:v>
                </c:pt>
                <c:pt idx="2089">
                  <c:v>1.671370089</c:v>
                </c:pt>
                <c:pt idx="2090">
                  <c:v>1.672169761</c:v>
                </c:pt>
                <c:pt idx="2091">
                  <c:v>1.672969433</c:v>
                </c:pt>
                <c:pt idx="2092">
                  <c:v>1.673769105</c:v>
                </c:pt>
                <c:pt idx="2093">
                  <c:v>1.674568777</c:v>
                </c:pt>
                <c:pt idx="2094">
                  <c:v>1.675368449</c:v>
                </c:pt>
                <c:pt idx="2095">
                  <c:v>1.676168121</c:v>
                </c:pt>
                <c:pt idx="2096">
                  <c:v>1.676967793</c:v>
                </c:pt>
                <c:pt idx="2097">
                  <c:v>1.677767465</c:v>
                </c:pt>
                <c:pt idx="2098">
                  <c:v>1.678567137</c:v>
                </c:pt>
                <c:pt idx="2099">
                  <c:v>1.679366809</c:v>
                </c:pt>
                <c:pt idx="2100">
                  <c:v>1.680166481</c:v>
                </c:pt>
                <c:pt idx="2101">
                  <c:v>1.680966153</c:v>
                </c:pt>
                <c:pt idx="2102">
                  <c:v>1.681765825</c:v>
                </c:pt>
                <c:pt idx="2103">
                  <c:v>1.682565497</c:v>
                </c:pt>
                <c:pt idx="2104">
                  <c:v>1.683365169</c:v>
                </c:pt>
                <c:pt idx="2105">
                  <c:v>1.684164841</c:v>
                </c:pt>
                <c:pt idx="2106">
                  <c:v>1.684964513</c:v>
                </c:pt>
                <c:pt idx="2107">
                  <c:v>1.685764185</c:v>
                </c:pt>
                <c:pt idx="2108">
                  <c:v>1.686563857</c:v>
                </c:pt>
                <c:pt idx="2109">
                  <c:v>1.687363529</c:v>
                </c:pt>
                <c:pt idx="2110">
                  <c:v>1.688163201</c:v>
                </c:pt>
                <c:pt idx="2111">
                  <c:v>1.688962873</c:v>
                </c:pt>
                <c:pt idx="2112">
                  <c:v>1.689762545</c:v>
                </c:pt>
                <c:pt idx="2113">
                  <c:v>1.690562217</c:v>
                </c:pt>
                <c:pt idx="2114">
                  <c:v>1.691361889</c:v>
                </c:pt>
                <c:pt idx="2115">
                  <c:v>1.692161561</c:v>
                </c:pt>
                <c:pt idx="2116">
                  <c:v>1.692961233</c:v>
                </c:pt>
                <c:pt idx="2117">
                  <c:v>1.693760905</c:v>
                </c:pt>
                <c:pt idx="2118">
                  <c:v>1.694560577</c:v>
                </c:pt>
                <c:pt idx="2119">
                  <c:v>1.695360249</c:v>
                </c:pt>
                <c:pt idx="2120">
                  <c:v>1.696159921000001</c:v>
                </c:pt>
                <c:pt idx="2121">
                  <c:v>1.696959593</c:v>
                </c:pt>
                <c:pt idx="2122">
                  <c:v>1.697759265</c:v>
                </c:pt>
                <c:pt idx="2123">
                  <c:v>1.698558937</c:v>
                </c:pt>
                <c:pt idx="2124">
                  <c:v>1.699358609</c:v>
                </c:pt>
                <c:pt idx="2125">
                  <c:v>1.700158281</c:v>
                </c:pt>
                <c:pt idx="2126">
                  <c:v>1.700957953</c:v>
                </c:pt>
                <c:pt idx="2127">
                  <c:v>1.701757625</c:v>
                </c:pt>
                <c:pt idx="2128">
                  <c:v>1.702557297</c:v>
                </c:pt>
                <c:pt idx="2129">
                  <c:v>1.703356969</c:v>
                </c:pt>
                <c:pt idx="2130">
                  <c:v>1.704156641</c:v>
                </c:pt>
                <c:pt idx="2131">
                  <c:v>1.704956313</c:v>
                </c:pt>
                <c:pt idx="2132">
                  <c:v>1.705755985</c:v>
                </c:pt>
                <c:pt idx="2133">
                  <c:v>1.706555657</c:v>
                </c:pt>
                <c:pt idx="2134">
                  <c:v>1.707355329</c:v>
                </c:pt>
                <c:pt idx="2135">
                  <c:v>1.708155001000001</c:v>
                </c:pt>
                <c:pt idx="2136">
                  <c:v>1.708954673</c:v>
                </c:pt>
                <c:pt idx="2137">
                  <c:v>1.709754345</c:v>
                </c:pt>
                <c:pt idx="2138">
                  <c:v>1.710554017</c:v>
                </c:pt>
                <c:pt idx="2139">
                  <c:v>1.711353689</c:v>
                </c:pt>
                <c:pt idx="2140">
                  <c:v>1.712153361000001</c:v>
                </c:pt>
                <c:pt idx="2141">
                  <c:v>1.712953033</c:v>
                </c:pt>
                <c:pt idx="2142">
                  <c:v>1.713752705</c:v>
                </c:pt>
                <c:pt idx="2143">
                  <c:v>1.714552377</c:v>
                </c:pt>
                <c:pt idx="2144">
                  <c:v>1.715352049</c:v>
                </c:pt>
                <c:pt idx="2145">
                  <c:v>1.716151721</c:v>
                </c:pt>
                <c:pt idx="2146">
                  <c:v>1.716951393</c:v>
                </c:pt>
                <c:pt idx="2147">
                  <c:v>1.717751065</c:v>
                </c:pt>
                <c:pt idx="2148">
                  <c:v>1.718550737</c:v>
                </c:pt>
                <c:pt idx="2149">
                  <c:v>1.719350409</c:v>
                </c:pt>
                <c:pt idx="2150">
                  <c:v>1.720150081</c:v>
                </c:pt>
                <c:pt idx="2151">
                  <c:v>1.720949753</c:v>
                </c:pt>
                <c:pt idx="2152">
                  <c:v>1.721749425</c:v>
                </c:pt>
                <c:pt idx="2153">
                  <c:v>1.722549097</c:v>
                </c:pt>
                <c:pt idx="2154">
                  <c:v>1.723348769</c:v>
                </c:pt>
                <c:pt idx="2155">
                  <c:v>1.724148441</c:v>
                </c:pt>
                <c:pt idx="2156">
                  <c:v>1.724948113</c:v>
                </c:pt>
                <c:pt idx="2157">
                  <c:v>1.725747785</c:v>
                </c:pt>
                <c:pt idx="2158">
                  <c:v>1.726547457</c:v>
                </c:pt>
                <c:pt idx="2159">
                  <c:v>1.727347129000001</c:v>
                </c:pt>
                <c:pt idx="2160">
                  <c:v>1.728146801</c:v>
                </c:pt>
                <c:pt idx="2161">
                  <c:v>1.728946473</c:v>
                </c:pt>
                <c:pt idx="2162">
                  <c:v>1.729746145</c:v>
                </c:pt>
                <c:pt idx="2163">
                  <c:v>1.730545817</c:v>
                </c:pt>
                <c:pt idx="2164">
                  <c:v>1.731345489</c:v>
                </c:pt>
                <c:pt idx="2165">
                  <c:v>1.732145161</c:v>
                </c:pt>
                <c:pt idx="2166">
                  <c:v>1.732944833</c:v>
                </c:pt>
                <c:pt idx="2167">
                  <c:v>1.733744505</c:v>
                </c:pt>
                <c:pt idx="2168">
                  <c:v>1.734544177</c:v>
                </c:pt>
                <c:pt idx="2169">
                  <c:v>1.735343849000001</c:v>
                </c:pt>
                <c:pt idx="2170">
                  <c:v>1.736143521000001</c:v>
                </c:pt>
                <c:pt idx="2171">
                  <c:v>1.736943193</c:v>
                </c:pt>
                <c:pt idx="2172">
                  <c:v>1.737742865</c:v>
                </c:pt>
                <c:pt idx="2173">
                  <c:v>1.738542537</c:v>
                </c:pt>
                <c:pt idx="2174">
                  <c:v>1.739342209</c:v>
                </c:pt>
                <c:pt idx="2175">
                  <c:v>1.740141881</c:v>
                </c:pt>
                <c:pt idx="2176">
                  <c:v>1.740941553</c:v>
                </c:pt>
                <c:pt idx="2177">
                  <c:v>1.741741225</c:v>
                </c:pt>
                <c:pt idx="2178">
                  <c:v>1.742540897</c:v>
                </c:pt>
                <c:pt idx="2179">
                  <c:v>1.743340569</c:v>
                </c:pt>
                <c:pt idx="2180">
                  <c:v>1.744140241</c:v>
                </c:pt>
                <c:pt idx="2181">
                  <c:v>1.744939913</c:v>
                </c:pt>
                <c:pt idx="2182">
                  <c:v>1.745739585</c:v>
                </c:pt>
                <c:pt idx="2183">
                  <c:v>1.746539257</c:v>
                </c:pt>
                <c:pt idx="2184">
                  <c:v>1.747338929</c:v>
                </c:pt>
                <c:pt idx="2185">
                  <c:v>1.748138601</c:v>
                </c:pt>
                <c:pt idx="2186">
                  <c:v>1.748938273</c:v>
                </c:pt>
                <c:pt idx="2187">
                  <c:v>1.749737945</c:v>
                </c:pt>
                <c:pt idx="2188">
                  <c:v>1.750537617</c:v>
                </c:pt>
                <c:pt idx="2189">
                  <c:v>1.751337289</c:v>
                </c:pt>
                <c:pt idx="2190">
                  <c:v>1.752136961000001</c:v>
                </c:pt>
                <c:pt idx="2191">
                  <c:v>1.752936633</c:v>
                </c:pt>
                <c:pt idx="2192">
                  <c:v>1.753736305</c:v>
                </c:pt>
                <c:pt idx="2193">
                  <c:v>1.754535977</c:v>
                </c:pt>
                <c:pt idx="2194">
                  <c:v>1.755335649</c:v>
                </c:pt>
                <c:pt idx="2195">
                  <c:v>1.756135321</c:v>
                </c:pt>
                <c:pt idx="2196">
                  <c:v>1.756934993</c:v>
                </c:pt>
                <c:pt idx="2197">
                  <c:v>1.757734665</c:v>
                </c:pt>
                <c:pt idx="2198">
                  <c:v>1.758534337</c:v>
                </c:pt>
                <c:pt idx="2199">
                  <c:v>1.759334009</c:v>
                </c:pt>
                <c:pt idx="2200">
                  <c:v>1.760133681</c:v>
                </c:pt>
                <c:pt idx="2201">
                  <c:v>1.760933353</c:v>
                </c:pt>
                <c:pt idx="2202">
                  <c:v>1.761733025</c:v>
                </c:pt>
                <c:pt idx="2203">
                  <c:v>1.762532697</c:v>
                </c:pt>
                <c:pt idx="2204">
                  <c:v>1.763332369</c:v>
                </c:pt>
                <c:pt idx="2205">
                  <c:v>1.764132041</c:v>
                </c:pt>
                <c:pt idx="2206">
                  <c:v>1.764931713</c:v>
                </c:pt>
                <c:pt idx="2207">
                  <c:v>1.765731385</c:v>
                </c:pt>
                <c:pt idx="2208">
                  <c:v>1.766531057</c:v>
                </c:pt>
                <c:pt idx="2209">
                  <c:v>1.767330729</c:v>
                </c:pt>
                <c:pt idx="2210">
                  <c:v>1.768130401</c:v>
                </c:pt>
                <c:pt idx="2211">
                  <c:v>1.768930073</c:v>
                </c:pt>
                <c:pt idx="2212">
                  <c:v>1.769729745</c:v>
                </c:pt>
                <c:pt idx="2213">
                  <c:v>1.770529417</c:v>
                </c:pt>
                <c:pt idx="2214">
                  <c:v>1.771329089</c:v>
                </c:pt>
                <c:pt idx="2215">
                  <c:v>1.772128761</c:v>
                </c:pt>
                <c:pt idx="2216">
                  <c:v>1.772928433000001</c:v>
                </c:pt>
                <c:pt idx="2217">
                  <c:v>1.773728105</c:v>
                </c:pt>
                <c:pt idx="2218">
                  <c:v>1.774527777</c:v>
                </c:pt>
                <c:pt idx="2219">
                  <c:v>1.775327449</c:v>
                </c:pt>
                <c:pt idx="2220">
                  <c:v>1.776127121000001</c:v>
                </c:pt>
                <c:pt idx="2221">
                  <c:v>1.776926793</c:v>
                </c:pt>
                <c:pt idx="2222">
                  <c:v>1.777726465</c:v>
                </c:pt>
                <c:pt idx="2223">
                  <c:v>1.778526137</c:v>
                </c:pt>
                <c:pt idx="2224">
                  <c:v>1.779325809</c:v>
                </c:pt>
                <c:pt idx="2225">
                  <c:v>1.780125481</c:v>
                </c:pt>
                <c:pt idx="2226">
                  <c:v>1.780925153</c:v>
                </c:pt>
                <c:pt idx="2227">
                  <c:v>1.781724825</c:v>
                </c:pt>
                <c:pt idx="2228">
                  <c:v>1.782524497</c:v>
                </c:pt>
                <c:pt idx="2229">
                  <c:v>1.783324169</c:v>
                </c:pt>
                <c:pt idx="2230">
                  <c:v>1.784123841</c:v>
                </c:pt>
                <c:pt idx="2231">
                  <c:v>1.784923513</c:v>
                </c:pt>
                <c:pt idx="2232">
                  <c:v>1.785723185</c:v>
                </c:pt>
                <c:pt idx="2233">
                  <c:v>1.786522857</c:v>
                </c:pt>
                <c:pt idx="2234">
                  <c:v>1.787322529</c:v>
                </c:pt>
                <c:pt idx="2235">
                  <c:v>1.788122201</c:v>
                </c:pt>
                <c:pt idx="2236">
                  <c:v>1.788921873</c:v>
                </c:pt>
                <c:pt idx="2237">
                  <c:v>1.789721545</c:v>
                </c:pt>
                <c:pt idx="2238">
                  <c:v>1.790521217</c:v>
                </c:pt>
                <c:pt idx="2239">
                  <c:v>1.791320889</c:v>
                </c:pt>
                <c:pt idx="2240">
                  <c:v>1.792120561000001</c:v>
                </c:pt>
                <c:pt idx="2241">
                  <c:v>1.792920233</c:v>
                </c:pt>
                <c:pt idx="2242">
                  <c:v>1.793719905</c:v>
                </c:pt>
                <c:pt idx="2243">
                  <c:v>1.794519577</c:v>
                </c:pt>
                <c:pt idx="2244">
                  <c:v>1.795319249</c:v>
                </c:pt>
                <c:pt idx="2245">
                  <c:v>1.796118921</c:v>
                </c:pt>
                <c:pt idx="2246">
                  <c:v>1.796918593</c:v>
                </c:pt>
                <c:pt idx="2247">
                  <c:v>1.797718265</c:v>
                </c:pt>
                <c:pt idx="2248">
                  <c:v>1.798517937000001</c:v>
                </c:pt>
                <c:pt idx="2249">
                  <c:v>1.799317609</c:v>
                </c:pt>
                <c:pt idx="2250">
                  <c:v>1.800117281</c:v>
                </c:pt>
                <c:pt idx="2251">
                  <c:v>1.800916953</c:v>
                </c:pt>
                <c:pt idx="2252">
                  <c:v>1.801716625</c:v>
                </c:pt>
                <c:pt idx="2253">
                  <c:v>1.802516297</c:v>
                </c:pt>
                <c:pt idx="2254">
                  <c:v>1.803315969</c:v>
                </c:pt>
                <c:pt idx="2255">
                  <c:v>1.804115641</c:v>
                </c:pt>
                <c:pt idx="2256">
                  <c:v>1.804915313</c:v>
                </c:pt>
                <c:pt idx="2257">
                  <c:v>1.805714985</c:v>
                </c:pt>
                <c:pt idx="2258">
                  <c:v>1.806514657</c:v>
                </c:pt>
                <c:pt idx="2259">
                  <c:v>1.807314329</c:v>
                </c:pt>
                <c:pt idx="2260">
                  <c:v>1.808114001</c:v>
                </c:pt>
                <c:pt idx="2261">
                  <c:v>1.808913673</c:v>
                </c:pt>
                <c:pt idx="2262">
                  <c:v>1.809713345</c:v>
                </c:pt>
                <c:pt idx="2263">
                  <c:v>1.810513017</c:v>
                </c:pt>
                <c:pt idx="2264">
                  <c:v>1.811312689</c:v>
                </c:pt>
                <c:pt idx="2265">
                  <c:v>1.812112361</c:v>
                </c:pt>
                <c:pt idx="2266">
                  <c:v>1.812912033000001</c:v>
                </c:pt>
                <c:pt idx="2267">
                  <c:v>1.813711705</c:v>
                </c:pt>
                <c:pt idx="2268">
                  <c:v>1.814511377</c:v>
                </c:pt>
                <c:pt idx="2269">
                  <c:v>1.815311049</c:v>
                </c:pt>
                <c:pt idx="2270">
                  <c:v>1.816110721</c:v>
                </c:pt>
                <c:pt idx="2271">
                  <c:v>1.816910393</c:v>
                </c:pt>
                <c:pt idx="2272">
                  <c:v>1.817710065</c:v>
                </c:pt>
                <c:pt idx="2273">
                  <c:v>1.818509737</c:v>
                </c:pt>
                <c:pt idx="2274">
                  <c:v>1.819309409</c:v>
                </c:pt>
                <c:pt idx="2275">
                  <c:v>1.820109081</c:v>
                </c:pt>
                <c:pt idx="2276">
                  <c:v>1.820908753</c:v>
                </c:pt>
                <c:pt idx="2277">
                  <c:v>1.821708425</c:v>
                </c:pt>
                <c:pt idx="2278">
                  <c:v>1.822508097</c:v>
                </c:pt>
                <c:pt idx="2279">
                  <c:v>1.823307769</c:v>
                </c:pt>
                <c:pt idx="2280">
                  <c:v>1.824107441</c:v>
                </c:pt>
                <c:pt idx="2281">
                  <c:v>1.824907113</c:v>
                </c:pt>
                <c:pt idx="2282">
                  <c:v>1.825706785</c:v>
                </c:pt>
                <c:pt idx="2283">
                  <c:v>1.826506457</c:v>
                </c:pt>
                <c:pt idx="2284">
                  <c:v>1.827306129</c:v>
                </c:pt>
                <c:pt idx="2285">
                  <c:v>1.828105801</c:v>
                </c:pt>
                <c:pt idx="2286">
                  <c:v>1.828905473</c:v>
                </c:pt>
                <c:pt idx="2287">
                  <c:v>1.829705145</c:v>
                </c:pt>
                <c:pt idx="2288">
                  <c:v>1.830504817</c:v>
                </c:pt>
                <c:pt idx="2289">
                  <c:v>1.831304489</c:v>
                </c:pt>
                <c:pt idx="2290">
                  <c:v>1.832104161</c:v>
                </c:pt>
                <c:pt idx="2291">
                  <c:v>1.832903833</c:v>
                </c:pt>
                <c:pt idx="2292">
                  <c:v>1.833703505</c:v>
                </c:pt>
                <c:pt idx="2293">
                  <c:v>1.834503177</c:v>
                </c:pt>
                <c:pt idx="2294">
                  <c:v>1.835302849</c:v>
                </c:pt>
                <c:pt idx="2295">
                  <c:v>1.836102521000001</c:v>
                </c:pt>
                <c:pt idx="2296">
                  <c:v>1.836902193</c:v>
                </c:pt>
                <c:pt idx="2297">
                  <c:v>1.837701865</c:v>
                </c:pt>
                <c:pt idx="2298">
                  <c:v>1.838501537</c:v>
                </c:pt>
                <c:pt idx="2299">
                  <c:v>1.839301209</c:v>
                </c:pt>
                <c:pt idx="2300">
                  <c:v>1.840100881000001</c:v>
                </c:pt>
                <c:pt idx="2301">
                  <c:v>1.840900553</c:v>
                </c:pt>
                <c:pt idx="2302">
                  <c:v>1.841700225</c:v>
                </c:pt>
                <c:pt idx="2303">
                  <c:v>1.842499897</c:v>
                </c:pt>
                <c:pt idx="2304">
                  <c:v>1.843299569</c:v>
                </c:pt>
                <c:pt idx="2305">
                  <c:v>1.844099241</c:v>
                </c:pt>
                <c:pt idx="2306">
                  <c:v>1.844898913</c:v>
                </c:pt>
                <c:pt idx="2307">
                  <c:v>1.845698585</c:v>
                </c:pt>
                <c:pt idx="2308">
                  <c:v>1.846498257</c:v>
                </c:pt>
                <c:pt idx="2309">
                  <c:v>1.847297929</c:v>
                </c:pt>
                <c:pt idx="2310">
                  <c:v>1.848097601</c:v>
                </c:pt>
                <c:pt idx="2311">
                  <c:v>1.848897273</c:v>
                </c:pt>
                <c:pt idx="2312">
                  <c:v>1.849696945</c:v>
                </c:pt>
                <c:pt idx="2313">
                  <c:v>1.850496617</c:v>
                </c:pt>
                <c:pt idx="2314">
                  <c:v>1.851296289</c:v>
                </c:pt>
                <c:pt idx="2315">
                  <c:v>1.852095961</c:v>
                </c:pt>
                <c:pt idx="2316">
                  <c:v>1.852895633</c:v>
                </c:pt>
                <c:pt idx="2317">
                  <c:v>1.853695305</c:v>
                </c:pt>
                <c:pt idx="2318">
                  <c:v>1.854494977</c:v>
                </c:pt>
                <c:pt idx="2319">
                  <c:v>1.855294649</c:v>
                </c:pt>
                <c:pt idx="2320">
                  <c:v>1.856094321</c:v>
                </c:pt>
                <c:pt idx="2321">
                  <c:v>1.856893993</c:v>
                </c:pt>
                <c:pt idx="2322">
                  <c:v>1.857693665</c:v>
                </c:pt>
                <c:pt idx="2323">
                  <c:v>1.858493337</c:v>
                </c:pt>
                <c:pt idx="2324">
                  <c:v>1.859293009</c:v>
                </c:pt>
                <c:pt idx="2325">
                  <c:v>1.860092681</c:v>
                </c:pt>
                <c:pt idx="2326">
                  <c:v>1.860892353</c:v>
                </c:pt>
                <c:pt idx="2327">
                  <c:v>1.861692025</c:v>
                </c:pt>
                <c:pt idx="2328">
                  <c:v>1.862491697</c:v>
                </c:pt>
                <c:pt idx="2329">
                  <c:v>1.863291369</c:v>
                </c:pt>
                <c:pt idx="2330">
                  <c:v>1.864091041</c:v>
                </c:pt>
                <c:pt idx="2331">
                  <c:v>1.864890713</c:v>
                </c:pt>
                <c:pt idx="2332">
                  <c:v>1.865690385</c:v>
                </c:pt>
                <c:pt idx="2333">
                  <c:v>1.866490057</c:v>
                </c:pt>
                <c:pt idx="2334">
                  <c:v>1.867289729</c:v>
                </c:pt>
                <c:pt idx="2335">
                  <c:v>1.868089401</c:v>
                </c:pt>
                <c:pt idx="2336">
                  <c:v>1.868889073</c:v>
                </c:pt>
                <c:pt idx="2337">
                  <c:v>1.869688745</c:v>
                </c:pt>
                <c:pt idx="2338">
                  <c:v>1.870488417</c:v>
                </c:pt>
                <c:pt idx="2339">
                  <c:v>1.871288089</c:v>
                </c:pt>
                <c:pt idx="2340">
                  <c:v>1.872087761000001</c:v>
                </c:pt>
                <c:pt idx="2341">
                  <c:v>1.872887433</c:v>
                </c:pt>
                <c:pt idx="2342">
                  <c:v>1.873687105</c:v>
                </c:pt>
                <c:pt idx="2343">
                  <c:v>1.874486777</c:v>
                </c:pt>
                <c:pt idx="2344">
                  <c:v>1.875286449</c:v>
                </c:pt>
                <c:pt idx="2345">
                  <c:v>1.876086121000001</c:v>
                </c:pt>
                <c:pt idx="2346">
                  <c:v>1.876885793</c:v>
                </c:pt>
                <c:pt idx="2347">
                  <c:v>1.877685465</c:v>
                </c:pt>
                <c:pt idx="2348">
                  <c:v>1.878485137</c:v>
                </c:pt>
                <c:pt idx="2349">
                  <c:v>1.879284809</c:v>
                </c:pt>
                <c:pt idx="2350">
                  <c:v>1.880084481000001</c:v>
                </c:pt>
                <c:pt idx="2351">
                  <c:v>1.880884153</c:v>
                </c:pt>
                <c:pt idx="2352">
                  <c:v>1.881683825</c:v>
                </c:pt>
                <c:pt idx="2353">
                  <c:v>1.882483497</c:v>
                </c:pt>
                <c:pt idx="2354">
                  <c:v>1.883283169</c:v>
                </c:pt>
                <c:pt idx="2355">
                  <c:v>1.884082841</c:v>
                </c:pt>
                <c:pt idx="2356">
                  <c:v>1.884882513</c:v>
                </c:pt>
                <c:pt idx="2357">
                  <c:v>1.885682185</c:v>
                </c:pt>
                <c:pt idx="2358">
                  <c:v>1.886481857</c:v>
                </c:pt>
                <c:pt idx="2359">
                  <c:v>1.887281529</c:v>
                </c:pt>
                <c:pt idx="2360">
                  <c:v>1.888081201</c:v>
                </c:pt>
                <c:pt idx="2361">
                  <c:v>1.888880873</c:v>
                </c:pt>
                <c:pt idx="2362">
                  <c:v>1.889680545</c:v>
                </c:pt>
                <c:pt idx="2363">
                  <c:v>1.890480217</c:v>
                </c:pt>
                <c:pt idx="2364">
                  <c:v>1.891279889</c:v>
                </c:pt>
                <c:pt idx="2365">
                  <c:v>1.892079561</c:v>
                </c:pt>
                <c:pt idx="2366">
                  <c:v>1.892879233</c:v>
                </c:pt>
                <c:pt idx="2367">
                  <c:v>1.893678905</c:v>
                </c:pt>
                <c:pt idx="2368">
                  <c:v>1.894478577</c:v>
                </c:pt>
                <c:pt idx="2369">
                  <c:v>1.895278249</c:v>
                </c:pt>
                <c:pt idx="2370">
                  <c:v>1.896077921000001</c:v>
                </c:pt>
                <c:pt idx="2371">
                  <c:v>1.896877593</c:v>
                </c:pt>
                <c:pt idx="2372">
                  <c:v>1.897677265</c:v>
                </c:pt>
                <c:pt idx="2373">
                  <c:v>1.898476937</c:v>
                </c:pt>
                <c:pt idx="2374">
                  <c:v>1.899276609</c:v>
                </c:pt>
                <c:pt idx="2375">
                  <c:v>1.900076281</c:v>
                </c:pt>
                <c:pt idx="2376">
                  <c:v>1.900875953</c:v>
                </c:pt>
                <c:pt idx="2377">
                  <c:v>1.901675625</c:v>
                </c:pt>
                <c:pt idx="2378">
                  <c:v>1.902475297</c:v>
                </c:pt>
                <c:pt idx="2379">
                  <c:v>1.903274969</c:v>
                </c:pt>
                <c:pt idx="2380">
                  <c:v>1.904074641</c:v>
                </c:pt>
                <c:pt idx="2381">
                  <c:v>1.904874313</c:v>
                </c:pt>
                <c:pt idx="2382">
                  <c:v>1.905673985</c:v>
                </c:pt>
                <c:pt idx="2383">
                  <c:v>1.906473657</c:v>
                </c:pt>
                <c:pt idx="2384">
                  <c:v>1.907273329</c:v>
                </c:pt>
                <c:pt idx="2385">
                  <c:v>1.908073001</c:v>
                </c:pt>
                <c:pt idx="2386">
                  <c:v>1.908872673</c:v>
                </c:pt>
                <c:pt idx="2387">
                  <c:v>1.909672345</c:v>
                </c:pt>
                <c:pt idx="2388">
                  <c:v>1.910472017</c:v>
                </c:pt>
                <c:pt idx="2389">
                  <c:v>1.911271689</c:v>
                </c:pt>
                <c:pt idx="2390">
                  <c:v>1.912071361</c:v>
                </c:pt>
                <c:pt idx="2391">
                  <c:v>1.912871033</c:v>
                </c:pt>
                <c:pt idx="2392">
                  <c:v>1.913670705</c:v>
                </c:pt>
                <c:pt idx="2393">
                  <c:v>1.914470377</c:v>
                </c:pt>
                <c:pt idx="2394">
                  <c:v>1.915270049</c:v>
                </c:pt>
                <c:pt idx="2395">
                  <c:v>1.916069721</c:v>
                </c:pt>
                <c:pt idx="2396">
                  <c:v>1.916869393</c:v>
                </c:pt>
                <c:pt idx="2397">
                  <c:v>1.917669065</c:v>
                </c:pt>
                <c:pt idx="2398">
                  <c:v>1.918468737</c:v>
                </c:pt>
                <c:pt idx="2399">
                  <c:v>1.919268409</c:v>
                </c:pt>
                <c:pt idx="2400">
                  <c:v>1.920068081</c:v>
                </c:pt>
                <c:pt idx="2401">
                  <c:v>1.920867753</c:v>
                </c:pt>
                <c:pt idx="2402">
                  <c:v>1.921667425</c:v>
                </c:pt>
                <c:pt idx="2403">
                  <c:v>1.922467097</c:v>
                </c:pt>
                <c:pt idx="2404">
                  <c:v>1.923266769</c:v>
                </c:pt>
                <c:pt idx="2405">
                  <c:v>1.924066441</c:v>
                </c:pt>
                <c:pt idx="2406">
                  <c:v>1.924866113</c:v>
                </c:pt>
                <c:pt idx="2407">
                  <c:v>1.925665785</c:v>
                </c:pt>
                <c:pt idx="2408">
                  <c:v>1.926465457</c:v>
                </c:pt>
                <c:pt idx="2409">
                  <c:v>1.927265129</c:v>
                </c:pt>
                <c:pt idx="2410">
                  <c:v>1.928064801</c:v>
                </c:pt>
                <c:pt idx="2411">
                  <c:v>1.928864473</c:v>
                </c:pt>
                <c:pt idx="2412">
                  <c:v>1.929664145</c:v>
                </c:pt>
                <c:pt idx="2413">
                  <c:v>1.930463817</c:v>
                </c:pt>
                <c:pt idx="2414">
                  <c:v>1.931263489</c:v>
                </c:pt>
                <c:pt idx="2415">
                  <c:v>1.932063161</c:v>
                </c:pt>
                <c:pt idx="2416">
                  <c:v>1.932862833</c:v>
                </c:pt>
                <c:pt idx="2417">
                  <c:v>1.933662505</c:v>
                </c:pt>
                <c:pt idx="2418">
                  <c:v>1.934462177</c:v>
                </c:pt>
                <c:pt idx="2419">
                  <c:v>1.935261849</c:v>
                </c:pt>
                <c:pt idx="2420">
                  <c:v>1.936061521</c:v>
                </c:pt>
                <c:pt idx="2421">
                  <c:v>1.936861193</c:v>
                </c:pt>
                <c:pt idx="2422">
                  <c:v>1.937660865</c:v>
                </c:pt>
                <c:pt idx="2423">
                  <c:v>1.938460537</c:v>
                </c:pt>
                <c:pt idx="2424">
                  <c:v>1.939260209</c:v>
                </c:pt>
                <c:pt idx="2425">
                  <c:v>1.940059881</c:v>
                </c:pt>
                <c:pt idx="2426">
                  <c:v>1.940859553</c:v>
                </c:pt>
                <c:pt idx="2427">
                  <c:v>1.941659225</c:v>
                </c:pt>
                <c:pt idx="2428">
                  <c:v>1.942458897</c:v>
                </c:pt>
                <c:pt idx="2429">
                  <c:v>1.943258569000001</c:v>
                </c:pt>
                <c:pt idx="2430">
                  <c:v>1.944058241</c:v>
                </c:pt>
                <c:pt idx="2431">
                  <c:v>1.944857913</c:v>
                </c:pt>
                <c:pt idx="2432">
                  <c:v>1.945657585</c:v>
                </c:pt>
                <c:pt idx="2433">
                  <c:v>1.946457257</c:v>
                </c:pt>
                <c:pt idx="2434">
                  <c:v>1.947256929</c:v>
                </c:pt>
                <c:pt idx="2435">
                  <c:v>1.948056601</c:v>
                </c:pt>
                <c:pt idx="2436">
                  <c:v>1.948856273</c:v>
                </c:pt>
                <c:pt idx="2437">
                  <c:v>1.949655945</c:v>
                </c:pt>
                <c:pt idx="2438">
                  <c:v>1.950455617</c:v>
                </c:pt>
                <c:pt idx="2439">
                  <c:v>1.951255289</c:v>
                </c:pt>
                <c:pt idx="2440">
                  <c:v>1.952054961</c:v>
                </c:pt>
                <c:pt idx="2441">
                  <c:v>1.952854633</c:v>
                </c:pt>
                <c:pt idx="2442">
                  <c:v>1.953654305</c:v>
                </c:pt>
                <c:pt idx="2443">
                  <c:v>1.954453977</c:v>
                </c:pt>
                <c:pt idx="2444">
                  <c:v>1.955253649</c:v>
                </c:pt>
                <c:pt idx="2445">
                  <c:v>1.956053321000001</c:v>
                </c:pt>
                <c:pt idx="2446">
                  <c:v>1.956852993</c:v>
                </c:pt>
                <c:pt idx="2447">
                  <c:v>1.957652665</c:v>
                </c:pt>
                <c:pt idx="2448">
                  <c:v>1.958452337</c:v>
                </c:pt>
                <c:pt idx="2449">
                  <c:v>1.959252009</c:v>
                </c:pt>
                <c:pt idx="2450">
                  <c:v>1.960051681</c:v>
                </c:pt>
                <c:pt idx="2451">
                  <c:v>1.960851353</c:v>
                </c:pt>
                <c:pt idx="2452">
                  <c:v>1.961651025</c:v>
                </c:pt>
                <c:pt idx="2453">
                  <c:v>1.962450697</c:v>
                </c:pt>
                <c:pt idx="2454">
                  <c:v>1.963250369</c:v>
                </c:pt>
                <c:pt idx="2455">
                  <c:v>1.964050041</c:v>
                </c:pt>
                <c:pt idx="2456">
                  <c:v>1.964849713</c:v>
                </c:pt>
                <c:pt idx="2457">
                  <c:v>1.965649385</c:v>
                </c:pt>
                <c:pt idx="2458">
                  <c:v>1.966449057</c:v>
                </c:pt>
                <c:pt idx="2459">
                  <c:v>1.967248729</c:v>
                </c:pt>
                <c:pt idx="2460">
                  <c:v>1.968048401</c:v>
                </c:pt>
                <c:pt idx="2461">
                  <c:v>1.968848073</c:v>
                </c:pt>
                <c:pt idx="2462">
                  <c:v>1.969647745</c:v>
                </c:pt>
                <c:pt idx="2463">
                  <c:v>1.970447417</c:v>
                </c:pt>
                <c:pt idx="2464">
                  <c:v>1.971247089</c:v>
                </c:pt>
                <c:pt idx="2465">
                  <c:v>1.972046761</c:v>
                </c:pt>
                <c:pt idx="2466">
                  <c:v>1.972846433</c:v>
                </c:pt>
                <c:pt idx="2467">
                  <c:v>1.973646105</c:v>
                </c:pt>
                <c:pt idx="2468">
                  <c:v>1.974445777</c:v>
                </c:pt>
                <c:pt idx="2469">
                  <c:v>1.975245449</c:v>
                </c:pt>
                <c:pt idx="2470">
                  <c:v>1.976045121</c:v>
                </c:pt>
                <c:pt idx="2471">
                  <c:v>1.976844793</c:v>
                </c:pt>
                <c:pt idx="2472">
                  <c:v>1.977644465</c:v>
                </c:pt>
                <c:pt idx="2473">
                  <c:v>1.978444137</c:v>
                </c:pt>
                <c:pt idx="2474">
                  <c:v>1.979243809</c:v>
                </c:pt>
                <c:pt idx="2475">
                  <c:v>1.980043481</c:v>
                </c:pt>
                <c:pt idx="2476">
                  <c:v>1.980843153</c:v>
                </c:pt>
                <c:pt idx="2477">
                  <c:v>1.981642825</c:v>
                </c:pt>
                <c:pt idx="2478">
                  <c:v>1.982442497</c:v>
                </c:pt>
                <c:pt idx="2479">
                  <c:v>1.983242169000001</c:v>
                </c:pt>
                <c:pt idx="2480">
                  <c:v>1.984041841</c:v>
                </c:pt>
                <c:pt idx="2481">
                  <c:v>1.984841513</c:v>
                </c:pt>
                <c:pt idx="2482">
                  <c:v>1.985641185</c:v>
                </c:pt>
                <c:pt idx="2483">
                  <c:v>1.986440857</c:v>
                </c:pt>
                <c:pt idx="2484">
                  <c:v>1.987240529</c:v>
                </c:pt>
                <c:pt idx="2485">
                  <c:v>1.988040201</c:v>
                </c:pt>
                <c:pt idx="2486">
                  <c:v>1.988839873</c:v>
                </c:pt>
                <c:pt idx="2487">
                  <c:v>1.989639545</c:v>
                </c:pt>
                <c:pt idx="2488">
                  <c:v>1.990439217</c:v>
                </c:pt>
                <c:pt idx="2489">
                  <c:v>1.991238889</c:v>
                </c:pt>
                <c:pt idx="2490">
                  <c:v>1.992038561</c:v>
                </c:pt>
                <c:pt idx="2491">
                  <c:v>1.992838233</c:v>
                </c:pt>
                <c:pt idx="2492">
                  <c:v>1.993637905</c:v>
                </c:pt>
                <c:pt idx="2493">
                  <c:v>1.994437577</c:v>
                </c:pt>
                <c:pt idx="2494">
                  <c:v>1.995237249</c:v>
                </c:pt>
                <c:pt idx="2495">
                  <c:v>1.996036921</c:v>
                </c:pt>
                <c:pt idx="2496">
                  <c:v>1.996836593</c:v>
                </c:pt>
                <c:pt idx="2497">
                  <c:v>1.997636265</c:v>
                </c:pt>
                <c:pt idx="2498">
                  <c:v>1.998435937</c:v>
                </c:pt>
                <c:pt idx="2499">
                  <c:v>1.999235609</c:v>
                </c:pt>
                <c:pt idx="2500">
                  <c:v>2.000035281</c:v>
                </c:pt>
                <c:pt idx="2501">
                  <c:v>2.000834953</c:v>
                </c:pt>
                <c:pt idx="2502">
                  <c:v>2.001634625</c:v>
                </c:pt>
                <c:pt idx="2503">
                  <c:v>2.002434297</c:v>
                </c:pt>
                <c:pt idx="2504">
                  <c:v>2.003233969</c:v>
                </c:pt>
                <c:pt idx="2505">
                  <c:v>2.004033641000001</c:v>
                </c:pt>
                <c:pt idx="2506">
                  <c:v>2.004833313</c:v>
                </c:pt>
                <c:pt idx="2507">
                  <c:v>2.005632985</c:v>
                </c:pt>
                <c:pt idx="2508">
                  <c:v>2.006432657</c:v>
                </c:pt>
                <c:pt idx="2509">
                  <c:v>2.007232329</c:v>
                </c:pt>
                <c:pt idx="2510">
                  <c:v>2.008032001</c:v>
                </c:pt>
                <c:pt idx="2511">
                  <c:v>2.008831673</c:v>
                </c:pt>
                <c:pt idx="2512">
                  <c:v>2.009631345000001</c:v>
                </c:pt>
                <c:pt idx="2513">
                  <c:v>2.010431017</c:v>
                </c:pt>
                <c:pt idx="2514">
                  <c:v>2.011230689</c:v>
                </c:pt>
                <c:pt idx="2515">
                  <c:v>2.012030361</c:v>
                </c:pt>
                <c:pt idx="2516">
                  <c:v>2.012830032999999</c:v>
                </c:pt>
                <c:pt idx="2517">
                  <c:v>2.013629705</c:v>
                </c:pt>
                <c:pt idx="2518">
                  <c:v>2.014429377</c:v>
                </c:pt>
                <c:pt idx="2519">
                  <c:v>2.015229049</c:v>
                </c:pt>
                <c:pt idx="2520">
                  <c:v>2.016028721</c:v>
                </c:pt>
                <c:pt idx="2521">
                  <c:v>2.016828392999999</c:v>
                </c:pt>
                <c:pt idx="2522">
                  <c:v>2.017628065</c:v>
                </c:pt>
                <c:pt idx="2523">
                  <c:v>2.018427737</c:v>
                </c:pt>
                <c:pt idx="2524">
                  <c:v>2.019227409</c:v>
                </c:pt>
                <c:pt idx="2525">
                  <c:v>2.020027081000001</c:v>
                </c:pt>
                <c:pt idx="2526">
                  <c:v>2.020826753</c:v>
                </c:pt>
                <c:pt idx="2527">
                  <c:v>2.021626425</c:v>
                </c:pt>
                <c:pt idx="2528">
                  <c:v>2.022426097</c:v>
                </c:pt>
                <c:pt idx="2529">
                  <c:v>2.023225769</c:v>
                </c:pt>
                <c:pt idx="2530">
                  <c:v>2.024025441</c:v>
                </c:pt>
                <c:pt idx="2531">
                  <c:v>2.024825113</c:v>
                </c:pt>
                <c:pt idx="2532">
                  <c:v>2.025624785</c:v>
                </c:pt>
                <c:pt idx="2533">
                  <c:v>2.026424457000001</c:v>
                </c:pt>
                <c:pt idx="2534">
                  <c:v>2.027224129</c:v>
                </c:pt>
                <c:pt idx="2535">
                  <c:v>2.028023801</c:v>
                </c:pt>
                <c:pt idx="2536">
                  <c:v>2.028823473</c:v>
                </c:pt>
                <c:pt idx="2537">
                  <c:v>2.029623145</c:v>
                </c:pt>
                <c:pt idx="2538">
                  <c:v>2.030422817</c:v>
                </c:pt>
                <c:pt idx="2539">
                  <c:v>2.031222488999999</c:v>
                </c:pt>
                <c:pt idx="2540">
                  <c:v>2.032022161</c:v>
                </c:pt>
                <c:pt idx="2541">
                  <c:v>2.032821832999999</c:v>
                </c:pt>
                <c:pt idx="2542">
                  <c:v>2.033621505</c:v>
                </c:pt>
                <c:pt idx="2543">
                  <c:v>2.034421177</c:v>
                </c:pt>
                <c:pt idx="2544">
                  <c:v>2.035220849</c:v>
                </c:pt>
                <c:pt idx="2545">
                  <c:v>2.036020521</c:v>
                </c:pt>
                <c:pt idx="2546">
                  <c:v>2.036820192999999</c:v>
                </c:pt>
                <c:pt idx="2547">
                  <c:v>2.037619865</c:v>
                </c:pt>
                <c:pt idx="2548">
                  <c:v>2.038419537</c:v>
                </c:pt>
                <c:pt idx="2549">
                  <c:v>2.039219209</c:v>
                </c:pt>
                <c:pt idx="2550">
                  <c:v>2.040018881</c:v>
                </c:pt>
                <c:pt idx="2551">
                  <c:v>2.040818553</c:v>
                </c:pt>
                <c:pt idx="2552">
                  <c:v>2.041618225</c:v>
                </c:pt>
                <c:pt idx="2553">
                  <c:v>2.042417897</c:v>
                </c:pt>
                <c:pt idx="2554">
                  <c:v>2.043217569000001</c:v>
                </c:pt>
                <c:pt idx="2555">
                  <c:v>2.044017241</c:v>
                </c:pt>
                <c:pt idx="2556">
                  <c:v>2.044816913</c:v>
                </c:pt>
                <c:pt idx="2557">
                  <c:v>2.045616585</c:v>
                </c:pt>
                <c:pt idx="2558">
                  <c:v>2.046416257</c:v>
                </c:pt>
                <c:pt idx="2559">
                  <c:v>2.047215929</c:v>
                </c:pt>
                <c:pt idx="2560">
                  <c:v>2.048015601</c:v>
                </c:pt>
                <c:pt idx="2561">
                  <c:v>2.048815273</c:v>
                </c:pt>
                <c:pt idx="2562">
                  <c:v>2.049614945</c:v>
                </c:pt>
                <c:pt idx="2563">
                  <c:v>2.050414617</c:v>
                </c:pt>
                <c:pt idx="2564">
                  <c:v>2.051214289</c:v>
                </c:pt>
                <c:pt idx="2565">
                  <c:v>2.052013961</c:v>
                </c:pt>
                <c:pt idx="2566">
                  <c:v>2.052813632999999</c:v>
                </c:pt>
                <c:pt idx="2567">
                  <c:v>2.053613305</c:v>
                </c:pt>
                <c:pt idx="2568">
                  <c:v>2.054412977</c:v>
                </c:pt>
                <c:pt idx="2569">
                  <c:v>2.055212649</c:v>
                </c:pt>
                <c:pt idx="2570">
                  <c:v>2.056012320999999</c:v>
                </c:pt>
                <c:pt idx="2571">
                  <c:v>2.056811992999999</c:v>
                </c:pt>
                <c:pt idx="2572">
                  <c:v>2.057611665</c:v>
                </c:pt>
                <c:pt idx="2573">
                  <c:v>2.058411337</c:v>
                </c:pt>
                <c:pt idx="2574">
                  <c:v>2.059211009</c:v>
                </c:pt>
                <c:pt idx="2575">
                  <c:v>2.060010681</c:v>
                </c:pt>
                <c:pt idx="2576">
                  <c:v>2.060810353</c:v>
                </c:pt>
                <c:pt idx="2577">
                  <c:v>2.061610025</c:v>
                </c:pt>
                <c:pt idx="2578">
                  <c:v>2.062409697</c:v>
                </c:pt>
                <c:pt idx="2579">
                  <c:v>2.063209369</c:v>
                </c:pt>
                <c:pt idx="2580">
                  <c:v>2.064009041000001</c:v>
                </c:pt>
                <c:pt idx="2581">
                  <c:v>2.064808713</c:v>
                </c:pt>
                <c:pt idx="2582">
                  <c:v>2.065608385</c:v>
                </c:pt>
                <c:pt idx="2583">
                  <c:v>2.066408057</c:v>
                </c:pt>
                <c:pt idx="2584">
                  <c:v>2.067207729</c:v>
                </c:pt>
                <c:pt idx="2585">
                  <c:v>2.068007401</c:v>
                </c:pt>
                <c:pt idx="2586">
                  <c:v>2.068807073</c:v>
                </c:pt>
                <c:pt idx="2587">
                  <c:v>2.069606745</c:v>
                </c:pt>
                <c:pt idx="2588">
                  <c:v>2.070406417</c:v>
                </c:pt>
                <c:pt idx="2589">
                  <c:v>2.071206089</c:v>
                </c:pt>
                <c:pt idx="2590">
                  <c:v>2.072005761</c:v>
                </c:pt>
                <c:pt idx="2591">
                  <c:v>2.072805432999997</c:v>
                </c:pt>
                <c:pt idx="2592">
                  <c:v>2.073605104999999</c:v>
                </c:pt>
                <c:pt idx="2593">
                  <c:v>2.074404777000001</c:v>
                </c:pt>
                <c:pt idx="2594">
                  <c:v>2.075204449</c:v>
                </c:pt>
                <c:pt idx="2595">
                  <c:v>2.076004121</c:v>
                </c:pt>
                <c:pt idx="2596">
                  <c:v>2.076803792999999</c:v>
                </c:pt>
                <c:pt idx="2597">
                  <c:v>2.077603465</c:v>
                </c:pt>
                <c:pt idx="2598">
                  <c:v>2.078403137</c:v>
                </c:pt>
                <c:pt idx="2599">
                  <c:v>2.079202808999999</c:v>
                </c:pt>
                <c:pt idx="2600">
                  <c:v>2.080002481</c:v>
                </c:pt>
                <c:pt idx="2601">
                  <c:v>2.080802153</c:v>
                </c:pt>
                <c:pt idx="2602">
                  <c:v>2.081601825</c:v>
                </c:pt>
                <c:pt idx="2603">
                  <c:v>2.082401497</c:v>
                </c:pt>
                <c:pt idx="2604">
                  <c:v>2.083201169000001</c:v>
                </c:pt>
                <c:pt idx="2605">
                  <c:v>2.084000841</c:v>
                </c:pt>
                <c:pt idx="2606">
                  <c:v>2.084800513</c:v>
                </c:pt>
                <c:pt idx="2607">
                  <c:v>2.085600185</c:v>
                </c:pt>
                <c:pt idx="2608">
                  <c:v>2.086399857000001</c:v>
                </c:pt>
                <c:pt idx="2609">
                  <c:v>2.087199529000001</c:v>
                </c:pt>
                <c:pt idx="2610">
                  <c:v>2.087999201</c:v>
                </c:pt>
                <c:pt idx="2611">
                  <c:v>2.088798873</c:v>
                </c:pt>
                <c:pt idx="2612">
                  <c:v>2.089598545000001</c:v>
                </c:pt>
                <c:pt idx="2613">
                  <c:v>2.090398217</c:v>
                </c:pt>
                <c:pt idx="2614">
                  <c:v>2.091197889</c:v>
                </c:pt>
                <c:pt idx="2615">
                  <c:v>2.091997561000001</c:v>
                </c:pt>
                <c:pt idx="2616">
                  <c:v>2.092797233</c:v>
                </c:pt>
                <c:pt idx="2617">
                  <c:v>2.093596905</c:v>
                </c:pt>
                <c:pt idx="2618">
                  <c:v>2.094396577000001</c:v>
                </c:pt>
                <c:pt idx="2619">
                  <c:v>2.095196249</c:v>
                </c:pt>
                <c:pt idx="2620">
                  <c:v>2.095995921</c:v>
                </c:pt>
                <c:pt idx="2621">
                  <c:v>2.096795593</c:v>
                </c:pt>
                <c:pt idx="2622">
                  <c:v>2.097595265000001</c:v>
                </c:pt>
                <c:pt idx="2623">
                  <c:v>2.098394937</c:v>
                </c:pt>
                <c:pt idx="2624">
                  <c:v>2.099194609</c:v>
                </c:pt>
                <c:pt idx="2625">
                  <c:v>2.099994281000001</c:v>
                </c:pt>
                <c:pt idx="2626">
                  <c:v>2.100793953</c:v>
                </c:pt>
                <c:pt idx="2627">
                  <c:v>2.101593625</c:v>
                </c:pt>
                <c:pt idx="2628">
                  <c:v>2.102393297</c:v>
                </c:pt>
                <c:pt idx="2629">
                  <c:v>2.103192969</c:v>
                </c:pt>
                <c:pt idx="2630">
                  <c:v>2.103992641000001</c:v>
                </c:pt>
                <c:pt idx="2631">
                  <c:v>2.104792313</c:v>
                </c:pt>
                <c:pt idx="2632">
                  <c:v>2.105591985</c:v>
                </c:pt>
                <c:pt idx="2633">
                  <c:v>2.106391657</c:v>
                </c:pt>
                <c:pt idx="2634">
                  <c:v>2.107191329000001</c:v>
                </c:pt>
                <c:pt idx="2635">
                  <c:v>2.107991001000001</c:v>
                </c:pt>
                <c:pt idx="2636">
                  <c:v>2.108790673000001</c:v>
                </c:pt>
                <c:pt idx="2637">
                  <c:v>2.109590345</c:v>
                </c:pt>
                <c:pt idx="2638">
                  <c:v>2.110390017000001</c:v>
                </c:pt>
                <c:pt idx="2639">
                  <c:v>2.111189689</c:v>
                </c:pt>
                <c:pt idx="2640">
                  <c:v>2.111989361</c:v>
                </c:pt>
                <c:pt idx="2641">
                  <c:v>2.112789032999999</c:v>
                </c:pt>
                <c:pt idx="2642">
                  <c:v>2.113588705</c:v>
                </c:pt>
                <c:pt idx="2643">
                  <c:v>2.114388377</c:v>
                </c:pt>
                <c:pt idx="2644">
                  <c:v>2.115188049</c:v>
                </c:pt>
                <c:pt idx="2645">
                  <c:v>2.115987721</c:v>
                </c:pt>
                <c:pt idx="2646">
                  <c:v>2.116787393</c:v>
                </c:pt>
                <c:pt idx="2647">
                  <c:v>2.117587065000001</c:v>
                </c:pt>
                <c:pt idx="2648">
                  <c:v>2.118386737</c:v>
                </c:pt>
                <c:pt idx="2649">
                  <c:v>2.119186409</c:v>
                </c:pt>
                <c:pt idx="2650">
                  <c:v>2.119986081</c:v>
                </c:pt>
                <c:pt idx="2651">
                  <c:v>2.120785753000001</c:v>
                </c:pt>
                <c:pt idx="2652">
                  <c:v>2.121585425</c:v>
                </c:pt>
                <c:pt idx="2653">
                  <c:v>2.122385097</c:v>
                </c:pt>
                <c:pt idx="2654">
                  <c:v>2.123184769000001</c:v>
                </c:pt>
                <c:pt idx="2655">
                  <c:v>2.123984441</c:v>
                </c:pt>
                <c:pt idx="2656">
                  <c:v>2.124784113</c:v>
                </c:pt>
                <c:pt idx="2657">
                  <c:v>2.125583785000001</c:v>
                </c:pt>
                <c:pt idx="2658">
                  <c:v>2.126383457</c:v>
                </c:pt>
                <c:pt idx="2659">
                  <c:v>2.127183129</c:v>
                </c:pt>
                <c:pt idx="2660">
                  <c:v>2.127982801</c:v>
                </c:pt>
                <c:pt idx="2661">
                  <c:v>2.128782473</c:v>
                </c:pt>
                <c:pt idx="2662">
                  <c:v>2.129582145</c:v>
                </c:pt>
                <c:pt idx="2663">
                  <c:v>2.130381817000001</c:v>
                </c:pt>
                <c:pt idx="2664">
                  <c:v>2.131181489</c:v>
                </c:pt>
                <c:pt idx="2665">
                  <c:v>2.131981161</c:v>
                </c:pt>
                <c:pt idx="2666">
                  <c:v>2.132780833</c:v>
                </c:pt>
                <c:pt idx="2667">
                  <c:v>2.133580505000001</c:v>
                </c:pt>
                <c:pt idx="2668">
                  <c:v>2.134380177000001</c:v>
                </c:pt>
                <c:pt idx="2669">
                  <c:v>2.135179849</c:v>
                </c:pt>
                <c:pt idx="2670">
                  <c:v>2.135979521</c:v>
                </c:pt>
                <c:pt idx="2671">
                  <c:v>2.136779192999999</c:v>
                </c:pt>
                <c:pt idx="2672">
                  <c:v>2.137578865</c:v>
                </c:pt>
                <c:pt idx="2673">
                  <c:v>2.138378537</c:v>
                </c:pt>
                <c:pt idx="2674">
                  <c:v>2.139178209</c:v>
                </c:pt>
                <c:pt idx="2675">
                  <c:v>2.139977881</c:v>
                </c:pt>
                <c:pt idx="2676">
                  <c:v>2.140777553000001</c:v>
                </c:pt>
                <c:pt idx="2677">
                  <c:v>2.141577225000001</c:v>
                </c:pt>
                <c:pt idx="2678">
                  <c:v>2.142376897</c:v>
                </c:pt>
                <c:pt idx="2679">
                  <c:v>2.143176569000001</c:v>
                </c:pt>
                <c:pt idx="2680">
                  <c:v>2.143976241000001</c:v>
                </c:pt>
                <c:pt idx="2681">
                  <c:v>2.144775913</c:v>
                </c:pt>
                <c:pt idx="2682">
                  <c:v>2.145575585</c:v>
                </c:pt>
                <c:pt idx="2683">
                  <c:v>2.146375257000001</c:v>
                </c:pt>
                <c:pt idx="2684">
                  <c:v>2.147174929</c:v>
                </c:pt>
                <c:pt idx="2685">
                  <c:v>2.147974601000001</c:v>
                </c:pt>
                <c:pt idx="2686">
                  <c:v>2.148774273000001</c:v>
                </c:pt>
                <c:pt idx="2687">
                  <c:v>2.149573945</c:v>
                </c:pt>
                <c:pt idx="2688">
                  <c:v>2.150373617</c:v>
                </c:pt>
                <c:pt idx="2689">
                  <c:v>2.151173289</c:v>
                </c:pt>
                <c:pt idx="2690">
                  <c:v>2.151972961</c:v>
                </c:pt>
                <c:pt idx="2691">
                  <c:v>2.152772632999999</c:v>
                </c:pt>
                <c:pt idx="2692">
                  <c:v>2.153572305</c:v>
                </c:pt>
                <c:pt idx="2693">
                  <c:v>2.154371977000001</c:v>
                </c:pt>
                <c:pt idx="2694">
                  <c:v>2.155171649</c:v>
                </c:pt>
                <c:pt idx="2695">
                  <c:v>2.155971321</c:v>
                </c:pt>
                <c:pt idx="2696">
                  <c:v>2.156770992999999</c:v>
                </c:pt>
                <c:pt idx="2697">
                  <c:v>2.157570665</c:v>
                </c:pt>
                <c:pt idx="2698">
                  <c:v>2.158370337</c:v>
                </c:pt>
                <c:pt idx="2699">
                  <c:v>2.159170009</c:v>
                </c:pt>
                <c:pt idx="2700">
                  <c:v>2.159969681</c:v>
                </c:pt>
                <c:pt idx="2701">
                  <c:v>2.160769353</c:v>
                </c:pt>
                <c:pt idx="2702">
                  <c:v>2.161569025</c:v>
                </c:pt>
                <c:pt idx="2703">
                  <c:v>2.162368697</c:v>
                </c:pt>
                <c:pt idx="2704">
                  <c:v>2.163168369000001</c:v>
                </c:pt>
                <c:pt idx="2705">
                  <c:v>2.163968041</c:v>
                </c:pt>
                <c:pt idx="2706">
                  <c:v>2.164767713000001</c:v>
                </c:pt>
                <c:pt idx="2707">
                  <c:v>2.165567385</c:v>
                </c:pt>
                <c:pt idx="2708">
                  <c:v>2.166367057000001</c:v>
                </c:pt>
                <c:pt idx="2709">
                  <c:v>2.167166729000001</c:v>
                </c:pt>
                <c:pt idx="2710">
                  <c:v>2.167966401</c:v>
                </c:pt>
                <c:pt idx="2711">
                  <c:v>2.168766073</c:v>
                </c:pt>
                <c:pt idx="2712">
                  <c:v>2.169565745000001</c:v>
                </c:pt>
                <c:pt idx="2713">
                  <c:v>2.170365417</c:v>
                </c:pt>
                <c:pt idx="2714">
                  <c:v>2.171165089</c:v>
                </c:pt>
                <c:pt idx="2715">
                  <c:v>2.171964761000001</c:v>
                </c:pt>
                <c:pt idx="2716">
                  <c:v>2.172764432999999</c:v>
                </c:pt>
                <c:pt idx="2717">
                  <c:v>2.173564105000001</c:v>
                </c:pt>
                <c:pt idx="2718">
                  <c:v>2.174363777</c:v>
                </c:pt>
                <c:pt idx="2719">
                  <c:v>2.175163449</c:v>
                </c:pt>
                <c:pt idx="2720">
                  <c:v>2.175963121</c:v>
                </c:pt>
                <c:pt idx="2721">
                  <c:v>2.176762793</c:v>
                </c:pt>
                <c:pt idx="2722">
                  <c:v>2.177562465</c:v>
                </c:pt>
                <c:pt idx="2723">
                  <c:v>2.178362137</c:v>
                </c:pt>
                <c:pt idx="2724">
                  <c:v>2.179161809</c:v>
                </c:pt>
                <c:pt idx="2725">
                  <c:v>2.179961481</c:v>
                </c:pt>
                <c:pt idx="2726">
                  <c:v>2.180761153</c:v>
                </c:pt>
                <c:pt idx="2727">
                  <c:v>2.181560825</c:v>
                </c:pt>
                <c:pt idx="2728">
                  <c:v>2.182360497</c:v>
                </c:pt>
                <c:pt idx="2729">
                  <c:v>2.183160169</c:v>
                </c:pt>
                <c:pt idx="2730">
                  <c:v>2.183959841000001</c:v>
                </c:pt>
                <c:pt idx="2731">
                  <c:v>2.184759513</c:v>
                </c:pt>
                <c:pt idx="2732">
                  <c:v>2.185559185</c:v>
                </c:pt>
                <c:pt idx="2733">
                  <c:v>2.186358857</c:v>
                </c:pt>
                <c:pt idx="2734">
                  <c:v>2.187158529</c:v>
                </c:pt>
                <c:pt idx="2735">
                  <c:v>2.187958201000001</c:v>
                </c:pt>
                <c:pt idx="2736">
                  <c:v>2.188757873</c:v>
                </c:pt>
                <c:pt idx="2737">
                  <c:v>2.189557545</c:v>
                </c:pt>
                <c:pt idx="2738">
                  <c:v>2.190357217000001</c:v>
                </c:pt>
                <c:pt idx="2739">
                  <c:v>2.191156889</c:v>
                </c:pt>
                <c:pt idx="2740">
                  <c:v>2.191956561</c:v>
                </c:pt>
                <c:pt idx="2741">
                  <c:v>2.192756232999999</c:v>
                </c:pt>
                <c:pt idx="2742">
                  <c:v>2.193555905</c:v>
                </c:pt>
                <c:pt idx="2743">
                  <c:v>2.194355577</c:v>
                </c:pt>
                <c:pt idx="2744">
                  <c:v>2.195155249</c:v>
                </c:pt>
                <c:pt idx="2745">
                  <c:v>2.195954921000001</c:v>
                </c:pt>
                <c:pt idx="2746">
                  <c:v>2.196754593</c:v>
                </c:pt>
                <c:pt idx="2747">
                  <c:v>2.197554265000001</c:v>
                </c:pt>
                <c:pt idx="2748">
                  <c:v>2.198353937</c:v>
                </c:pt>
                <c:pt idx="2749">
                  <c:v>2.199153609</c:v>
                </c:pt>
                <c:pt idx="2750">
                  <c:v>2.199953281</c:v>
                </c:pt>
                <c:pt idx="2751">
                  <c:v>2.200752953</c:v>
                </c:pt>
                <c:pt idx="2752">
                  <c:v>2.201552625</c:v>
                </c:pt>
                <c:pt idx="2753">
                  <c:v>2.202352297</c:v>
                </c:pt>
                <c:pt idx="2754">
                  <c:v>2.203151969000001</c:v>
                </c:pt>
                <c:pt idx="2755">
                  <c:v>2.203951641</c:v>
                </c:pt>
                <c:pt idx="2756">
                  <c:v>2.204751313</c:v>
                </c:pt>
                <c:pt idx="2757">
                  <c:v>2.205550985</c:v>
                </c:pt>
                <c:pt idx="2758">
                  <c:v>2.206350657</c:v>
                </c:pt>
                <c:pt idx="2759">
                  <c:v>2.207150329</c:v>
                </c:pt>
                <c:pt idx="2760">
                  <c:v>2.207950001</c:v>
                </c:pt>
                <c:pt idx="2761">
                  <c:v>2.208749673</c:v>
                </c:pt>
                <c:pt idx="2762">
                  <c:v>2.209549345000001</c:v>
                </c:pt>
                <c:pt idx="2763">
                  <c:v>2.210349017</c:v>
                </c:pt>
                <c:pt idx="2764">
                  <c:v>2.211148688999999</c:v>
                </c:pt>
                <c:pt idx="2765">
                  <c:v>2.211948361</c:v>
                </c:pt>
                <c:pt idx="2766">
                  <c:v>2.212748032999999</c:v>
                </c:pt>
                <c:pt idx="2767">
                  <c:v>2.213547705000001</c:v>
                </c:pt>
                <c:pt idx="2768">
                  <c:v>2.214347377</c:v>
                </c:pt>
                <c:pt idx="2769">
                  <c:v>2.215147049</c:v>
                </c:pt>
                <c:pt idx="2770">
                  <c:v>2.215946721</c:v>
                </c:pt>
                <c:pt idx="2771">
                  <c:v>2.216746392999999</c:v>
                </c:pt>
                <c:pt idx="2772">
                  <c:v>2.217546065</c:v>
                </c:pt>
                <c:pt idx="2773">
                  <c:v>2.218345737</c:v>
                </c:pt>
                <c:pt idx="2774">
                  <c:v>2.219145408999999</c:v>
                </c:pt>
                <c:pt idx="2775">
                  <c:v>2.219945081</c:v>
                </c:pt>
                <c:pt idx="2776">
                  <c:v>2.220744753000001</c:v>
                </c:pt>
                <c:pt idx="2777">
                  <c:v>2.221544425</c:v>
                </c:pt>
                <c:pt idx="2778">
                  <c:v>2.222344097</c:v>
                </c:pt>
                <c:pt idx="2779">
                  <c:v>2.223143769000001</c:v>
                </c:pt>
                <c:pt idx="2780">
                  <c:v>2.223943441000001</c:v>
                </c:pt>
                <c:pt idx="2781">
                  <c:v>2.224743113</c:v>
                </c:pt>
                <c:pt idx="2782">
                  <c:v>2.225542785</c:v>
                </c:pt>
                <c:pt idx="2783">
                  <c:v>2.226342457</c:v>
                </c:pt>
                <c:pt idx="2784">
                  <c:v>2.227142129</c:v>
                </c:pt>
                <c:pt idx="2785">
                  <c:v>2.227941801000001</c:v>
                </c:pt>
                <c:pt idx="2786">
                  <c:v>2.228741473</c:v>
                </c:pt>
                <c:pt idx="2787">
                  <c:v>2.229541145</c:v>
                </c:pt>
                <c:pt idx="2788">
                  <c:v>2.230340817</c:v>
                </c:pt>
                <c:pt idx="2789">
                  <c:v>2.231140489</c:v>
                </c:pt>
                <c:pt idx="2790">
                  <c:v>2.231940161</c:v>
                </c:pt>
                <c:pt idx="2791">
                  <c:v>2.232739833</c:v>
                </c:pt>
                <c:pt idx="2792">
                  <c:v>2.233539505</c:v>
                </c:pt>
                <c:pt idx="2793">
                  <c:v>2.234339177000001</c:v>
                </c:pt>
                <c:pt idx="2794">
                  <c:v>2.235138849000001</c:v>
                </c:pt>
                <c:pt idx="2795">
                  <c:v>2.235938521</c:v>
                </c:pt>
                <c:pt idx="2796">
                  <c:v>2.236738192999999</c:v>
                </c:pt>
                <c:pt idx="2797">
                  <c:v>2.237537865</c:v>
                </c:pt>
                <c:pt idx="2798">
                  <c:v>2.238337537000001</c:v>
                </c:pt>
                <c:pt idx="2799">
                  <c:v>2.239137209000001</c:v>
                </c:pt>
                <c:pt idx="2800">
                  <c:v>2.239936881</c:v>
                </c:pt>
                <c:pt idx="2801">
                  <c:v>2.240736553</c:v>
                </c:pt>
                <c:pt idx="2802">
                  <c:v>2.241536225000001</c:v>
                </c:pt>
                <c:pt idx="2803">
                  <c:v>2.242335897</c:v>
                </c:pt>
                <c:pt idx="2804">
                  <c:v>2.243135569</c:v>
                </c:pt>
                <c:pt idx="2805">
                  <c:v>2.243935241</c:v>
                </c:pt>
                <c:pt idx="2806">
                  <c:v>2.244734913000001</c:v>
                </c:pt>
                <c:pt idx="2807">
                  <c:v>2.245534585</c:v>
                </c:pt>
                <c:pt idx="2808">
                  <c:v>2.246334257000001</c:v>
                </c:pt>
                <c:pt idx="2809">
                  <c:v>2.247133929000001</c:v>
                </c:pt>
                <c:pt idx="2810">
                  <c:v>2.247933601</c:v>
                </c:pt>
                <c:pt idx="2811">
                  <c:v>2.248733273000001</c:v>
                </c:pt>
                <c:pt idx="2812">
                  <c:v>2.249532945000001</c:v>
                </c:pt>
                <c:pt idx="2813">
                  <c:v>2.250332617</c:v>
                </c:pt>
                <c:pt idx="2814">
                  <c:v>2.251132289</c:v>
                </c:pt>
                <c:pt idx="2815">
                  <c:v>2.251931961000001</c:v>
                </c:pt>
                <c:pt idx="2816">
                  <c:v>2.252731633</c:v>
                </c:pt>
                <c:pt idx="2817">
                  <c:v>2.253531305000001</c:v>
                </c:pt>
                <c:pt idx="2818">
                  <c:v>2.254330977</c:v>
                </c:pt>
                <c:pt idx="2819">
                  <c:v>2.255130649000001</c:v>
                </c:pt>
                <c:pt idx="2820">
                  <c:v>2.255930321</c:v>
                </c:pt>
                <c:pt idx="2821">
                  <c:v>2.256729993</c:v>
                </c:pt>
                <c:pt idx="2822">
                  <c:v>2.257529665</c:v>
                </c:pt>
                <c:pt idx="2823">
                  <c:v>2.258329337</c:v>
                </c:pt>
                <c:pt idx="2824">
                  <c:v>2.259129009</c:v>
                </c:pt>
                <c:pt idx="2825">
                  <c:v>2.259928681</c:v>
                </c:pt>
                <c:pt idx="2826">
                  <c:v>2.260728353000001</c:v>
                </c:pt>
                <c:pt idx="2827">
                  <c:v>2.261528025</c:v>
                </c:pt>
                <c:pt idx="2828">
                  <c:v>2.262327697000001</c:v>
                </c:pt>
                <c:pt idx="2829">
                  <c:v>2.263127369</c:v>
                </c:pt>
                <c:pt idx="2830">
                  <c:v>2.263927041000001</c:v>
                </c:pt>
                <c:pt idx="2831">
                  <c:v>2.264726713000001</c:v>
                </c:pt>
                <c:pt idx="2832">
                  <c:v>2.265526385000001</c:v>
                </c:pt>
                <c:pt idx="2833">
                  <c:v>2.266326057</c:v>
                </c:pt>
                <c:pt idx="2834">
                  <c:v>2.267125729000001</c:v>
                </c:pt>
                <c:pt idx="2835">
                  <c:v>2.267925401000001</c:v>
                </c:pt>
                <c:pt idx="2836">
                  <c:v>2.268725073</c:v>
                </c:pt>
                <c:pt idx="2837">
                  <c:v>2.269524745</c:v>
                </c:pt>
                <c:pt idx="2838">
                  <c:v>2.270324417000001</c:v>
                </c:pt>
                <c:pt idx="2839">
                  <c:v>2.271124089</c:v>
                </c:pt>
                <c:pt idx="2840">
                  <c:v>2.271923761000001</c:v>
                </c:pt>
                <c:pt idx="2841">
                  <c:v>2.272723432999999</c:v>
                </c:pt>
                <c:pt idx="2842">
                  <c:v>2.273523105</c:v>
                </c:pt>
                <c:pt idx="2843">
                  <c:v>2.274322777000001</c:v>
                </c:pt>
                <c:pt idx="2844">
                  <c:v>2.275122449</c:v>
                </c:pt>
                <c:pt idx="2845">
                  <c:v>2.275922121</c:v>
                </c:pt>
                <c:pt idx="2846">
                  <c:v>2.276721793</c:v>
                </c:pt>
                <c:pt idx="2847">
                  <c:v>2.277521465000001</c:v>
                </c:pt>
                <c:pt idx="2848">
                  <c:v>2.278321137000001</c:v>
                </c:pt>
                <c:pt idx="2849">
                  <c:v>2.279120809000001</c:v>
                </c:pt>
                <c:pt idx="2850">
                  <c:v>2.279920481</c:v>
                </c:pt>
                <c:pt idx="2851">
                  <c:v>2.280720153000001</c:v>
                </c:pt>
                <c:pt idx="2852">
                  <c:v>2.281519825</c:v>
                </c:pt>
                <c:pt idx="2853">
                  <c:v>2.282319497</c:v>
                </c:pt>
                <c:pt idx="2854">
                  <c:v>2.283119169000001</c:v>
                </c:pt>
                <c:pt idx="2855">
                  <c:v>2.283918841</c:v>
                </c:pt>
                <c:pt idx="2856">
                  <c:v>2.284718513</c:v>
                </c:pt>
                <c:pt idx="2857">
                  <c:v>2.285518185</c:v>
                </c:pt>
                <c:pt idx="2858">
                  <c:v>2.286317857000001</c:v>
                </c:pt>
                <c:pt idx="2859">
                  <c:v>2.287117529</c:v>
                </c:pt>
                <c:pt idx="2860">
                  <c:v>2.287917201000001</c:v>
                </c:pt>
                <c:pt idx="2861">
                  <c:v>2.288716873000001</c:v>
                </c:pt>
                <c:pt idx="2862">
                  <c:v>2.289516545000001</c:v>
                </c:pt>
                <c:pt idx="2863">
                  <c:v>2.290316217</c:v>
                </c:pt>
                <c:pt idx="2864">
                  <c:v>2.291115889</c:v>
                </c:pt>
                <c:pt idx="2865">
                  <c:v>2.291915561</c:v>
                </c:pt>
                <c:pt idx="2866">
                  <c:v>2.292715233</c:v>
                </c:pt>
                <c:pt idx="2867">
                  <c:v>2.293514905000001</c:v>
                </c:pt>
                <c:pt idx="2868">
                  <c:v>2.294314577</c:v>
                </c:pt>
                <c:pt idx="2869">
                  <c:v>2.295114249</c:v>
                </c:pt>
                <c:pt idx="2870">
                  <c:v>2.295913921</c:v>
                </c:pt>
                <c:pt idx="2871">
                  <c:v>2.296713593</c:v>
                </c:pt>
                <c:pt idx="2872">
                  <c:v>2.297513265</c:v>
                </c:pt>
                <c:pt idx="2873">
                  <c:v>2.298312937</c:v>
                </c:pt>
                <c:pt idx="2874">
                  <c:v>2.299112609</c:v>
                </c:pt>
                <c:pt idx="2875">
                  <c:v>2.299912281000001</c:v>
                </c:pt>
                <c:pt idx="2876">
                  <c:v>2.300711953</c:v>
                </c:pt>
                <c:pt idx="2877">
                  <c:v>2.301511625</c:v>
                </c:pt>
                <c:pt idx="2878">
                  <c:v>2.302311297</c:v>
                </c:pt>
                <c:pt idx="2879">
                  <c:v>2.303110969</c:v>
                </c:pt>
                <c:pt idx="2880">
                  <c:v>2.303910641000001</c:v>
                </c:pt>
                <c:pt idx="2881">
                  <c:v>2.304710313</c:v>
                </c:pt>
                <c:pt idx="2882">
                  <c:v>2.305509985</c:v>
                </c:pt>
                <c:pt idx="2883">
                  <c:v>2.306309657</c:v>
                </c:pt>
                <c:pt idx="2884">
                  <c:v>2.307109329</c:v>
                </c:pt>
                <c:pt idx="2885">
                  <c:v>2.307909001</c:v>
                </c:pt>
                <c:pt idx="2886">
                  <c:v>2.308708672999999</c:v>
                </c:pt>
                <c:pt idx="2887">
                  <c:v>2.309508345</c:v>
                </c:pt>
                <c:pt idx="2888">
                  <c:v>2.310308017</c:v>
                </c:pt>
                <c:pt idx="2889">
                  <c:v>2.311107689</c:v>
                </c:pt>
                <c:pt idx="2890">
                  <c:v>2.311907361</c:v>
                </c:pt>
                <c:pt idx="2891">
                  <c:v>2.312707032999999</c:v>
                </c:pt>
                <c:pt idx="2892">
                  <c:v>2.313506705</c:v>
                </c:pt>
                <c:pt idx="2893">
                  <c:v>2.314306377</c:v>
                </c:pt>
                <c:pt idx="2894">
                  <c:v>2.315106049</c:v>
                </c:pt>
                <c:pt idx="2895">
                  <c:v>2.315905721</c:v>
                </c:pt>
                <c:pt idx="2896">
                  <c:v>2.316705392999999</c:v>
                </c:pt>
                <c:pt idx="2897">
                  <c:v>2.317505065</c:v>
                </c:pt>
                <c:pt idx="2898">
                  <c:v>2.318304737</c:v>
                </c:pt>
                <c:pt idx="2899">
                  <c:v>2.319104408999999</c:v>
                </c:pt>
                <c:pt idx="2900">
                  <c:v>2.319904081</c:v>
                </c:pt>
                <c:pt idx="2901">
                  <c:v>2.320703753</c:v>
                </c:pt>
                <c:pt idx="2902">
                  <c:v>2.321503424999999</c:v>
                </c:pt>
                <c:pt idx="2903">
                  <c:v>2.322303097</c:v>
                </c:pt>
                <c:pt idx="2904">
                  <c:v>2.323102769</c:v>
                </c:pt>
                <c:pt idx="2905">
                  <c:v>2.323902441</c:v>
                </c:pt>
                <c:pt idx="2906">
                  <c:v>2.324702112999999</c:v>
                </c:pt>
                <c:pt idx="2907">
                  <c:v>2.325501785000001</c:v>
                </c:pt>
                <c:pt idx="2908">
                  <c:v>2.326301457</c:v>
                </c:pt>
                <c:pt idx="2909">
                  <c:v>2.327101129</c:v>
                </c:pt>
                <c:pt idx="2910">
                  <c:v>2.327900801</c:v>
                </c:pt>
                <c:pt idx="2911">
                  <c:v>2.328700473</c:v>
                </c:pt>
                <c:pt idx="2912">
                  <c:v>2.329500145</c:v>
                </c:pt>
                <c:pt idx="2913">
                  <c:v>2.330299817</c:v>
                </c:pt>
                <c:pt idx="2914">
                  <c:v>2.331099488999999</c:v>
                </c:pt>
                <c:pt idx="2915">
                  <c:v>2.331899160999999</c:v>
                </c:pt>
                <c:pt idx="2916">
                  <c:v>2.332698832999998</c:v>
                </c:pt>
                <c:pt idx="2917">
                  <c:v>2.333498505</c:v>
                </c:pt>
                <c:pt idx="2918">
                  <c:v>2.334298176999999</c:v>
                </c:pt>
                <c:pt idx="2919">
                  <c:v>2.335097849</c:v>
                </c:pt>
                <c:pt idx="2920">
                  <c:v>2.335897521</c:v>
                </c:pt>
                <c:pt idx="2921">
                  <c:v>2.336697192999999</c:v>
                </c:pt>
                <c:pt idx="2922">
                  <c:v>2.337496865</c:v>
                </c:pt>
                <c:pt idx="2923">
                  <c:v>2.338296537</c:v>
                </c:pt>
                <c:pt idx="2924">
                  <c:v>2.339096209</c:v>
                </c:pt>
                <c:pt idx="2925">
                  <c:v>2.339895880999999</c:v>
                </c:pt>
                <c:pt idx="2926">
                  <c:v>2.340695553000001</c:v>
                </c:pt>
                <c:pt idx="2927">
                  <c:v>2.341495225</c:v>
                </c:pt>
                <c:pt idx="2928">
                  <c:v>2.342294897</c:v>
                </c:pt>
                <c:pt idx="2929">
                  <c:v>2.343094569</c:v>
                </c:pt>
                <c:pt idx="2930">
                  <c:v>2.343894241000001</c:v>
                </c:pt>
                <c:pt idx="2931">
                  <c:v>2.344693912999999</c:v>
                </c:pt>
                <c:pt idx="2932">
                  <c:v>2.345493585</c:v>
                </c:pt>
                <c:pt idx="2933">
                  <c:v>2.346293257</c:v>
                </c:pt>
                <c:pt idx="2934">
                  <c:v>2.347092929</c:v>
                </c:pt>
                <c:pt idx="2935">
                  <c:v>2.347892601</c:v>
                </c:pt>
                <c:pt idx="2936">
                  <c:v>2.348692273</c:v>
                </c:pt>
                <c:pt idx="2937">
                  <c:v>2.349491945</c:v>
                </c:pt>
                <c:pt idx="2938">
                  <c:v>2.350291617</c:v>
                </c:pt>
                <c:pt idx="2939">
                  <c:v>2.351091289</c:v>
                </c:pt>
                <c:pt idx="2940">
                  <c:v>2.351890961</c:v>
                </c:pt>
                <c:pt idx="2941">
                  <c:v>2.352690632999999</c:v>
                </c:pt>
                <c:pt idx="2942">
                  <c:v>2.353490305</c:v>
                </c:pt>
                <c:pt idx="2943">
                  <c:v>2.354289977</c:v>
                </c:pt>
                <c:pt idx="2944">
                  <c:v>2.355089649</c:v>
                </c:pt>
                <c:pt idx="2945">
                  <c:v>2.355889320999998</c:v>
                </c:pt>
                <c:pt idx="2946">
                  <c:v>2.356688992999997</c:v>
                </c:pt>
                <c:pt idx="2947">
                  <c:v>2.357488664999999</c:v>
                </c:pt>
                <c:pt idx="2948">
                  <c:v>2.358288336999998</c:v>
                </c:pt>
                <c:pt idx="2949">
                  <c:v>2.359088008999999</c:v>
                </c:pt>
                <c:pt idx="2950">
                  <c:v>2.359887681</c:v>
                </c:pt>
                <c:pt idx="2951">
                  <c:v>2.360687353</c:v>
                </c:pt>
                <c:pt idx="2952">
                  <c:v>2.361487025</c:v>
                </c:pt>
                <c:pt idx="2953">
                  <c:v>2.362286697</c:v>
                </c:pt>
                <c:pt idx="2954">
                  <c:v>2.363086369</c:v>
                </c:pt>
                <c:pt idx="2955">
                  <c:v>2.363886041</c:v>
                </c:pt>
                <c:pt idx="2956">
                  <c:v>2.364685713</c:v>
                </c:pt>
                <c:pt idx="2957">
                  <c:v>2.365485384999999</c:v>
                </c:pt>
                <c:pt idx="2958">
                  <c:v>2.366285057</c:v>
                </c:pt>
                <c:pt idx="2959">
                  <c:v>2.367084729</c:v>
                </c:pt>
                <c:pt idx="2960">
                  <c:v>2.367884401</c:v>
                </c:pt>
                <c:pt idx="2961">
                  <c:v>2.368684073</c:v>
                </c:pt>
                <c:pt idx="2962">
                  <c:v>2.369483745000001</c:v>
                </c:pt>
                <c:pt idx="2963">
                  <c:v>2.370283417</c:v>
                </c:pt>
                <c:pt idx="2964">
                  <c:v>2.371083088999999</c:v>
                </c:pt>
                <c:pt idx="2965">
                  <c:v>2.371882761</c:v>
                </c:pt>
                <c:pt idx="2966">
                  <c:v>2.372682432999996</c:v>
                </c:pt>
                <c:pt idx="2967">
                  <c:v>2.373482104999999</c:v>
                </c:pt>
                <c:pt idx="2968">
                  <c:v>2.374281777</c:v>
                </c:pt>
                <c:pt idx="2969">
                  <c:v>2.375081449</c:v>
                </c:pt>
                <c:pt idx="2970">
                  <c:v>2.375881120999999</c:v>
                </c:pt>
                <c:pt idx="2971">
                  <c:v>2.376680792999999</c:v>
                </c:pt>
                <c:pt idx="2972">
                  <c:v>2.377480465</c:v>
                </c:pt>
                <c:pt idx="2973">
                  <c:v>2.378280136999999</c:v>
                </c:pt>
                <c:pt idx="2974">
                  <c:v>2.379079808999999</c:v>
                </c:pt>
                <c:pt idx="2975">
                  <c:v>2.379879480999997</c:v>
                </c:pt>
                <c:pt idx="2976">
                  <c:v>2.380679152999999</c:v>
                </c:pt>
                <c:pt idx="2977">
                  <c:v>2.381478824999998</c:v>
                </c:pt>
                <c:pt idx="2978">
                  <c:v>2.382278496999997</c:v>
                </c:pt>
                <c:pt idx="2979">
                  <c:v>2.383078169</c:v>
                </c:pt>
                <c:pt idx="2980">
                  <c:v>2.383877841000001</c:v>
                </c:pt>
                <c:pt idx="2981">
                  <c:v>2.384677513</c:v>
                </c:pt>
                <c:pt idx="2982">
                  <c:v>2.385477185</c:v>
                </c:pt>
                <c:pt idx="2983">
                  <c:v>2.386276857</c:v>
                </c:pt>
                <c:pt idx="2984">
                  <c:v>2.387076529</c:v>
                </c:pt>
                <c:pt idx="2985">
                  <c:v>2.387876201</c:v>
                </c:pt>
                <c:pt idx="2986">
                  <c:v>2.388675872999999</c:v>
                </c:pt>
                <c:pt idx="2987">
                  <c:v>2.389475545</c:v>
                </c:pt>
                <c:pt idx="2988">
                  <c:v>2.390275217</c:v>
                </c:pt>
                <c:pt idx="2989">
                  <c:v>2.391074889</c:v>
                </c:pt>
                <c:pt idx="2990">
                  <c:v>2.391874561</c:v>
                </c:pt>
                <c:pt idx="2991">
                  <c:v>2.392674232999999</c:v>
                </c:pt>
                <c:pt idx="2992">
                  <c:v>2.393473904999999</c:v>
                </c:pt>
                <c:pt idx="2993">
                  <c:v>2.394273577</c:v>
                </c:pt>
                <c:pt idx="2994">
                  <c:v>2.395073249</c:v>
                </c:pt>
                <c:pt idx="2995">
                  <c:v>2.395872920999996</c:v>
                </c:pt>
                <c:pt idx="2996">
                  <c:v>2.396672592999999</c:v>
                </c:pt>
                <c:pt idx="2997">
                  <c:v>2.397472265</c:v>
                </c:pt>
                <c:pt idx="2998">
                  <c:v>2.398271937</c:v>
                </c:pt>
                <c:pt idx="2999">
                  <c:v>2.399071608999999</c:v>
                </c:pt>
                <c:pt idx="3000">
                  <c:v>2.399871281</c:v>
                </c:pt>
                <c:pt idx="3001">
                  <c:v>2.400670953</c:v>
                </c:pt>
                <c:pt idx="3002">
                  <c:v>2.401470625</c:v>
                </c:pt>
                <c:pt idx="3003">
                  <c:v>2.402270297</c:v>
                </c:pt>
                <c:pt idx="3004">
                  <c:v>2.403069969</c:v>
                </c:pt>
                <c:pt idx="3005">
                  <c:v>2.403869641</c:v>
                </c:pt>
                <c:pt idx="3006">
                  <c:v>2.404669312999999</c:v>
                </c:pt>
                <c:pt idx="3007">
                  <c:v>2.405468984999997</c:v>
                </c:pt>
                <c:pt idx="3008">
                  <c:v>2.406268657</c:v>
                </c:pt>
                <c:pt idx="3009">
                  <c:v>2.407068328999999</c:v>
                </c:pt>
                <c:pt idx="3010">
                  <c:v>2.407868001</c:v>
                </c:pt>
                <c:pt idx="3011">
                  <c:v>2.408667673</c:v>
                </c:pt>
                <c:pt idx="3012">
                  <c:v>2.409467345</c:v>
                </c:pt>
                <c:pt idx="3013">
                  <c:v>2.410267017</c:v>
                </c:pt>
                <c:pt idx="3014">
                  <c:v>2.411066688999999</c:v>
                </c:pt>
                <c:pt idx="3015">
                  <c:v>2.411866360999999</c:v>
                </c:pt>
                <c:pt idx="3016">
                  <c:v>2.412666032999998</c:v>
                </c:pt>
                <c:pt idx="3017">
                  <c:v>2.413465705</c:v>
                </c:pt>
                <c:pt idx="3018">
                  <c:v>2.414265377</c:v>
                </c:pt>
                <c:pt idx="3019">
                  <c:v>2.415065048999999</c:v>
                </c:pt>
                <c:pt idx="3020">
                  <c:v>2.415864721</c:v>
                </c:pt>
                <c:pt idx="3021">
                  <c:v>2.416664392999999</c:v>
                </c:pt>
                <c:pt idx="3022">
                  <c:v>2.417464065</c:v>
                </c:pt>
                <c:pt idx="3023">
                  <c:v>2.418263737</c:v>
                </c:pt>
                <c:pt idx="3024">
                  <c:v>2.419063408999999</c:v>
                </c:pt>
                <c:pt idx="3025">
                  <c:v>2.419863080999999</c:v>
                </c:pt>
                <c:pt idx="3026">
                  <c:v>2.420662753</c:v>
                </c:pt>
                <c:pt idx="3027">
                  <c:v>2.421462424999997</c:v>
                </c:pt>
                <c:pt idx="3028">
                  <c:v>2.422262096999999</c:v>
                </c:pt>
                <c:pt idx="3029">
                  <c:v>2.423061769000001</c:v>
                </c:pt>
                <c:pt idx="3030">
                  <c:v>2.423861441000001</c:v>
                </c:pt>
                <c:pt idx="3031">
                  <c:v>2.424661113</c:v>
                </c:pt>
                <c:pt idx="3032">
                  <c:v>2.425460785</c:v>
                </c:pt>
                <c:pt idx="3033">
                  <c:v>2.426260457</c:v>
                </c:pt>
                <c:pt idx="3034">
                  <c:v>2.427060129</c:v>
                </c:pt>
                <c:pt idx="3035">
                  <c:v>2.427859801</c:v>
                </c:pt>
                <c:pt idx="3036">
                  <c:v>2.428659472999999</c:v>
                </c:pt>
                <c:pt idx="3037">
                  <c:v>2.429459145</c:v>
                </c:pt>
                <c:pt idx="3038">
                  <c:v>2.430258816999999</c:v>
                </c:pt>
                <c:pt idx="3039">
                  <c:v>2.431058488999998</c:v>
                </c:pt>
                <c:pt idx="3040">
                  <c:v>2.431858160999996</c:v>
                </c:pt>
                <c:pt idx="3041">
                  <c:v>2.432657832999999</c:v>
                </c:pt>
                <c:pt idx="3042">
                  <c:v>2.433457505</c:v>
                </c:pt>
                <c:pt idx="3043">
                  <c:v>2.434257177</c:v>
                </c:pt>
                <c:pt idx="3044">
                  <c:v>2.435056848999999</c:v>
                </c:pt>
                <c:pt idx="3045">
                  <c:v>2.435856520999998</c:v>
                </c:pt>
                <c:pt idx="3046">
                  <c:v>2.436656192999997</c:v>
                </c:pt>
                <c:pt idx="3047">
                  <c:v>2.437455865</c:v>
                </c:pt>
                <c:pt idx="3048">
                  <c:v>2.438255536999998</c:v>
                </c:pt>
                <c:pt idx="3049">
                  <c:v>2.439055208999999</c:v>
                </c:pt>
                <c:pt idx="3050">
                  <c:v>2.439854881</c:v>
                </c:pt>
                <c:pt idx="3051">
                  <c:v>2.440654553</c:v>
                </c:pt>
                <c:pt idx="3052">
                  <c:v>2.441454225</c:v>
                </c:pt>
                <c:pt idx="3053">
                  <c:v>2.442253897</c:v>
                </c:pt>
                <c:pt idx="3054">
                  <c:v>2.443053569</c:v>
                </c:pt>
                <c:pt idx="3055">
                  <c:v>2.443853241</c:v>
                </c:pt>
                <c:pt idx="3056">
                  <c:v>2.444652912999999</c:v>
                </c:pt>
                <c:pt idx="3057">
                  <c:v>2.445452584999999</c:v>
                </c:pt>
                <c:pt idx="3058">
                  <c:v>2.446252257</c:v>
                </c:pt>
                <c:pt idx="3059">
                  <c:v>2.447051929</c:v>
                </c:pt>
                <c:pt idx="3060">
                  <c:v>2.447851601</c:v>
                </c:pt>
                <c:pt idx="3061">
                  <c:v>2.448651273</c:v>
                </c:pt>
                <c:pt idx="3062">
                  <c:v>2.449450945</c:v>
                </c:pt>
                <c:pt idx="3063">
                  <c:v>2.450250617</c:v>
                </c:pt>
                <c:pt idx="3064">
                  <c:v>2.451050288999999</c:v>
                </c:pt>
                <c:pt idx="3065">
                  <c:v>2.451849960999997</c:v>
                </c:pt>
                <c:pt idx="3066">
                  <c:v>2.452649632999996</c:v>
                </c:pt>
                <c:pt idx="3067">
                  <c:v>2.453449304999999</c:v>
                </c:pt>
                <c:pt idx="3068">
                  <c:v>2.454248976999998</c:v>
                </c:pt>
                <c:pt idx="3069">
                  <c:v>2.455048648999999</c:v>
                </c:pt>
                <c:pt idx="3070">
                  <c:v>2.455848320999991</c:v>
                </c:pt>
                <c:pt idx="3071">
                  <c:v>2.456647992999998</c:v>
                </c:pt>
                <c:pt idx="3072">
                  <c:v>2.457447665</c:v>
                </c:pt>
                <c:pt idx="3073">
                  <c:v>2.458247336999999</c:v>
                </c:pt>
                <c:pt idx="3074">
                  <c:v>2.459047008999999</c:v>
                </c:pt>
                <c:pt idx="3075">
                  <c:v>2.459846680999997</c:v>
                </c:pt>
                <c:pt idx="3076">
                  <c:v>2.460646353</c:v>
                </c:pt>
                <c:pt idx="3077">
                  <c:v>2.461446024999999</c:v>
                </c:pt>
                <c:pt idx="3078">
                  <c:v>2.462245696999997</c:v>
                </c:pt>
                <c:pt idx="3079">
                  <c:v>2.463045369</c:v>
                </c:pt>
                <c:pt idx="3080">
                  <c:v>2.463845041</c:v>
                </c:pt>
                <c:pt idx="3081">
                  <c:v>2.464644713</c:v>
                </c:pt>
                <c:pt idx="3082">
                  <c:v>2.465444385</c:v>
                </c:pt>
                <c:pt idx="3083">
                  <c:v>2.466244057</c:v>
                </c:pt>
                <c:pt idx="3084">
                  <c:v>2.467043729</c:v>
                </c:pt>
                <c:pt idx="3085">
                  <c:v>2.467843401</c:v>
                </c:pt>
                <c:pt idx="3086">
                  <c:v>2.468643072999999</c:v>
                </c:pt>
                <c:pt idx="3087">
                  <c:v>2.469442745</c:v>
                </c:pt>
                <c:pt idx="3088">
                  <c:v>2.470242416999997</c:v>
                </c:pt>
                <c:pt idx="3089">
                  <c:v>2.471042088999999</c:v>
                </c:pt>
                <c:pt idx="3090">
                  <c:v>2.471841761</c:v>
                </c:pt>
                <c:pt idx="3091">
                  <c:v>2.472641432999997</c:v>
                </c:pt>
                <c:pt idx="3092">
                  <c:v>2.473441105</c:v>
                </c:pt>
                <c:pt idx="3093">
                  <c:v>2.474240777</c:v>
                </c:pt>
                <c:pt idx="3094">
                  <c:v>2.475040448999999</c:v>
                </c:pt>
                <c:pt idx="3095">
                  <c:v>2.475840120999996</c:v>
                </c:pt>
                <c:pt idx="3096">
                  <c:v>2.476639793</c:v>
                </c:pt>
                <c:pt idx="3097">
                  <c:v>2.477439465</c:v>
                </c:pt>
                <c:pt idx="3098">
                  <c:v>2.478239137</c:v>
                </c:pt>
                <c:pt idx="3099">
                  <c:v>2.479038808999999</c:v>
                </c:pt>
                <c:pt idx="3100">
                  <c:v>2.479838480999998</c:v>
                </c:pt>
                <c:pt idx="3101">
                  <c:v>2.480638153</c:v>
                </c:pt>
                <c:pt idx="3102">
                  <c:v>2.481437825</c:v>
                </c:pt>
                <c:pt idx="3103">
                  <c:v>2.482237497</c:v>
                </c:pt>
                <c:pt idx="3104">
                  <c:v>2.483037169</c:v>
                </c:pt>
                <c:pt idx="3105">
                  <c:v>2.483836841000001</c:v>
                </c:pt>
                <c:pt idx="3106">
                  <c:v>2.484636513</c:v>
                </c:pt>
                <c:pt idx="3107">
                  <c:v>2.485436185</c:v>
                </c:pt>
                <c:pt idx="3108">
                  <c:v>2.486235857</c:v>
                </c:pt>
                <c:pt idx="3109">
                  <c:v>2.487035529</c:v>
                </c:pt>
                <c:pt idx="3110">
                  <c:v>2.487835201</c:v>
                </c:pt>
                <c:pt idx="3111">
                  <c:v>2.488634873</c:v>
                </c:pt>
                <c:pt idx="3112">
                  <c:v>2.489434545</c:v>
                </c:pt>
                <c:pt idx="3113">
                  <c:v>2.490234217</c:v>
                </c:pt>
                <c:pt idx="3114">
                  <c:v>2.491033889</c:v>
                </c:pt>
                <c:pt idx="3115">
                  <c:v>2.491833561</c:v>
                </c:pt>
                <c:pt idx="3116">
                  <c:v>2.492633232999999</c:v>
                </c:pt>
                <c:pt idx="3117">
                  <c:v>2.493432905</c:v>
                </c:pt>
                <c:pt idx="3118">
                  <c:v>2.494232577</c:v>
                </c:pt>
                <c:pt idx="3119">
                  <c:v>2.495032249</c:v>
                </c:pt>
                <c:pt idx="3120">
                  <c:v>2.495831921</c:v>
                </c:pt>
                <c:pt idx="3121">
                  <c:v>2.496631593</c:v>
                </c:pt>
                <c:pt idx="3122">
                  <c:v>2.497431265000001</c:v>
                </c:pt>
                <c:pt idx="3123">
                  <c:v>2.498230937</c:v>
                </c:pt>
                <c:pt idx="3124">
                  <c:v>2.499030609</c:v>
                </c:pt>
                <c:pt idx="3125">
                  <c:v>2.499830281</c:v>
                </c:pt>
                <c:pt idx="3126">
                  <c:v>2.500629953</c:v>
                </c:pt>
                <c:pt idx="3127">
                  <c:v>2.501429625</c:v>
                </c:pt>
                <c:pt idx="3128">
                  <c:v>2.502229297</c:v>
                </c:pt>
                <c:pt idx="3129">
                  <c:v>2.503028969</c:v>
                </c:pt>
                <c:pt idx="3130">
                  <c:v>2.503828641</c:v>
                </c:pt>
                <c:pt idx="3131">
                  <c:v>2.504628313</c:v>
                </c:pt>
                <c:pt idx="3132">
                  <c:v>2.505427985</c:v>
                </c:pt>
                <c:pt idx="3133">
                  <c:v>2.506227657</c:v>
                </c:pt>
                <c:pt idx="3134">
                  <c:v>2.507027329</c:v>
                </c:pt>
                <c:pt idx="3135">
                  <c:v>2.507827001</c:v>
                </c:pt>
                <c:pt idx="3136">
                  <c:v>2.508626673</c:v>
                </c:pt>
                <c:pt idx="3137">
                  <c:v>2.509426345</c:v>
                </c:pt>
                <c:pt idx="3138">
                  <c:v>2.510226017</c:v>
                </c:pt>
                <c:pt idx="3139">
                  <c:v>2.511025688999999</c:v>
                </c:pt>
                <c:pt idx="3140">
                  <c:v>2.511825361</c:v>
                </c:pt>
                <c:pt idx="3141">
                  <c:v>2.512625032999999</c:v>
                </c:pt>
                <c:pt idx="3142">
                  <c:v>2.513424705000001</c:v>
                </c:pt>
                <c:pt idx="3143">
                  <c:v>2.514224377000001</c:v>
                </c:pt>
                <c:pt idx="3144">
                  <c:v>2.515024049</c:v>
                </c:pt>
                <c:pt idx="3145">
                  <c:v>2.515823721</c:v>
                </c:pt>
                <c:pt idx="3146">
                  <c:v>2.516623392999999</c:v>
                </c:pt>
                <c:pt idx="3147">
                  <c:v>2.517423065</c:v>
                </c:pt>
                <c:pt idx="3148">
                  <c:v>2.518222737</c:v>
                </c:pt>
                <c:pt idx="3149">
                  <c:v>2.519022408999999</c:v>
                </c:pt>
                <c:pt idx="3150">
                  <c:v>2.519822081</c:v>
                </c:pt>
                <c:pt idx="3151">
                  <c:v>2.520621753000001</c:v>
                </c:pt>
                <c:pt idx="3152">
                  <c:v>2.521421425000001</c:v>
                </c:pt>
                <c:pt idx="3153">
                  <c:v>2.522221097</c:v>
                </c:pt>
                <c:pt idx="3154">
                  <c:v>2.523020769000001</c:v>
                </c:pt>
                <c:pt idx="3155">
                  <c:v>2.523820441</c:v>
                </c:pt>
                <c:pt idx="3156">
                  <c:v>2.524620113</c:v>
                </c:pt>
                <c:pt idx="3157">
                  <c:v>2.525419785</c:v>
                </c:pt>
                <c:pt idx="3158">
                  <c:v>2.526219457</c:v>
                </c:pt>
                <c:pt idx="3159">
                  <c:v>2.527019129</c:v>
                </c:pt>
                <c:pt idx="3160">
                  <c:v>2.527818801</c:v>
                </c:pt>
                <c:pt idx="3161">
                  <c:v>2.528618472999999</c:v>
                </c:pt>
                <c:pt idx="3162">
                  <c:v>2.529418145</c:v>
                </c:pt>
                <c:pt idx="3163">
                  <c:v>2.530217817</c:v>
                </c:pt>
                <c:pt idx="3164">
                  <c:v>2.531017489</c:v>
                </c:pt>
                <c:pt idx="3165">
                  <c:v>2.531817161</c:v>
                </c:pt>
                <c:pt idx="3166">
                  <c:v>2.532616832999999</c:v>
                </c:pt>
                <c:pt idx="3167">
                  <c:v>2.533416505</c:v>
                </c:pt>
                <c:pt idx="3168">
                  <c:v>2.534216177</c:v>
                </c:pt>
                <c:pt idx="3169">
                  <c:v>2.535015849</c:v>
                </c:pt>
                <c:pt idx="3170">
                  <c:v>2.535815521</c:v>
                </c:pt>
                <c:pt idx="3171">
                  <c:v>2.536615192999998</c:v>
                </c:pt>
                <c:pt idx="3172">
                  <c:v>2.537414865</c:v>
                </c:pt>
                <c:pt idx="3173">
                  <c:v>2.538214537</c:v>
                </c:pt>
                <c:pt idx="3174">
                  <c:v>2.539014209</c:v>
                </c:pt>
                <c:pt idx="3175">
                  <c:v>2.539813881</c:v>
                </c:pt>
                <c:pt idx="3176">
                  <c:v>2.540613553</c:v>
                </c:pt>
                <c:pt idx="3177">
                  <c:v>2.541413225</c:v>
                </c:pt>
                <c:pt idx="3178">
                  <c:v>2.542212897</c:v>
                </c:pt>
                <c:pt idx="3179">
                  <c:v>2.543012569</c:v>
                </c:pt>
                <c:pt idx="3180">
                  <c:v>2.543812241</c:v>
                </c:pt>
                <c:pt idx="3181">
                  <c:v>2.544611913</c:v>
                </c:pt>
                <c:pt idx="3182">
                  <c:v>2.545411585</c:v>
                </c:pt>
                <c:pt idx="3183">
                  <c:v>2.546211257000001</c:v>
                </c:pt>
                <c:pt idx="3184">
                  <c:v>2.547010929000001</c:v>
                </c:pt>
                <c:pt idx="3185">
                  <c:v>2.547810601</c:v>
                </c:pt>
                <c:pt idx="3186">
                  <c:v>2.548610273</c:v>
                </c:pt>
                <c:pt idx="3187">
                  <c:v>2.549409945</c:v>
                </c:pt>
                <c:pt idx="3188">
                  <c:v>2.550209617</c:v>
                </c:pt>
                <c:pt idx="3189">
                  <c:v>2.551009289</c:v>
                </c:pt>
                <c:pt idx="3190">
                  <c:v>2.551808960999999</c:v>
                </c:pt>
                <c:pt idx="3191">
                  <c:v>2.552608632999998</c:v>
                </c:pt>
                <c:pt idx="3192">
                  <c:v>2.553408305</c:v>
                </c:pt>
                <c:pt idx="3193">
                  <c:v>2.554207977</c:v>
                </c:pt>
                <c:pt idx="3194">
                  <c:v>2.555007649</c:v>
                </c:pt>
                <c:pt idx="3195">
                  <c:v>2.555807321</c:v>
                </c:pt>
                <c:pt idx="3196">
                  <c:v>2.556606992999999</c:v>
                </c:pt>
                <c:pt idx="3197">
                  <c:v>2.557406665</c:v>
                </c:pt>
                <c:pt idx="3198">
                  <c:v>2.558206337</c:v>
                </c:pt>
                <c:pt idx="3199">
                  <c:v>2.559006009</c:v>
                </c:pt>
                <c:pt idx="3200">
                  <c:v>2.559805680999998</c:v>
                </c:pt>
                <c:pt idx="3201">
                  <c:v>2.560605353</c:v>
                </c:pt>
                <c:pt idx="3202">
                  <c:v>2.561405025</c:v>
                </c:pt>
                <c:pt idx="3203">
                  <c:v>2.562204697</c:v>
                </c:pt>
                <c:pt idx="3204">
                  <c:v>2.563004369</c:v>
                </c:pt>
                <c:pt idx="3205">
                  <c:v>2.563804041000001</c:v>
                </c:pt>
                <c:pt idx="3206">
                  <c:v>2.564603713</c:v>
                </c:pt>
                <c:pt idx="3207">
                  <c:v>2.565403385</c:v>
                </c:pt>
                <c:pt idx="3208">
                  <c:v>2.566203057</c:v>
                </c:pt>
                <c:pt idx="3209">
                  <c:v>2.567002729</c:v>
                </c:pt>
                <c:pt idx="3210">
                  <c:v>2.567802401</c:v>
                </c:pt>
                <c:pt idx="3211">
                  <c:v>2.568602073</c:v>
                </c:pt>
                <c:pt idx="3212">
                  <c:v>2.569401745</c:v>
                </c:pt>
                <c:pt idx="3213">
                  <c:v>2.570201417</c:v>
                </c:pt>
                <c:pt idx="3214">
                  <c:v>2.571001089</c:v>
                </c:pt>
                <c:pt idx="3215">
                  <c:v>2.571800761</c:v>
                </c:pt>
                <c:pt idx="3216">
                  <c:v>2.572600432999999</c:v>
                </c:pt>
                <c:pt idx="3217">
                  <c:v>2.573400105</c:v>
                </c:pt>
                <c:pt idx="3218">
                  <c:v>2.574199777000001</c:v>
                </c:pt>
                <c:pt idx="3219">
                  <c:v>2.574999449</c:v>
                </c:pt>
                <c:pt idx="3220">
                  <c:v>2.575799121</c:v>
                </c:pt>
                <c:pt idx="3221">
                  <c:v>2.576598793</c:v>
                </c:pt>
                <c:pt idx="3222">
                  <c:v>2.577398465</c:v>
                </c:pt>
                <c:pt idx="3223">
                  <c:v>2.578198137</c:v>
                </c:pt>
                <c:pt idx="3224">
                  <c:v>2.578997809000001</c:v>
                </c:pt>
                <c:pt idx="3225">
                  <c:v>2.579797481</c:v>
                </c:pt>
                <c:pt idx="3226">
                  <c:v>2.580597153000001</c:v>
                </c:pt>
                <c:pt idx="3227">
                  <c:v>2.581396825</c:v>
                </c:pt>
                <c:pt idx="3228">
                  <c:v>2.582196497</c:v>
                </c:pt>
                <c:pt idx="3229">
                  <c:v>2.582996169</c:v>
                </c:pt>
                <c:pt idx="3230">
                  <c:v>2.583795841</c:v>
                </c:pt>
                <c:pt idx="3231">
                  <c:v>2.584595513</c:v>
                </c:pt>
                <c:pt idx="3232">
                  <c:v>2.585395185</c:v>
                </c:pt>
                <c:pt idx="3233">
                  <c:v>2.586194857000001</c:v>
                </c:pt>
                <c:pt idx="3234">
                  <c:v>2.586994529</c:v>
                </c:pt>
                <c:pt idx="3235">
                  <c:v>2.587794201000001</c:v>
                </c:pt>
                <c:pt idx="3236">
                  <c:v>2.588593873</c:v>
                </c:pt>
                <c:pt idx="3237">
                  <c:v>2.589393545000001</c:v>
                </c:pt>
                <c:pt idx="3238">
                  <c:v>2.590193217000001</c:v>
                </c:pt>
                <c:pt idx="3239">
                  <c:v>2.590992889</c:v>
                </c:pt>
                <c:pt idx="3240">
                  <c:v>2.591792561</c:v>
                </c:pt>
                <c:pt idx="3241">
                  <c:v>2.592592233</c:v>
                </c:pt>
                <c:pt idx="3242">
                  <c:v>2.593391905000001</c:v>
                </c:pt>
                <c:pt idx="3243">
                  <c:v>2.594191577</c:v>
                </c:pt>
                <c:pt idx="3244">
                  <c:v>2.594991249</c:v>
                </c:pt>
                <c:pt idx="3245">
                  <c:v>2.595790921</c:v>
                </c:pt>
                <c:pt idx="3246">
                  <c:v>2.596590593</c:v>
                </c:pt>
                <c:pt idx="3247">
                  <c:v>2.597390265000001</c:v>
                </c:pt>
                <c:pt idx="3248">
                  <c:v>2.598189937</c:v>
                </c:pt>
                <c:pt idx="3249">
                  <c:v>2.598989609</c:v>
                </c:pt>
                <c:pt idx="3250">
                  <c:v>2.599789281</c:v>
                </c:pt>
                <c:pt idx="3251">
                  <c:v>2.600588953</c:v>
                </c:pt>
                <c:pt idx="3252">
                  <c:v>2.601388625</c:v>
                </c:pt>
                <c:pt idx="3253">
                  <c:v>2.602188297</c:v>
                </c:pt>
                <c:pt idx="3254">
                  <c:v>2.602987969</c:v>
                </c:pt>
                <c:pt idx="3255">
                  <c:v>2.603787641000001</c:v>
                </c:pt>
                <c:pt idx="3256">
                  <c:v>2.604587313</c:v>
                </c:pt>
                <c:pt idx="3257">
                  <c:v>2.605386985</c:v>
                </c:pt>
                <c:pt idx="3258">
                  <c:v>2.606186657000001</c:v>
                </c:pt>
                <c:pt idx="3259">
                  <c:v>2.606986329</c:v>
                </c:pt>
                <c:pt idx="3260">
                  <c:v>2.607786001000001</c:v>
                </c:pt>
                <c:pt idx="3261">
                  <c:v>2.608585673</c:v>
                </c:pt>
                <c:pt idx="3262">
                  <c:v>2.609385345</c:v>
                </c:pt>
                <c:pt idx="3263">
                  <c:v>2.610185017</c:v>
                </c:pt>
                <c:pt idx="3264">
                  <c:v>2.610984689</c:v>
                </c:pt>
                <c:pt idx="3265">
                  <c:v>2.611784361000001</c:v>
                </c:pt>
                <c:pt idx="3266">
                  <c:v>2.612584033</c:v>
                </c:pt>
                <c:pt idx="3267">
                  <c:v>2.613383705000001</c:v>
                </c:pt>
                <c:pt idx="3268">
                  <c:v>2.614183377000001</c:v>
                </c:pt>
                <c:pt idx="3269">
                  <c:v>2.614983049</c:v>
                </c:pt>
                <c:pt idx="3270">
                  <c:v>2.615782721</c:v>
                </c:pt>
                <c:pt idx="3271">
                  <c:v>2.616582392999999</c:v>
                </c:pt>
                <c:pt idx="3272">
                  <c:v>2.617382065</c:v>
                </c:pt>
                <c:pt idx="3273">
                  <c:v>2.618181737000001</c:v>
                </c:pt>
                <c:pt idx="3274">
                  <c:v>2.618981409</c:v>
                </c:pt>
                <c:pt idx="3275">
                  <c:v>2.619781081</c:v>
                </c:pt>
                <c:pt idx="3276">
                  <c:v>2.620580753</c:v>
                </c:pt>
                <c:pt idx="3277">
                  <c:v>2.621380425</c:v>
                </c:pt>
                <c:pt idx="3278">
                  <c:v>2.622180097</c:v>
                </c:pt>
                <c:pt idx="3279">
                  <c:v>2.622979769</c:v>
                </c:pt>
                <c:pt idx="3280">
                  <c:v>2.623779441</c:v>
                </c:pt>
                <c:pt idx="3281">
                  <c:v>2.624579113</c:v>
                </c:pt>
                <c:pt idx="3282">
                  <c:v>2.625378785</c:v>
                </c:pt>
                <c:pt idx="3283">
                  <c:v>2.626178457</c:v>
                </c:pt>
                <c:pt idx="3284">
                  <c:v>2.626978128999999</c:v>
                </c:pt>
                <c:pt idx="3285">
                  <c:v>2.627777801</c:v>
                </c:pt>
                <c:pt idx="3286">
                  <c:v>2.628577473</c:v>
                </c:pt>
                <c:pt idx="3287">
                  <c:v>2.629377145000001</c:v>
                </c:pt>
                <c:pt idx="3288">
                  <c:v>2.630176817000001</c:v>
                </c:pt>
                <c:pt idx="3289">
                  <c:v>2.630976488999999</c:v>
                </c:pt>
                <c:pt idx="3290">
                  <c:v>2.631776161</c:v>
                </c:pt>
                <c:pt idx="3291">
                  <c:v>2.632575832999999</c:v>
                </c:pt>
                <c:pt idx="3292">
                  <c:v>2.633375505</c:v>
                </c:pt>
                <c:pt idx="3293">
                  <c:v>2.634175177</c:v>
                </c:pt>
                <c:pt idx="3294">
                  <c:v>2.634974849</c:v>
                </c:pt>
                <c:pt idx="3295">
                  <c:v>2.635774521</c:v>
                </c:pt>
                <c:pt idx="3296">
                  <c:v>2.636574192999999</c:v>
                </c:pt>
                <c:pt idx="3297">
                  <c:v>2.637373865000001</c:v>
                </c:pt>
                <c:pt idx="3298">
                  <c:v>2.638173537</c:v>
                </c:pt>
                <c:pt idx="3299">
                  <c:v>2.638973209</c:v>
                </c:pt>
                <c:pt idx="3300">
                  <c:v>2.639772881</c:v>
                </c:pt>
                <c:pt idx="3301">
                  <c:v>2.640572553000001</c:v>
                </c:pt>
                <c:pt idx="3302">
                  <c:v>2.641372225</c:v>
                </c:pt>
                <c:pt idx="3303">
                  <c:v>2.642171897000001</c:v>
                </c:pt>
                <c:pt idx="3304">
                  <c:v>2.642971569</c:v>
                </c:pt>
                <c:pt idx="3305">
                  <c:v>2.643771241000001</c:v>
                </c:pt>
                <c:pt idx="3306">
                  <c:v>2.644570913</c:v>
                </c:pt>
                <c:pt idx="3307">
                  <c:v>2.645370585</c:v>
                </c:pt>
                <c:pt idx="3308">
                  <c:v>2.646170257</c:v>
                </c:pt>
                <c:pt idx="3309">
                  <c:v>2.646969928999999</c:v>
                </c:pt>
                <c:pt idx="3310">
                  <c:v>2.647769601000001</c:v>
                </c:pt>
                <c:pt idx="3311">
                  <c:v>2.648569273</c:v>
                </c:pt>
                <c:pt idx="3312">
                  <c:v>2.649368945</c:v>
                </c:pt>
                <c:pt idx="3313">
                  <c:v>2.650168617</c:v>
                </c:pt>
                <c:pt idx="3314">
                  <c:v>2.650968289</c:v>
                </c:pt>
                <c:pt idx="3315">
                  <c:v>2.651767961</c:v>
                </c:pt>
                <c:pt idx="3316">
                  <c:v>2.652567632999999</c:v>
                </c:pt>
                <c:pt idx="3317">
                  <c:v>2.653367305</c:v>
                </c:pt>
                <c:pt idx="3318">
                  <c:v>2.654166977</c:v>
                </c:pt>
                <c:pt idx="3319">
                  <c:v>2.654966649</c:v>
                </c:pt>
                <c:pt idx="3320">
                  <c:v>2.655766321</c:v>
                </c:pt>
                <c:pt idx="3321">
                  <c:v>2.656565992999999</c:v>
                </c:pt>
                <c:pt idx="3322">
                  <c:v>2.657365665</c:v>
                </c:pt>
                <c:pt idx="3323">
                  <c:v>2.658165337</c:v>
                </c:pt>
                <c:pt idx="3324">
                  <c:v>2.658965009</c:v>
                </c:pt>
                <c:pt idx="3325">
                  <c:v>2.659764681</c:v>
                </c:pt>
                <c:pt idx="3326">
                  <c:v>2.660564353000001</c:v>
                </c:pt>
                <c:pt idx="3327">
                  <c:v>2.661364025</c:v>
                </c:pt>
                <c:pt idx="3328">
                  <c:v>2.662163697</c:v>
                </c:pt>
                <c:pt idx="3329">
                  <c:v>2.662963369</c:v>
                </c:pt>
                <c:pt idx="3330">
                  <c:v>2.663763041</c:v>
                </c:pt>
                <c:pt idx="3331">
                  <c:v>2.664562713</c:v>
                </c:pt>
                <c:pt idx="3332">
                  <c:v>2.665362385</c:v>
                </c:pt>
                <c:pt idx="3333">
                  <c:v>2.666162057000001</c:v>
                </c:pt>
                <c:pt idx="3334">
                  <c:v>2.666961729</c:v>
                </c:pt>
                <c:pt idx="3335">
                  <c:v>2.667761401000001</c:v>
                </c:pt>
                <c:pt idx="3336">
                  <c:v>2.668561073</c:v>
                </c:pt>
                <c:pt idx="3337">
                  <c:v>2.669360745000001</c:v>
                </c:pt>
                <c:pt idx="3338">
                  <c:v>2.670160417</c:v>
                </c:pt>
                <c:pt idx="3339">
                  <c:v>2.670960089</c:v>
                </c:pt>
                <c:pt idx="3340">
                  <c:v>2.671759761</c:v>
                </c:pt>
                <c:pt idx="3341">
                  <c:v>2.672559432999999</c:v>
                </c:pt>
                <c:pt idx="3342">
                  <c:v>2.673359105</c:v>
                </c:pt>
                <c:pt idx="3343">
                  <c:v>2.674158777</c:v>
                </c:pt>
                <c:pt idx="3344">
                  <c:v>2.674958448999999</c:v>
                </c:pt>
                <c:pt idx="3345">
                  <c:v>2.675758120999998</c:v>
                </c:pt>
                <c:pt idx="3346">
                  <c:v>2.676557793</c:v>
                </c:pt>
                <c:pt idx="3347">
                  <c:v>2.677357465</c:v>
                </c:pt>
                <c:pt idx="3348">
                  <c:v>2.678157137</c:v>
                </c:pt>
                <c:pt idx="3349">
                  <c:v>2.678956809</c:v>
                </c:pt>
                <c:pt idx="3350">
                  <c:v>2.679756481</c:v>
                </c:pt>
                <c:pt idx="3351">
                  <c:v>2.680556153</c:v>
                </c:pt>
                <c:pt idx="3352">
                  <c:v>2.681355825</c:v>
                </c:pt>
                <c:pt idx="3353">
                  <c:v>2.682155497</c:v>
                </c:pt>
                <c:pt idx="3354">
                  <c:v>2.682955168999999</c:v>
                </c:pt>
                <c:pt idx="3355">
                  <c:v>2.683754841000001</c:v>
                </c:pt>
                <c:pt idx="3356">
                  <c:v>2.684554513</c:v>
                </c:pt>
                <c:pt idx="3357">
                  <c:v>2.685354185</c:v>
                </c:pt>
                <c:pt idx="3358">
                  <c:v>2.686153857000001</c:v>
                </c:pt>
                <c:pt idx="3359">
                  <c:v>2.686953529</c:v>
                </c:pt>
                <c:pt idx="3360">
                  <c:v>2.687753201000001</c:v>
                </c:pt>
                <c:pt idx="3361">
                  <c:v>2.688552873</c:v>
                </c:pt>
                <c:pt idx="3362">
                  <c:v>2.689352545</c:v>
                </c:pt>
                <c:pt idx="3363">
                  <c:v>2.690152217</c:v>
                </c:pt>
                <c:pt idx="3364">
                  <c:v>2.690951889</c:v>
                </c:pt>
                <c:pt idx="3365">
                  <c:v>2.691751561000001</c:v>
                </c:pt>
                <c:pt idx="3366">
                  <c:v>2.692551233</c:v>
                </c:pt>
                <c:pt idx="3367">
                  <c:v>2.693350905</c:v>
                </c:pt>
                <c:pt idx="3368">
                  <c:v>2.694150577000001</c:v>
                </c:pt>
                <c:pt idx="3369">
                  <c:v>2.694950249</c:v>
                </c:pt>
                <c:pt idx="3370">
                  <c:v>2.695749920999999</c:v>
                </c:pt>
                <c:pt idx="3371">
                  <c:v>2.696549592999999</c:v>
                </c:pt>
                <c:pt idx="3372">
                  <c:v>2.697349265</c:v>
                </c:pt>
                <c:pt idx="3373">
                  <c:v>2.698148936999999</c:v>
                </c:pt>
                <c:pt idx="3374">
                  <c:v>2.698948608999999</c:v>
                </c:pt>
                <c:pt idx="3375">
                  <c:v>2.699748281</c:v>
                </c:pt>
                <c:pt idx="3376">
                  <c:v>2.700547953</c:v>
                </c:pt>
                <c:pt idx="3377">
                  <c:v>2.701347625</c:v>
                </c:pt>
                <c:pt idx="3378">
                  <c:v>2.702147297</c:v>
                </c:pt>
                <c:pt idx="3379">
                  <c:v>2.702946969</c:v>
                </c:pt>
                <c:pt idx="3380">
                  <c:v>2.703746641000001</c:v>
                </c:pt>
                <c:pt idx="3381">
                  <c:v>2.704546313</c:v>
                </c:pt>
                <c:pt idx="3382">
                  <c:v>2.705345985</c:v>
                </c:pt>
                <c:pt idx="3383">
                  <c:v>2.706145657</c:v>
                </c:pt>
                <c:pt idx="3384">
                  <c:v>2.706945328999999</c:v>
                </c:pt>
                <c:pt idx="3385">
                  <c:v>2.707745001</c:v>
                </c:pt>
                <c:pt idx="3386">
                  <c:v>2.708544673</c:v>
                </c:pt>
                <c:pt idx="3387">
                  <c:v>2.709344345000001</c:v>
                </c:pt>
                <c:pt idx="3388">
                  <c:v>2.710144017</c:v>
                </c:pt>
                <c:pt idx="3389">
                  <c:v>2.710943689</c:v>
                </c:pt>
                <c:pt idx="3390">
                  <c:v>2.711743361</c:v>
                </c:pt>
                <c:pt idx="3391">
                  <c:v>2.712543032999999</c:v>
                </c:pt>
                <c:pt idx="3392">
                  <c:v>2.713342705</c:v>
                </c:pt>
                <c:pt idx="3393">
                  <c:v>2.714142377</c:v>
                </c:pt>
                <c:pt idx="3394">
                  <c:v>2.714942049</c:v>
                </c:pt>
                <c:pt idx="3395">
                  <c:v>2.715741721</c:v>
                </c:pt>
                <c:pt idx="3396">
                  <c:v>2.716541393</c:v>
                </c:pt>
                <c:pt idx="3397">
                  <c:v>2.717341065000001</c:v>
                </c:pt>
                <c:pt idx="3398">
                  <c:v>2.718140737</c:v>
                </c:pt>
                <c:pt idx="3399">
                  <c:v>2.718940409</c:v>
                </c:pt>
                <c:pt idx="3400">
                  <c:v>2.719740081</c:v>
                </c:pt>
                <c:pt idx="3401">
                  <c:v>2.720539753000001</c:v>
                </c:pt>
                <c:pt idx="3402">
                  <c:v>2.721339425</c:v>
                </c:pt>
                <c:pt idx="3403">
                  <c:v>2.722139097000001</c:v>
                </c:pt>
                <c:pt idx="3404">
                  <c:v>2.722938769</c:v>
                </c:pt>
                <c:pt idx="3405">
                  <c:v>2.723738441000001</c:v>
                </c:pt>
                <c:pt idx="3406">
                  <c:v>2.724538113</c:v>
                </c:pt>
                <c:pt idx="3407">
                  <c:v>2.725337785</c:v>
                </c:pt>
                <c:pt idx="3408">
                  <c:v>2.726137457</c:v>
                </c:pt>
                <c:pt idx="3409">
                  <c:v>2.726937129</c:v>
                </c:pt>
                <c:pt idx="3410">
                  <c:v>2.727736801000001</c:v>
                </c:pt>
                <c:pt idx="3411">
                  <c:v>2.728536473</c:v>
                </c:pt>
                <c:pt idx="3412">
                  <c:v>2.729336145000001</c:v>
                </c:pt>
                <c:pt idx="3413">
                  <c:v>2.730135817000001</c:v>
                </c:pt>
                <c:pt idx="3414">
                  <c:v>2.730935489</c:v>
                </c:pt>
                <c:pt idx="3415">
                  <c:v>2.731735161</c:v>
                </c:pt>
                <c:pt idx="3416">
                  <c:v>2.732534833</c:v>
                </c:pt>
                <c:pt idx="3417">
                  <c:v>2.733334505</c:v>
                </c:pt>
                <c:pt idx="3418">
                  <c:v>2.734134177000001</c:v>
                </c:pt>
                <c:pt idx="3419">
                  <c:v>2.734933849000001</c:v>
                </c:pt>
                <c:pt idx="3420">
                  <c:v>2.735733521</c:v>
                </c:pt>
                <c:pt idx="3421">
                  <c:v>2.736533193</c:v>
                </c:pt>
                <c:pt idx="3422">
                  <c:v>2.737332865000001</c:v>
                </c:pt>
                <c:pt idx="3423">
                  <c:v>2.738132537000001</c:v>
                </c:pt>
                <c:pt idx="3424">
                  <c:v>2.738932209</c:v>
                </c:pt>
                <c:pt idx="3425">
                  <c:v>2.739731881</c:v>
                </c:pt>
                <c:pt idx="3426">
                  <c:v>2.740531553000001</c:v>
                </c:pt>
                <c:pt idx="3427">
                  <c:v>2.741331225</c:v>
                </c:pt>
                <c:pt idx="3428">
                  <c:v>2.742130897000001</c:v>
                </c:pt>
                <c:pt idx="3429">
                  <c:v>2.742930569000001</c:v>
                </c:pt>
                <c:pt idx="3430">
                  <c:v>2.743730241</c:v>
                </c:pt>
                <c:pt idx="3431">
                  <c:v>2.744529913</c:v>
                </c:pt>
                <c:pt idx="3432">
                  <c:v>2.745329585000001</c:v>
                </c:pt>
                <c:pt idx="3433">
                  <c:v>2.746129257</c:v>
                </c:pt>
                <c:pt idx="3434">
                  <c:v>2.746928929</c:v>
                </c:pt>
                <c:pt idx="3435">
                  <c:v>2.747728601000001</c:v>
                </c:pt>
                <c:pt idx="3436">
                  <c:v>2.748528273</c:v>
                </c:pt>
                <c:pt idx="3437">
                  <c:v>2.749327945000001</c:v>
                </c:pt>
                <c:pt idx="3438">
                  <c:v>2.750127617</c:v>
                </c:pt>
                <c:pt idx="3439">
                  <c:v>2.750927289000001</c:v>
                </c:pt>
                <c:pt idx="3440">
                  <c:v>2.751726961</c:v>
                </c:pt>
                <c:pt idx="3441">
                  <c:v>2.752526633</c:v>
                </c:pt>
                <c:pt idx="3442">
                  <c:v>2.753326305</c:v>
                </c:pt>
                <c:pt idx="3443">
                  <c:v>2.754125977</c:v>
                </c:pt>
                <c:pt idx="3444">
                  <c:v>2.754925649</c:v>
                </c:pt>
                <c:pt idx="3445">
                  <c:v>2.755725321</c:v>
                </c:pt>
                <c:pt idx="3446">
                  <c:v>2.756524993</c:v>
                </c:pt>
                <c:pt idx="3447">
                  <c:v>2.757324665</c:v>
                </c:pt>
                <c:pt idx="3448">
                  <c:v>2.758124337000001</c:v>
                </c:pt>
                <c:pt idx="3449">
                  <c:v>2.758924009</c:v>
                </c:pt>
                <c:pt idx="3450">
                  <c:v>2.759723681</c:v>
                </c:pt>
                <c:pt idx="3451">
                  <c:v>2.760523353000001</c:v>
                </c:pt>
                <c:pt idx="3452">
                  <c:v>2.761323025000001</c:v>
                </c:pt>
                <c:pt idx="3453">
                  <c:v>2.762122697</c:v>
                </c:pt>
                <c:pt idx="3454">
                  <c:v>2.762922369</c:v>
                </c:pt>
                <c:pt idx="3455">
                  <c:v>2.763722041000001</c:v>
                </c:pt>
                <c:pt idx="3456">
                  <c:v>2.764521713</c:v>
                </c:pt>
                <c:pt idx="3457">
                  <c:v>2.765321385</c:v>
                </c:pt>
                <c:pt idx="3458">
                  <c:v>2.766121057000001</c:v>
                </c:pt>
                <c:pt idx="3459">
                  <c:v>2.766920729</c:v>
                </c:pt>
                <c:pt idx="3460">
                  <c:v>2.767720401000001</c:v>
                </c:pt>
                <c:pt idx="3461">
                  <c:v>2.768520073000001</c:v>
                </c:pt>
                <c:pt idx="3462">
                  <c:v>2.769319745</c:v>
                </c:pt>
                <c:pt idx="3463">
                  <c:v>2.770119417</c:v>
                </c:pt>
                <c:pt idx="3464">
                  <c:v>2.770919089</c:v>
                </c:pt>
                <c:pt idx="3465">
                  <c:v>2.771718761000001</c:v>
                </c:pt>
                <c:pt idx="3466">
                  <c:v>2.772518432999999</c:v>
                </c:pt>
                <c:pt idx="3467">
                  <c:v>2.773318105</c:v>
                </c:pt>
                <c:pt idx="3468">
                  <c:v>2.774117777000001</c:v>
                </c:pt>
                <c:pt idx="3469">
                  <c:v>2.774917449000001</c:v>
                </c:pt>
                <c:pt idx="3470">
                  <c:v>2.775717121</c:v>
                </c:pt>
                <c:pt idx="3471">
                  <c:v>2.776516793</c:v>
                </c:pt>
                <c:pt idx="3472">
                  <c:v>2.777316465</c:v>
                </c:pt>
                <c:pt idx="3473">
                  <c:v>2.778116137</c:v>
                </c:pt>
                <c:pt idx="3474">
                  <c:v>2.778915809</c:v>
                </c:pt>
                <c:pt idx="3475">
                  <c:v>2.779715481</c:v>
                </c:pt>
                <c:pt idx="3476">
                  <c:v>2.780515153</c:v>
                </c:pt>
                <c:pt idx="3477">
                  <c:v>2.781314825000001</c:v>
                </c:pt>
                <c:pt idx="3478">
                  <c:v>2.782114497000001</c:v>
                </c:pt>
                <c:pt idx="3479">
                  <c:v>2.782914169</c:v>
                </c:pt>
                <c:pt idx="3480">
                  <c:v>2.783713841000001</c:v>
                </c:pt>
                <c:pt idx="3481">
                  <c:v>2.784513513000001</c:v>
                </c:pt>
                <c:pt idx="3482">
                  <c:v>2.785313185</c:v>
                </c:pt>
                <c:pt idx="3483">
                  <c:v>2.786112857</c:v>
                </c:pt>
                <c:pt idx="3484">
                  <c:v>2.786912529</c:v>
                </c:pt>
                <c:pt idx="3485">
                  <c:v>2.787712201</c:v>
                </c:pt>
                <c:pt idx="3486">
                  <c:v>2.788511873000001</c:v>
                </c:pt>
                <c:pt idx="3487">
                  <c:v>2.789311545000001</c:v>
                </c:pt>
                <c:pt idx="3488">
                  <c:v>2.790111217</c:v>
                </c:pt>
                <c:pt idx="3489">
                  <c:v>2.790910889</c:v>
                </c:pt>
                <c:pt idx="3490">
                  <c:v>2.791710561000001</c:v>
                </c:pt>
                <c:pt idx="3491">
                  <c:v>2.792510233</c:v>
                </c:pt>
                <c:pt idx="3492">
                  <c:v>2.793309905</c:v>
                </c:pt>
                <c:pt idx="3493">
                  <c:v>2.794109577</c:v>
                </c:pt>
                <c:pt idx="3494">
                  <c:v>2.794909249000001</c:v>
                </c:pt>
                <c:pt idx="3495">
                  <c:v>2.795708921</c:v>
                </c:pt>
                <c:pt idx="3496">
                  <c:v>2.796508593</c:v>
                </c:pt>
                <c:pt idx="3497">
                  <c:v>2.797308265000001</c:v>
                </c:pt>
                <c:pt idx="3498">
                  <c:v>2.798107937</c:v>
                </c:pt>
                <c:pt idx="3499">
                  <c:v>2.798907609</c:v>
                </c:pt>
                <c:pt idx="3500">
                  <c:v>2.799707281000001</c:v>
                </c:pt>
                <c:pt idx="3501">
                  <c:v>2.800506953</c:v>
                </c:pt>
                <c:pt idx="3502">
                  <c:v>2.801306625</c:v>
                </c:pt>
                <c:pt idx="3503">
                  <c:v>2.802106297</c:v>
                </c:pt>
                <c:pt idx="3504">
                  <c:v>2.802905968999999</c:v>
                </c:pt>
                <c:pt idx="3505">
                  <c:v>2.803705641</c:v>
                </c:pt>
                <c:pt idx="3506">
                  <c:v>2.804505313</c:v>
                </c:pt>
                <c:pt idx="3507">
                  <c:v>2.805304985</c:v>
                </c:pt>
                <c:pt idx="3508">
                  <c:v>2.806104657</c:v>
                </c:pt>
                <c:pt idx="3509">
                  <c:v>2.806904329</c:v>
                </c:pt>
                <c:pt idx="3510">
                  <c:v>2.807704001000001</c:v>
                </c:pt>
                <c:pt idx="3511">
                  <c:v>2.808503673</c:v>
                </c:pt>
                <c:pt idx="3512">
                  <c:v>2.809303345</c:v>
                </c:pt>
                <c:pt idx="3513">
                  <c:v>2.810103017</c:v>
                </c:pt>
                <c:pt idx="3514">
                  <c:v>2.810902688999999</c:v>
                </c:pt>
                <c:pt idx="3515">
                  <c:v>2.811702361</c:v>
                </c:pt>
                <c:pt idx="3516">
                  <c:v>2.812502032999999</c:v>
                </c:pt>
                <c:pt idx="3517">
                  <c:v>2.813301705</c:v>
                </c:pt>
                <c:pt idx="3518">
                  <c:v>2.814101377</c:v>
                </c:pt>
                <c:pt idx="3519">
                  <c:v>2.814901049</c:v>
                </c:pt>
                <c:pt idx="3520">
                  <c:v>2.815700721</c:v>
                </c:pt>
                <c:pt idx="3521">
                  <c:v>2.816500392999999</c:v>
                </c:pt>
                <c:pt idx="3522">
                  <c:v>2.817300065</c:v>
                </c:pt>
                <c:pt idx="3523">
                  <c:v>2.818099737</c:v>
                </c:pt>
                <c:pt idx="3524">
                  <c:v>2.818899408999999</c:v>
                </c:pt>
                <c:pt idx="3525">
                  <c:v>2.819699081</c:v>
                </c:pt>
                <c:pt idx="3526">
                  <c:v>2.820498753</c:v>
                </c:pt>
                <c:pt idx="3527">
                  <c:v>2.821298424999997</c:v>
                </c:pt>
                <c:pt idx="3528">
                  <c:v>2.822098097</c:v>
                </c:pt>
                <c:pt idx="3529">
                  <c:v>2.822897769</c:v>
                </c:pt>
                <c:pt idx="3530">
                  <c:v>2.823697441</c:v>
                </c:pt>
                <c:pt idx="3531">
                  <c:v>2.824497113</c:v>
                </c:pt>
                <c:pt idx="3532">
                  <c:v>2.825296785</c:v>
                </c:pt>
                <c:pt idx="3533">
                  <c:v>2.826096457</c:v>
                </c:pt>
                <c:pt idx="3534">
                  <c:v>2.826896128999999</c:v>
                </c:pt>
                <c:pt idx="3535">
                  <c:v>2.827695801</c:v>
                </c:pt>
                <c:pt idx="3536">
                  <c:v>2.828495472999999</c:v>
                </c:pt>
                <c:pt idx="3537">
                  <c:v>2.829295145</c:v>
                </c:pt>
                <c:pt idx="3538">
                  <c:v>2.830094817</c:v>
                </c:pt>
                <c:pt idx="3539">
                  <c:v>2.830894488999999</c:v>
                </c:pt>
                <c:pt idx="3540">
                  <c:v>2.831694161</c:v>
                </c:pt>
                <c:pt idx="3541">
                  <c:v>2.832493832999999</c:v>
                </c:pt>
                <c:pt idx="3542">
                  <c:v>2.833293505</c:v>
                </c:pt>
                <c:pt idx="3543">
                  <c:v>2.834093177</c:v>
                </c:pt>
                <c:pt idx="3544">
                  <c:v>2.834892849</c:v>
                </c:pt>
                <c:pt idx="3545">
                  <c:v>2.835692520999999</c:v>
                </c:pt>
                <c:pt idx="3546">
                  <c:v>2.836492192999998</c:v>
                </c:pt>
                <c:pt idx="3547">
                  <c:v>2.837291865</c:v>
                </c:pt>
                <c:pt idx="3548">
                  <c:v>2.838091537</c:v>
                </c:pt>
                <c:pt idx="3549">
                  <c:v>2.838891209</c:v>
                </c:pt>
                <c:pt idx="3550">
                  <c:v>2.839690881</c:v>
                </c:pt>
                <c:pt idx="3551">
                  <c:v>2.840490553</c:v>
                </c:pt>
                <c:pt idx="3552">
                  <c:v>2.841290225</c:v>
                </c:pt>
                <c:pt idx="3553">
                  <c:v>2.842089897</c:v>
                </c:pt>
                <c:pt idx="3554">
                  <c:v>2.842889569</c:v>
                </c:pt>
                <c:pt idx="3555">
                  <c:v>2.843689241000001</c:v>
                </c:pt>
                <c:pt idx="3556">
                  <c:v>2.844488912999999</c:v>
                </c:pt>
                <c:pt idx="3557">
                  <c:v>2.845288585</c:v>
                </c:pt>
                <c:pt idx="3558">
                  <c:v>2.846088257</c:v>
                </c:pt>
                <c:pt idx="3559">
                  <c:v>2.846887928999999</c:v>
                </c:pt>
                <c:pt idx="3560">
                  <c:v>2.847687601</c:v>
                </c:pt>
                <c:pt idx="3561">
                  <c:v>2.848487273</c:v>
                </c:pt>
                <c:pt idx="3562">
                  <c:v>2.849286945</c:v>
                </c:pt>
                <c:pt idx="3563">
                  <c:v>2.850086617</c:v>
                </c:pt>
                <c:pt idx="3564">
                  <c:v>2.850886289</c:v>
                </c:pt>
                <c:pt idx="3565">
                  <c:v>2.851685960999998</c:v>
                </c:pt>
                <c:pt idx="3566">
                  <c:v>2.852485632999997</c:v>
                </c:pt>
                <c:pt idx="3567">
                  <c:v>2.853285304999999</c:v>
                </c:pt>
                <c:pt idx="3568">
                  <c:v>2.854084977</c:v>
                </c:pt>
                <c:pt idx="3569">
                  <c:v>2.854884649</c:v>
                </c:pt>
                <c:pt idx="3570">
                  <c:v>2.855684321</c:v>
                </c:pt>
                <c:pt idx="3571">
                  <c:v>2.856483992999998</c:v>
                </c:pt>
                <c:pt idx="3572">
                  <c:v>2.857283665</c:v>
                </c:pt>
                <c:pt idx="3573">
                  <c:v>2.858083337</c:v>
                </c:pt>
                <c:pt idx="3574">
                  <c:v>2.858883008999999</c:v>
                </c:pt>
                <c:pt idx="3575">
                  <c:v>2.859682680999998</c:v>
                </c:pt>
                <c:pt idx="3576">
                  <c:v>2.860482353</c:v>
                </c:pt>
                <c:pt idx="3577">
                  <c:v>2.861282024999999</c:v>
                </c:pt>
                <c:pt idx="3578">
                  <c:v>2.862081697</c:v>
                </c:pt>
                <c:pt idx="3579">
                  <c:v>2.862881369</c:v>
                </c:pt>
                <c:pt idx="3580">
                  <c:v>2.863681041000001</c:v>
                </c:pt>
                <c:pt idx="3581">
                  <c:v>2.864480713</c:v>
                </c:pt>
                <c:pt idx="3582">
                  <c:v>2.865280385</c:v>
                </c:pt>
                <c:pt idx="3583">
                  <c:v>2.866080057</c:v>
                </c:pt>
                <c:pt idx="3584">
                  <c:v>2.866879728999999</c:v>
                </c:pt>
                <c:pt idx="3585">
                  <c:v>2.867679401</c:v>
                </c:pt>
                <c:pt idx="3586">
                  <c:v>2.868479073</c:v>
                </c:pt>
                <c:pt idx="3587">
                  <c:v>2.869278745</c:v>
                </c:pt>
                <c:pt idx="3588">
                  <c:v>2.870078416999997</c:v>
                </c:pt>
                <c:pt idx="3589">
                  <c:v>2.870878088999999</c:v>
                </c:pt>
                <c:pt idx="3590">
                  <c:v>2.871677761</c:v>
                </c:pt>
                <c:pt idx="3591">
                  <c:v>2.872477432999998</c:v>
                </c:pt>
                <c:pt idx="3592">
                  <c:v>2.873277105</c:v>
                </c:pt>
                <c:pt idx="3593">
                  <c:v>2.874076777</c:v>
                </c:pt>
                <c:pt idx="3594">
                  <c:v>2.874876448999999</c:v>
                </c:pt>
                <c:pt idx="3595">
                  <c:v>2.875676120999997</c:v>
                </c:pt>
                <c:pt idx="3596">
                  <c:v>2.876475792999999</c:v>
                </c:pt>
                <c:pt idx="3597">
                  <c:v>2.877275464999998</c:v>
                </c:pt>
                <c:pt idx="3598">
                  <c:v>2.878075136999997</c:v>
                </c:pt>
                <c:pt idx="3599">
                  <c:v>2.878874809</c:v>
                </c:pt>
                <c:pt idx="3600">
                  <c:v>2.879674480999999</c:v>
                </c:pt>
                <c:pt idx="3601">
                  <c:v>2.880474153</c:v>
                </c:pt>
                <c:pt idx="3602">
                  <c:v>2.881273825</c:v>
                </c:pt>
                <c:pt idx="3603">
                  <c:v>2.882073496999999</c:v>
                </c:pt>
                <c:pt idx="3604">
                  <c:v>2.882873168999999</c:v>
                </c:pt>
                <c:pt idx="3605">
                  <c:v>2.883672841</c:v>
                </c:pt>
                <c:pt idx="3606">
                  <c:v>2.884472512999999</c:v>
                </c:pt>
                <c:pt idx="3607">
                  <c:v>2.885272184999998</c:v>
                </c:pt>
                <c:pt idx="3608">
                  <c:v>2.886071857000001</c:v>
                </c:pt>
                <c:pt idx="3609">
                  <c:v>2.886871529</c:v>
                </c:pt>
                <c:pt idx="3610">
                  <c:v>2.887671201000001</c:v>
                </c:pt>
                <c:pt idx="3611">
                  <c:v>2.888470873</c:v>
                </c:pt>
                <c:pt idx="3612">
                  <c:v>2.889270545</c:v>
                </c:pt>
                <c:pt idx="3613">
                  <c:v>2.890070217</c:v>
                </c:pt>
                <c:pt idx="3614">
                  <c:v>2.890869888999999</c:v>
                </c:pt>
                <c:pt idx="3615">
                  <c:v>2.891669561</c:v>
                </c:pt>
                <c:pt idx="3616">
                  <c:v>2.892469232999999</c:v>
                </c:pt>
                <c:pt idx="3617">
                  <c:v>2.893268904999997</c:v>
                </c:pt>
                <c:pt idx="3618">
                  <c:v>2.894068577</c:v>
                </c:pt>
                <c:pt idx="3619">
                  <c:v>2.894868248999999</c:v>
                </c:pt>
                <c:pt idx="3620">
                  <c:v>2.895667920999998</c:v>
                </c:pt>
                <c:pt idx="3621">
                  <c:v>2.896467592999999</c:v>
                </c:pt>
                <c:pt idx="3622">
                  <c:v>2.897267265</c:v>
                </c:pt>
                <c:pt idx="3623">
                  <c:v>2.898066936999998</c:v>
                </c:pt>
                <c:pt idx="3624">
                  <c:v>2.898866608999999</c:v>
                </c:pt>
                <c:pt idx="3625">
                  <c:v>2.899666280999999</c:v>
                </c:pt>
                <c:pt idx="3626">
                  <c:v>2.900465952999999</c:v>
                </c:pt>
                <c:pt idx="3627">
                  <c:v>2.901265624999997</c:v>
                </c:pt>
                <c:pt idx="3628">
                  <c:v>2.902065297</c:v>
                </c:pt>
                <c:pt idx="3629">
                  <c:v>2.902864968999999</c:v>
                </c:pt>
                <c:pt idx="3630">
                  <c:v>2.903664641</c:v>
                </c:pt>
                <c:pt idx="3631">
                  <c:v>2.904464313</c:v>
                </c:pt>
                <c:pt idx="3632">
                  <c:v>2.905263984999999</c:v>
                </c:pt>
                <c:pt idx="3633">
                  <c:v>2.906063657</c:v>
                </c:pt>
                <c:pt idx="3634">
                  <c:v>2.906863328999999</c:v>
                </c:pt>
                <c:pt idx="3635">
                  <c:v>2.907663001</c:v>
                </c:pt>
                <c:pt idx="3636">
                  <c:v>2.908462672999999</c:v>
                </c:pt>
                <c:pt idx="3637">
                  <c:v>2.909262345</c:v>
                </c:pt>
                <c:pt idx="3638">
                  <c:v>2.910062017</c:v>
                </c:pt>
                <c:pt idx="3639">
                  <c:v>2.910861688999999</c:v>
                </c:pt>
                <c:pt idx="3640">
                  <c:v>2.911661361</c:v>
                </c:pt>
                <c:pt idx="3641">
                  <c:v>2.912461032999999</c:v>
                </c:pt>
                <c:pt idx="3642">
                  <c:v>2.913260705</c:v>
                </c:pt>
                <c:pt idx="3643">
                  <c:v>2.914060377</c:v>
                </c:pt>
                <c:pt idx="3644">
                  <c:v>2.914860049</c:v>
                </c:pt>
                <c:pt idx="3645">
                  <c:v>2.915659720999999</c:v>
                </c:pt>
                <c:pt idx="3646">
                  <c:v>2.916459392999998</c:v>
                </c:pt>
                <c:pt idx="3647">
                  <c:v>2.917259065</c:v>
                </c:pt>
                <c:pt idx="3648">
                  <c:v>2.918058736999999</c:v>
                </c:pt>
                <c:pt idx="3649">
                  <c:v>2.918858408999998</c:v>
                </c:pt>
                <c:pt idx="3650">
                  <c:v>2.919658080999997</c:v>
                </c:pt>
                <c:pt idx="3651">
                  <c:v>2.920457753</c:v>
                </c:pt>
                <c:pt idx="3652">
                  <c:v>2.921257424999998</c:v>
                </c:pt>
                <c:pt idx="3653">
                  <c:v>2.922057097</c:v>
                </c:pt>
                <c:pt idx="3654">
                  <c:v>2.922856769</c:v>
                </c:pt>
                <c:pt idx="3655">
                  <c:v>2.923656441</c:v>
                </c:pt>
                <c:pt idx="3656">
                  <c:v>2.924456112999999</c:v>
                </c:pt>
                <c:pt idx="3657">
                  <c:v>2.925255785</c:v>
                </c:pt>
                <c:pt idx="3658">
                  <c:v>2.926055456999999</c:v>
                </c:pt>
                <c:pt idx="3659">
                  <c:v>2.926855128999998</c:v>
                </c:pt>
                <c:pt idx="3660">
                  <c:v>2.927654801</c:v>
                </c:pt>
                <c:pt idx="3661">
                  <c:v>2.928454473</c:v>
                </c:pt>
                <c:pt idx="3662">
                  <c:v>2.929254145</c:v>
                </c:pt>
                <c:pt idx="3663">
                  <c:v>2.930053817</c:v>
                </c:pt>
                <c:pt idx="3664">
                  <c:v>2.930853488999999</c:v>
                </c:pt>
                <c:pt idx="3665">
                  <c:v>2.931653160999998</c:v>
                </c:pt>
                <c:pt idx="3666">
                  <c:v>2.932452832999997</c:v>
                </c:pt>
                <c:pt idx="3667">
                  <c:v>2.933252505</c:v>
                </c:pt>
                <c:pt idx="3668">
                  <c:v>2.934052176999999</c:v>
                </c:pt>
                <c:pt idx="3669">
                  <c:v>2.934851849</c:v>
                </c:pt>
                <c:pt idx="3670">
                  <c:v>2.935651521</c:v>
                </c:pt>
                <c:pt idx="3671">
                  <c:v>2.936451192999999</c:v>
                </c:pt>
                <c:pt idx="3672">
                  <c:v>2.937250865</c:v>
                </c:pt>
                <c:pt idx="3673">
                  <c:v>2.938050537</c:v>
                </c:pt>
                <c:pt idx="3674">
                  <c:v>2.938850209</c:v>
                </c:pt>
                <c:pt idx="3675">
                  <c:v>2.939649880999998</c:v>
                </c:pt>
                <c:pt idx="3676">
                  <c:v>2.940449553</c:v>
                </c:pt>
                <c:pt idx="3677">
                  <c:v>2.941249224999999</c:v>
                </c:pt>
                <c:pt idx="3678">
                  <c:v>2.942048896999998</c:v>
                </c:pt>
                <c:pt idx="3679">
                  <c:v>2.942848568999999</c:v>
                </c:pt>
                <c:pt idx="3680">
                  <c:v>2.943648241</c:v>
                </c:pt>
                <c:pt idx="3681">
                  <c:v>2.944447912999999</c:v>
                </c:pt>
                <c:pt idx="3682">
                  <c:v>2.945247585</c:v>
                </c:pt>
                <c:pt idx="3683">
                  <c:v>2.946047257</c:v>
                </c:pt>
                <c:pt idx="3684">
                  <c:v>2.946846928999999</c:v>
                </c:pt>
                <c:pt idx="3685">
                  <c:v>2.947646601</c:v>
                </c:pt>
                <c:pt idx="3686">
                  <c:v>2.948446273</c:v>
                </c:pt>
                <c:pt idx="3687">
                  <c:v>2.949245944999999</c:v>
                </c:pt>
                <c:pt idx="3688">
                  <c:v>2.950045616999998</c:v>
                </c:pt>
                <c:pt idx="3689">
                  <c:v>2.950845288999999</c:v>
                </c:pt>
                <c:pt idx="3690">
                  <c:v>2.951644960999999</c:v>
                </c:pt>
                <c:pt idx="3691">
                  <c:v>2.952444632999998</c:v>
                </c:pt>
                <c:pt idx="3692">
                  <c:v>2.953244305</c:v>
                </c:pt>
                <c:pt idx="3693">
                  <c:v>2.954043977</c:v>
                </c:pt>
                <c:pt idx="3694">
                  <c:v>2.954843648999999</c:v>
                </c:pt>
                <c:pt idx="3695">
                  <c:v>2.955643320999997</c:v>
                </c:pt>
                <c:pt idx="3696">
                  <c:v>2.956442992999996</c:v>
                </c:pt>
                <c:pt idx="3697">
                  <c:v>2.957242664999999</c:v>
                </c:pt>
                <c:pt idx="3698">
                  <c:v>2.958042336999997</c:v>
                </c:pt>
                <c:pt idx="3699">
                  <c:v>2.958842008999999</c:v>
                </c:pt>
                <c:pt idx="3700">
                  <c:v>2.959641680999999</c:v>
                </c:pt>
                <c:pt idx="3701">
                  <c:v>2.960441353</c:v>
                </c:pt>
                <c:pt idx="3702">
                  <c:v>2.961241025</c:v>
                </c:pt>
                <c:pt idx="3703">
                  <c:v>2.962040696999999</c:v>
                </c:pt>
                <c:pt idx="3704">
                  <c:v>2.962840368999999</c:v>
                </c:pt>
                <c:pt idx="3705">
                  <c:v>2.963640041</c:v>
                </c:pt>
                <c:pt idx="3706">
                  <c:v>2.964439713</c:v>
                </c:pt>
                <c:pt idx="3707">
                  <c:v>2.965239385</c:v>
                </c:pt>
                <c:pt idx="3708">
                  <c:v>2.966039057000001</c:v>
                </c:pt>
                <c:pt idx="3709">
                  <c:v>2.966838729</c:v>
                </c:pt>
                <c:pt idx="3710">
                  <c:v>2.967638401</c:v>
                </c:pt>
                <c:pt idx="3711">
                  <c:v>2.968438073</c:v>
                </c:pt>
                <c:pt idx="3712">
                  <c:v>2.969237745000001</c:v>
                </c:pt>
                <c:pt idx="3713">
                  <c:v>2.970037417</c:v>
                </c:pt>
                <c:pt idx="3714">
                  <c:v>2.970837089</c:v>
                </c:pt>
                <c:pt idx="3715">
                  <c:v>2.971636761</c:v>
                </c:pt>
                <c:pt idx="3716">
                  <c:v>2.972436432999999</c:v>
                </c:pt>
                <c:pt idx="3717">
                  <c:v>2.973236105</c:v>
                </c:pt>
                <c:pt idx="3718">
                  <c:v>2.974035777000001</c:v>
                </c:pt>
                <c:pt idx="3719">
                  <c:v>2.974835448999999</c:v>
                </c:pt>
                <c:pt idx="3720">
                  <c:v>2.975635120999998</c:v>
                </c:pt>
                <c:pt idx="3721">
                  <c:v>2.976434793</c:v>
                </c:pt>
                <c:pt idx="3722">
                  <c:v>2.977234465</c:v>
                </c:pt>
                <c:pt idx="3723">
                  <c:v>2.978034137</c:v>
                </c:pt>
                <c:pt idx="3724">
                  <c:v>2.978833809</c:v>
                </c:pt>
                <c:pt idx="3725">
                  <c:v>2.979633481</c:v>
                </c:pt>
                <c:pt idx="3726">
                  <c:v>2.980433153</c:v>
                </c:pt>
                <c:pt idx="3727">
                  <c:v>2.981232825</c:v>
                </c:pt>
                <c:pt idx="3728">
                  <c:v>2.982032497</c:v>
                </c:pt>
                <c:pt idx="3729">
                  <c:v>2.982832168999999</c:v>
                </c:pt>
                <c:pt idx="3730">
                  <c:v>2.983631841</c:v>
                </c:pt>
                <c:pt idx="3731">
                  <c:v>2.984431513</c:v>
                </c:pt>
                <c:pt idx="3732">
                  <c:v>2.985231185</c:v>
                </c:pt>
                <c:pt idx="3733">
                  <c:v>2.986030857000001</c:v>
                </c:pt>
                <c:pt idx="3734">
                  <c:v>2.986830529</c:v>
                </c:pt>
                <c:pt idx="3735">
                  <c:v>2.987630201000001</c:v>
                </c:pt>
                <c:pt idx="3736">
                  <c:v>2.988429873</c:v>
                </c:pt>
                <c:pt idx="3737">
                  <c:v>2.989229545</c:v>
                </c:pt>
                <c:pt idx="3738">
                  <c:v>2.990029217</c:v>
                </c:pt>
                <c:pt idx="3739">
                  <c:v>2.990828888999999</c:v>
                </c:pt>
                <c:pt idx="3740">
                  <c:v>2.991628561</c:v>
                </c:pt>
                <c:pt idx="3741">
                  <c:v>2.992428232999999</c:v>
                </c:pt>
                <c:pt idx="3742">
                  <c:v>2.993227905</c:v>
                </c:pt>
                <c:pt idx="3743">
                  <c:v>2.994027577</c:v>
                </c:pt>
                <c:pt idx="3744">
                  <c:v>2.994827249</c:v>
                </c:pt>
                <c:pt idx="3745">
                  <c:v>2.995626920999999</c:v>
                </c:pt>
                <c:pt idx="3746">
                  <c:v>2.996426592999999</c:v>
                </c:pt>
                <c:pt idx="3747">
                  <c:v>2.997226265</c:v>
                </c:pt>
                <c:pt idx="3748">
                  <c:v>2.998025936999999</c:v>
                </c:pt>
                <c:pt idx="3749">
                  <c:v>2.998825608999999</c:v>
                </c:pt>
                <c:pt idx="3750">
                  <c:v>2.999625281</c:v>
                </c:pt>
                <c:pt idx="3751">
                  <c:v>3.000424953</c:v>
                </c:pt>
                <c:pt idx="3752">
                  <c:v>3.001224625</c:v>
                </c:pt>
                <c:pt idx="3753">
                  <c:v>3.002024297</c:v>
                </c:pt>
                <c:pt idx="3754">
                  <c:v>3.002823969</c:v>
                </c:pt>
                <c:pt idx="3755">
                  <c:v>3.003623641000001</c:v>
                </c:pt>
                <c:pt idx="3756">
                  <c:v>3.004423313</c:v>
                </c:pt>
                <c:pt idx="3757">
                  <c:v>3.005222985</c:v>
                </c:pt>
                <c:pt idx="3758">
                  <c:v>3.006022657</c:v>
                </c:pt>
                <c:pt idx="3759">
                  <c:v>3.006822328999999</c:v>
                </c:pt>
                <c:pt idx="3760">
                  <c:v>3.007622001</c:v>
                </c:pt>
                <c:pt idx="3761">
                  <c:v>3.008421673</c:v>
                </c:pt>
                <c:pt idx="3762">
                  <c:v>3.009221345000001</c:v>
                </c:pt>
                <c:pt idx="3763">
                  <c:v>3.010021017000001</c:v>
                </c:pt>
                <c:pt idx="3764">
                  <c:v>3.010820689</c:v>
                </c:pt>
                <c:pt idx="3765">
                  <c:v>3.011620361</c:v>
                </c:pt>
                <c:pt idx="3766">
                  <c:v>3.012420032999999</c:v>
                </c:pt>
                <c:pt idx="3767">
                  <c:v>3.013219705</c:v>
                </c:pt>
                <c:pt idx="3768">
                  <c:v>3.014019377</c:v>
                </c:pt>
                <c:pt idx="3769">
                  <c:v>3.014819049</c:v>
                </c:pt>
                <c:pt idx="3770">
                  <c:v>3.015618721</c:v>
                </c:pt>
                <c:pt idx="3771">
                  <c:v>3.016418392999999</c:v>
                </c:pt>
                <c:pt idx="3772">
                  <c:v>3.017218065000001</c:v>
                </c:pt>
                <c:pt idx="3773">
                  <c:v>3.018017737</c:v>
                </c:pt>
                <c:pt idx="3774">
                  <c:v>3.018817409</c:v>
                </c:pt>
                <c:pt idx="3775">
                  <c:v>3.019617081</c:v>
                </c:pt>
                <c:pt idx="3776">
                  <c:v>3.020416753000001</c:v>
                </c:pt>
                <c:pt idx="3777">
                  <c:v>3.021216425</c:v>
                </c:pt>
                <c:pt idx="3778">
                  <c:v>3.022016097</c:v>
                </c:pt>
                <c:pt idx="3779">
                  <c:v>3.022815769</c:v>
                </c:pt>
                <c:pt idx="3780">
                  <c:v>3.023615441</c:v>
                </c:pt>
                <c:pt idx="3781">
                  <c:v>3.024415112999999</c:v>
                </c:pt>
                <c:pt idx="3782">
                  <c:v>3.025214785</c:v>
                </c:pt>
                <c:pt idx="3783">
                  <c:v>3.026014457</c:v>
                </c:pt>
                <c:pt idx="3784">
                  <c:v>3.026814129</c:v>
                </c:pt>
                <c:pt idx="3785">
                  <c:v>3.027613801</c:v>
                </c:pt>
                <c:pt idx="3786">
                  <c:v>3.028413473</c:v>
                </c:pt>
                <c:pt idx="3787">
                  <c:v>3.029213145</c:v>
                </c:pt>
                <c:pt idx="3788">
                  <c:v>3.030012817</c:v>
                </c:pt>
                <c:pt idx="3789">
                  <c:v>3.030812488999999</c:v>
                </c:pt>
                <c:pt idx="3790">
                  <c:v>3.031612161</c:v>
                </c:pt>
                <c:pt idx="3791">
                  <c:v>3.032411832999999</c:v>
                </c:pt>
                <c:pt idx="3792">
                  <c:v>3.033211505</c:v>
                </c:pt>
                <c:pt idx="3793">
                  <c:v>3.034011177</c:v>
                </c:pt>
                <c:pt idx="3794">
                  <c:v>3.034810849</c:v>
                </c:pt>
                <c:pt idx="3795">
                  <c:v>3.035610521</c:v>
                </c:pt>
                <c:pt idx="3796">
                  <c:v>3.036410192999999</c:v>
                </c:pt>
                <c:pt idx="3797">
                  <c:v>3.037209865</c:v>
                </c:pt>
                <c:pt idx="3798">
                  <c:v>3.038009537</c:v>
                </c:pt>
                <c:pt idx="3799">
                  <c:v>3.038809209</c:v>
                </c:pt>
                <c:pt idx="3800">
                  <c:v>3.039608880999999</c:v>
                </c:pt>
                <c:pt idx="3801">
                  <c:v>3.040408553</c:v>
                </c:pt>
                <c:pt idx="3802">
                  <c:v>3.041208225</c:v>
                </c:pt>
                <c:pt idx="3803">
                  <c:v>3.042007897</c:v>
                </c:pt>
                <c:pt idx="3804">
                  <c:v>3.042807569000001</c:v>
                </c:pt>
                <c:pt idx="3805">
                  <c:v>3.043607241</c:v>
                </c:pt>
                <c:pt idx="3806">
                  <c:v>3.044406913</c:v>
                </c:pt>
                <c:pt idx="3807">
                  <c:v>3.045206585</c:v>
                </c:pt>
                <c:pt idx="3808">
                  <c:v>3.046006257000001</c:v>
                </c:pt>
                <c:pt idx="3809">
                  <c:v>3.046805928999999</c:v>
                </c:pt>
                <c:pt idx="3810">
                  <c:v>3.047605601</c:v>
                </c:pt>
                <c:pt idx="3811">
                  <c:v>3.048405273</c:v>
                </c:pt>
                <c:pt idx="3812">
                  <c:v>3.049204945</c:v>
                </c:pt>
                <c:pt idx="3813">
                  <c:v>3.050004617</c:v>
                </c:pt>
                <c:pt idx="3814">
                  <c:v>3.050804289</c:v>
                </c:pt>
                <c:pt idx="3815">
                  <c:v>3.051603961</c:v>
                </c:pt>
                <c:pt idx="3816">
                  <c:v>3.052403632999999</c:v>
                </c:pt>
                <c:pt idx="3817">
                  <c:v>3.053203305</c:v>
                </c:pt>
                <c:pt idx="3818">
                  <c:v>3.054002977</c:v>
                </c:pt>
                <c:pt idx="3819">
                  <c:v>3.054802649</c:v>
                </c:pt>
                <c:pt idx="3820">
                  <c:v>3.055602320999999</c:v>
                </c:pt>
                <c:pt idx="3821">
                  <c:v>3.056401992999999</c:v>
                </c:pt>
                <c:pt idx="3822">
                  <c:v>3.057201665</c:v>
                </c:pt>
                <c:pt idx="3823">
                  <c:v>3.058001337</c:v>
                </c:pt>
                <c:pt idx="3824">
                  <c:v>3.058801009</c:v>
                </c:pt>
                <c:pt idx="3825">
                  <c:v>3.059600681</c:v>
                </c:pt>
                <c:pt idx="3826">
                  <c:v>3.060400353</c:v>
                </c:pt>
                <c:pt idx="3827">
                  <c:v>3.061200025</c:v>
                </c:pt>
                <c:pt idx="3828">
                  <c:v>3.061999697</c:v>
                </c:pt>
                <c:pt idx="3829">
                  <c:v>3.062799369</c:v>
                </c:pt>
                <c:pt idx="3830">
                  <c:v>3.063599041</c:v>
                </c:pt>
                <c:pt idx="3831">
                  <c:v>3.064398713000001</c:v>
                </c:pt>
                <c:pt idx="3832">
                  <c:v>3.065198385</c:v>
                </c:pt>
                <c:pt idx="3833">
                  <c:v>3.065998057000001</c:v>
                </c:pt>
                <c:pt idx="3834">
                  <c:v>3.066797729</c:v>
                </c:pt>
                <c:pt idx="3835">
                  <c:v>3.067597401000001</c:v>
                </c:pt>
                <c:pt idx="3836">
                  <c:v>3.068397073000001</c:v>
                </c:pt>
                <c:pt idx="3837">
                  <c:v>3.069196745</c:v>
                </c:pt>
                <c:pt idx="3838">
                  <c:v>3.069996417</c:v>
                </c:pt>
                <c:pt idx="3839">
                  <c:v>3.070796089</c:v>
                </c:pt>
                <c:pt idx="3840">
                  <c:v>3.071595761000001</c:v>
                </c:pt>
                <c:pt idx="3841">
                  <c:v>3.072395432999999</c:v>
                </c:pt>
                <c:pt idx="3842">
                  <c:v>3.073195105</c:v>
                </c:pt>
                <c:pt idx="3843">
                  <c:v>3.073994777</c:v>
                </c:pt>
                <c:pt idx="3844">
                  <c:v>3.074794449000001</c:v>
                </c:pt>
                <c:pt idx="3845">
                  <c:v>3.075594121</c:v>
                </c:pt>
                <c:pt idx="3846">
                  <c:v>3.076393793</c:v>
                </c:pt>
                <c:pt idx="3847">
                  <c:v>3.077193465</c:v>
                </c:pt>
                <c:pt idx="3848">
                  <c:v>3.077993137</c:v>
                </c:pt>
                <c:pt idx="3849">
                  <c:v>3.078792809</c:v>
                </c:pt>
                <c:pt idx="3850">
                  <c:v>3.079592481</c:v>
                </c:pt>
                <c:pt idx="3851">
                  <c:v>3.080392153</c:v>
                </c:pt>
                <c:pt idx="3852">
                  <c:v>3.081191825000001</c:v>
                </c:pt>
                <c:pt idx="3853">
                  <c:v>3.081991497000001</c:v>
                </c:pt>
                <c:pt idx="3854">
                  <c:v>3.082791169</c:v>
                </c:pt>
                <c:pt idx="3855">
                  <c:v>3.083590841000001</c:v>
                </c:pt>
                <c:pt idx="3856">
                  <c:v>3.084390513</c:v>
                </c:pt>
                <c:pt idx="3857">
                  <c:v>3.085190185000001</c:v>
                </c:pt>
                <c:pt idx="3858">
                  <c:v>3.085989857000001</c:v>
                </c:pt>
                <c:pt idx="3859">
                  <c:v>3.086789529</c:v>
                </c:pt>
                <c:pt idx="3860">
                  <c:v>3.087589201</c:v>
                </c:pt>
                <c:pt idx="3861">
                  <c:v>3.088388873</c:v>
                </c:pt>
                <c:pt idx="3862">
                  <c:v>3.089188545000001</c:v>
                </c:pt>
                <c:pt idx="3863">
                  <c:v>3.089988217</c:v>
                </c:pt>
                <c:pt idx="3864">
                  <c:v>3.090787889</c:v>
                </c:pt>
                <c:pt idx="3865">
                  <c:v>3.091587561000001</c:v>
                </c:pt>
                <c:pt idx="3866">
                  <c:v>3.092387233</c:v>
                </c:pt>
                <c:pt idx="3867">
                  <c:v>3.093186905</c:v>
                </c:pt>
                <c:pt idx="3868">
                  <c:v>3.093986577</c:v>
                </c:pt>
                <c:pt idx="3869">
                  <c:v>3.094786249</c:v>
                </c:pt>
                <c:pt idx="3870">
                  <c:v>3.095585921</c:v>
                </c:pt>
                <c:pt idx="3871">
                  <c:v>3.096385593</c:v>
                </c:pt>
                <c:pt idx="3872">
                  <c:v>3.097185265</c:v>
                </c:pt>
                <c:pt idx="3873">
                  <c:v>3.097984937</c:v>
                </c:pt>
                <c:pt idx="3874">
                  <c:v>3.098784609</c:v>
                </c:pt>
                <c:pt idx="3875">
                  <c:v>3.099584281000001</c:v>
                </c:pt>
                <c:pt idx="3876">
                  <c:v>3.100383953000001</c:v>
                </c:pt>
                <c:pt idx="3877">
                  <c:v>3.101183625</c:v>
                </c:pt>
                <c:pt idx="3878">
                  <c:v>3.101983297000001</c:v>
                </c:pt>
                <c:pt idx="3879">
                  <c:v>3.102782969</c:v>
                </c:pt>
                <c:pt idx="3880">
                  <c:v>3.103582641000001</c:v>
                </c:pt>
                <c:pt idx="3881">
                  <c:v>3.104382313</c:v>
                </c:pt>
                <c:pt idx="3882">
                  <c:v>3.105181985</c:v>
                </c:pt>
                <c:pt idx="3883">
                  <c:v>3.105981657</c:v>
                </c:pt>
                <c:pt idx="3884">
                  <c:v>3.106781329</c:v>
                </c:pt>
                <c:pt idx="3885">
                  <c:v>3.107581001000001</c:v>
                </c:pt>
                <c:pt idx="3886">
                  <c:v>3.108380673</c:v>
                </c:pt>
                <c:pt idx="3887">
                  <c:v>3.109180345000001</c:v>
                </c:pt>
                <c:pt idx="3888">
                  <c:v>3.109980017000001</c:v>
                </c:pt>
                <c:pt idx="3889">
                  <c:v>3.110779689</c:v>
                </c:pt>
                <c:pt idx="3890">
                  <c:v>3.111579361</c:v>
                </c:pt>
                <c:pt idx="3891">
                  <c:v>3.112379032999999</c:v>
                </c:pt>
                <c:pt idx="3892">
                  <c:v>3.113178705</c:v>
                </c:pt>
                <c:pt idx="3893">
                  <c:v>3.113978377</c:v>
                </c:pt>
                <c:pt idx="3894">
                  <c:v>3.114778049</c:v>
                </c:pt>
                <c:pt idx="3895">
                  <c:v>3.115577721</c:v>
                </c:pt>
                <c:pt idx="3896">
                  <c:v>3.116377393</c:v>
                </c:pt>
                <c:pt idx="3897">
                  <c:v>3.117177065000001</c:v>
                </c:pt>
                <c:pt idx="3898">
                  <c:v>3.117976737</c:v>
                </c:pt>
                <c:pt idx="3899">
                  <c:v>3.118776409</c:v>
                </c:pt>
                <c:pt idx="3900">
                  <c:v>3.119576081</c:v>
                </c:pt>
                <c:pt idx="3901">
                  <c:v>3.120375753000001</c:v>
                </c:pt>
                <c:pt idx="3902">
                  <c:v>3.121175425</c:v>
                </c:pt>
                <c:pt idx="3903">
                  <c:v>3.121975097</c:v>
                </c:pt>
                <c:pt idx="3904">
                  <c:v>3.122774769000001</c:v>
                </c:pt>
                <c:pt idx="3905">
                  <c:v>3.123574441</c:v>
                </c:pt>
                <c:pt idx="3906">
                  <c:v>3.124374113</c:v>
                </c:pt>
                <c:pt idx="3907">
                  <c:v>3.125173785000001</c:v>
                </c:pt>
                <c:pt idx="3908">
                  <c:v>3.125973457000001</c:v>
                </c:pt>
                <c:pt idx="3909">
                  <c:v>3.126773129</c:v>
                </c:pt>
                <c:pt idx="3910">
                  <c:v>3.127572801000001</c:v>
                </c:pt>
                <c:pt idx="3911">
                  <c:v>3.128372473</c:v>
                </c:pt>
                <c:pt idx="3912">
                  <c:v>3.129172145000001</c:v>
                </c:pt>
                <c:pt idx="3913">
                  <c:v>3.129971817</c:v>
                </c:pt>
                <c:pt idx="3914">
                  <c:v>3.130771489</c:v>
                </c:pt>
                <c:pt idx="3915">
                  <c:v>3.131571161</c:v>
                </c:pt>
                <c:pt idx="3916">
                  <c:v>3.132370833</c:v>
                </c:pt>
                <c:pt idx="3917">
                  <c:v>3.133170505000001</c:v>
                </c:pt>
                <c:pt idx="3918">
                  <c:v>3.133970177</c:v>
                </c:pt>
                <c:pt idx="3919">
                  <c:v>3.134769849</c:v>
                </c:pt>
                <c:pt idx="3920">
                  <c:v>3.135569521</c:v>
                </c:pt>
                <c:pt idx="3921">
                  <c:v>3.136369192999999</c:v>
                </c:pt>
                <c:pt idx="3922">
                  <c:v>3.137168865</c:v>
                </c:pt>
                <c:pt idx="3923">
                  <c:v>3.137968537</c:v>
                </c:pt>
                <c:pt idx="3924">
                  <c:v>3.138768209</c:v>
                </c:pt>
                <c:pt idx="3925">
                  <c:v>3.139567881</c:v>
                </c:pt>
                <c:pt idx="3926">
                  <c:v>3.140367553000001</c:v>
                </c:pt>
                <c:pt idx="3927">
                  <c:v>3.141167225</c:v>
                </c:pt>
                <c:pt idx="3928">
                  <c:v>3.141966897</c:v>
                </c:pt>
                <c:pt idx="3929">
                  <c:v>3.142766569</c:v>
                </c:pt>
                <c:pt idx="3930">
                  <c:v>3.143566241000001</c:v>
                </c:pt>
                <c:pt idx="3931">
                  <c:v>3.144365913</c:v>
                </c:pt>
                <c:pt idx="3932">
                  <c:v>3.145165585</c:v>
                </c:pt>
                <c:pt idx="3933">
                  <c:v>3.145965257000001</c:v>
                </c:pt>
                <c:pt idx="3934">
                  <c:v>3.146764929</c:v>
                </c:pt>
                <c:pt idx="3935">
                  <c:v>3.147564601000001</c:v>
                </c:pt>
                <c:pt idx="3936">
                  <c:v>3.148364273000001</c:v>
                </c:pt>
                <c:pt idx="3937">
                  <c:v>3.149163945</c:v>
                </c:pt>
                <c:pt idx="3938">
                  <c:v>3.149963617</c:v>
                </c:pt>
                <c:pt idx="3939">
                  <c:v>3.150763289</c:v>
                </c:pt>
                <c:pt idx="3940">
                  <c:v>3.151562961</c:v>
                </c:pt>
                <c:pt idx="3941">
                  <c:v>3.152362632999999</c:v>
                </c:pt>
                <c:pt idx="3942">
                  <c:v>3.153162305</c:v>
                </c:pt>
                <c:pt idx="3943">
                  <c:v>3.153961977</c:v>
                </c:pt>
                <c:pt idx="3944">
                  <c:v>3.154761649000001</c:v>
                </c:pt>
                <c:pt idx="3945">
                  <c:v>3.155561321</c:v>
                </c:pt>
                <c:pt idx="3946">
                  <c:v>3.156360992999999</c:v>
                </c:pt>
                <c:pt idx="3947">
                  <c:v>3.157160665</c:v>
                </c:pt>
                <c:pt idx="3948">
                  <c:v>3.157960337</c:v>
                </c:pt>
                <c:pt idx="3949">
                  <c:v>3.158760009</c:v>
                </c:pt>
                <c:pt idx="3950">
                  <c:v>3.159559681</c:v>
                </c:pt>
                <c:pt idx="3951">
                  <c:v>3.160359353</c:v>
                </c:pt>
                <c:pt idx="3952">
                  <c:v>3.161159025</c:v>
                </c:pt>
                <c:pt idx="3953">
                  <c:v>3.161958697000001</c:v>
                </c:pt>
                <c:pt idx="3954">
                  <c:v>3.162758369</c:v>
                </c:pt>
                <c:pt idx="3955">
                  <c:v>3.163558041000001</c:v>
                </c:pt>
                <c:pt idx="3956">
                  <c:v>3.164357713</c:v>
                </c:pt>
                <c:pt idx="3957">
                  <c:v>3.165157385000001</c:v>
                </c:pt>
                <c:pt idx="3958">
                  <c:v>3.165957057</c:v>
                </c:pt>
                <c:pt idx="3959">
                  <c:v>3.166756729</c:v>
                </c:pt>
                <c:pt idx="3960">
                  <c:v>3.167556401</c:v>
                </c:pt>
                <c:pt idx="3961">
                  <c:v>3.168356073</c:v>
                </c:pt>
                <c:pt idx="3962">
                  <c:v>3.169155745000001</c:v>
                </c:pt>
                <c:pt idx="3963">
                  <c:v>3.169955417</c:v>
                </c:pt>
                <c:pt idx="3964">
                  <c:v>3.170755089</c:v>
                </c:pt>
                <c:pt idx="3965">
                  <c:v>3.171554761000001</c:v>
                </c:pt>
                <c:pt idx="3966">
                  <c:v>3.172354432999999</c:v>
                </c:pt>
                <c:pt idx="3967">
                  <c:v>3.173154105</c:v>
                </c:pt>
                <c:pt idx="3968">
                  <c:v>3.173953777000001</c:v>
                </c:pt>
                <c:pt idx="3969">
                  <c:v>3.174753449</c:v>
                </c:pt>
                <c:pt idx="3970">
                  <c:v>3.175553121</c:v>
                </c:pt>
                <c:pt idx="3971">
                  <c:v>3.176352793</c:v>
                </c:pt>
                <c:pt idx="3972">
                  <c:v>3.177152465</c:v>
                </c:pt>
                <c:pt idx="3973">
                  <c:v>3.177952137</c:v>
                </c:pt>
                <c:pt idx="3974">
                  <c:v>3.178751809</c:v>
                </c:pt>
                <c:pt idx="3975">
                  <c:v>3.179551481</c:v>
                </c:pt>
                <c:pt idx="3976">
                  <c:v>3.180351153000001</c:v>
                </c:pt>
                <c:pt idx="3977">
                  <c:v>3.181150825</c:v>
                </c:pt>
                <c:pt idx="3978">
                  <c:v>3.181950497</c:v>
                </c:pt>
                <c:pt idx="3979">
                  <c:v>3.182750169</c:v>
                </c:pt>
                <c:pt idx="3980">
                  <c:v>3.183549841000001</c:v>
                </c:pt>
                <c:pt idx="3981">
                  <c:v>3.184349513</c:v>
                </c:pt>
                <c:pt idx="3982">
                  <c:v>3.185149185</c:v>
                </c:pt>
                <c:pt idx="3983">
                  <c:v>3.185948857000001</c:v>
                </c:pt>
                <c:pt idx="3984">
                  <c:v>3.186748529</c:v>
                </c:pt>
                <c:pt idx="3985">
                  <c:v>3.187548201000001</c:v>
                </c:pt>
                <c:pt idx="3986">
                  <c:v>3.188347873</c:v>
                </c:pt>
                <c:pt idx="3987">
                  <c:v>3.189147545000001</c:v>
                </c:pt>
                <c:pt idx="3988">
                  <c:v>3.189947217000001</c:v>
                </c:pt>
                <c:pt idx="3989">
                  <c:v>3.190746889</c:v>
                </c:pt>
                <c:pt idx="3990">
                  <c:v>3.191546561</c:v>
                </c:pt>
                <c:pt idx="3991">
                  <c:v>3.192346232999999</c:v>
                </c:pt>
                <c:pt idx="3992">
                  <c:v>3.193145905</c:v>
                </c:pt>
                <c:pt idx="3993">
                  <c:v>3.193945577</c:v>
                </c:pt>
                <c:pt idx="3994">
                  <c:v>3.194745249</c:v>
                </c:pt>
                <c:pt idx="3995">
                  <c:v>3.195544921</c:v>
                </c:pt>
                <c:pt idx="3996">
                  <c:v>3.196344593</c:v>
                </c:pt>
                <c:pt idx="3997">
                  <c:v>3.197144265000001</c:v>
                </c:pt>
                <c:pt idx="3998">
                  <c:v>3.197943937000001</c:v>
                </c:pt>
                <c:pt idx="3999">
                  <c:v>3.198743609</c:v>
                </c:pt>
                <c:pt idx="4000">
                  <c:v>3.199543281</c:v>
                </c:pt>
                <c:pt idx="4001">
                  <c:v>3.200342953</c:v>
                </c:pt>
                <c:pt idx="4002">
                  <c:v>3.201142625</c:v>
                </c:pt>
                <c:pt idx="4003">
                  <c:v>3.201942297</c:v>
                </c:pt>
                <c:pt idx="4004">
                  <c:v>3.202741969</c:v>
                </c:pt>
                <c:pt idx="4005">
                  <c:v>3.203541641</c:v>
                </c:pt>
                <c:pt idx="4006">
                  <c:v>3.204341313</c:v>
                </c:pt>
                <c:pt idx="4007">
                  <c:v>3.205140985</c:v>
                </c:pt>
                <c:pt idx="4008">
                  <c:v>3.205940657</c:v>
                </c:pt>
                <c:pt idx="4009">
                  <c:v>3.206740329</c:v>
                </c:pt>
                <c:pt idx="4010">
                  <c:v>3.207540001000001</c:v>
                </c:pt>
                <c:pt idx="4011">
                  <c:v>3.208339673</c:v>
                </c:pt>
                <c:pt idx="4012">
                  <c:v>3.209139345000001</c:v>
                </c:pt>
                <c:pt idx="4013">
                  <c:v>3.209939017</c:v>
                </c:pt>
                <c:pt idx="4014">
                  <c:v>3.210738689</c:v>
                </c:pt>
                <c:pt idx="4015">
                  <c:v>3.211538361000001</c:v>
                </c:pt>
                <c:pt idx="4016">
                  <c:v>3.212338033</c:v>
                </c:pt>
                <c:pt idx="4017">
                  <c:v>3.213137705000001</c:v>
                </c:pt>
                <c:pt idx="4018">
                  <c:v>3.213937377</c:v>
                </c:pt>
                <c:pt idx="4019">
                  <c:v>3.214737049000001</c:v>
                </c:pt>
                <c:pt idx="4020">
                  <c:v>3.215536721000001</c:v>
                </c:pt>
                <c:pt idx="4021">
                  <c:v>3.216336393</c:v>
                </c:pt>
                <c:pt idx="4022">
                  <c:v>3.217136065</c:v>
                </c:pt>
                <c:pt idx="4023">
                  <c:v>3.217935737000001</c:v>
                </c:pt>
                <c:pt idx="4024">
                  <c:v>3.218735409</c:v>
                </c:pt>
                <c:pt idx="4025">
                  <c:v>3.219535081000001</c:v>
                </c:pt>
                <c:pt idx="4026">
                  <c:v>3.220334753000001</c:v>
                </c:pt>
                <c:pt idx="4027">
                  <c:v>3.221134425</c:v>
                </c:pt>
                <c:pt idx="4028">
                  <c:v>3.221934097</c:v>
                </c:pt>
                <c:pt idx="4029">
                  <c:v>3.222733769000001</c:v>
                </c:pt>
                <c:pt idx="4030">
                  <c:v>3.223533441000001</c:v>
                </c:pt>
                <c:pt idx="4031">
                  <c:v>3.224333113</c:v>
                </c:pt>
                <c:pt idx="4032">
                  <c:v>3.225132785000001</c:v>
                </c:pt>
                <c:pt idx="4033">
                  <c:v>3.225932457000001</c:v>
                </c:pt>
                <c:pt idx="4034">
                  <c:v>3.226732129</c:v>
                </c:pt>
                <c:pt idx="4035">
                  <c:v>3.227531801</c:v>
                </c:pt>
                <c:pt idx="4036">
                  <c:v>3.228331473000001</c:v>
                </c:pt>
                <c:pt idx="4037">
                  <c:v>3.229131145</c:v>
                </c:pt>
                <c:pt idx="4038">
                  <c:v>3.229930817000001</c:v>
                </c:pt>
                <c:pt idx="4039">
                  <c:v>3.230730489</c:v>
                </c:pt>
                <c:pt idx="4040">
                  <c:v>3.231530161</c:v>
                </c:pt>
                <c:pt idx="4041">
                  <c:v>3.232329833</c:v>
                </c:pt>
                <c:pt idx="4042">
                  <c:v>3.233129505000001</c:v>
                </c:pt>
                <c:pt idx="4043">
                  <c:v>3.233929177000001</c:v>
                </c:pt>
                <c:pt idx="4044">
                  <c:v>3.234728849</c:v>
                </c:pt>
                <c:pt idx="4045">
                  <c:v>3.235528521</c:v>
                </c:pt>
                <c:pt idx="4046">
                  <c:v>3.236328192999999</c:v>
                </c:pt>
                <c:pt idx="4047">
                  <c:v>3.237127865000001</c:v>
                </c:pt>
                <c:pt idx="4048">
                  <c:v>3.237927537000001</c:v>
                </c:pt>
                <c:pt idx="4049">
                  <c:v>3.238727209000001</c:v>
                </c:pt>
                <c:pt idx="4050">
                  <c:v>3.239526881</c:v>
                </c:pt>
                <c:pt idx="4051">
                  <c:v>3.240326553000001</c:v>
                </c:pt>
                <c:pt idx="4052">
                  <c:v>3.241126225000001</c:v>
                </c:pt>
                <c:pt idx="4053">
                  <c:v>3.241925897000001</c:v>
                </c:pt>
                <c:pt idx="4054">
                  <c:v>3.242725569</c:v>
                </c:pt>
                <c:pt idx="4055">
                  <c:v>3.243525241000001</c:v>
                </c:pt>
                <c:pt idx="4056">
                  <c:v>3.244324913000001</c:v>
                </c:pt>
                <c:pt idx="4057">
                  <c:v>3.245124585000001</c:v>
                </c:pt>
                <c:pt idx="4058">
                  <c:v>3.245924257</c:v>
                </c:pt>
                <c:pt idx="4059">
                  <c:v>3.246723929</c:v>
                </c:pt>
                <c:pt idx="4060">
                  <c:v>3.247523601</c:v>
                </c:pt>
                <c:pt idx="4061">
                  <c:v>3.248323273000001</c:v>
                </c:pt>
                <c:pt idx="4062">
                  <c:v>3.249122945000001</c:v>
                </c:pt>
                <c:pt idx="4063">
                  <c:v>3.249922617</c:v>
                </c:pt>
                <c:pt idx="4064">
                  <c:v>3.250722289</c:v>
                </c:pt>
                <c:pt idx="4065">
                  <c:v>3.251521961000001</c:v>
                </c:pt>
                <c:pt idx="4066">
                  <c:v>3.252321633000001</c:v>
                </c:pt>
                <c:pt idx="4067">
                  <c:v>3.253121305</c:v>
                </c:pt>
                <c:pt idx="4068">
                  <c:v>3.253920977000001</c:v>
                </c:pt>
                <c:pt idx="4069">
                  <c:v>3.254720649</c:v>
                </c:pt>
                <c:pt idx="4070">
                  <c:v>3.255520321000001</c:v>
                </c:pt>
                <c:pt idx="4071">
                  <c:v>3.256319993</c:v>
                </c:pt>
                <c:pt idx="4072">
                  <c:v>3.257119665000001</c:v>
                </c:pt>
                <c:pt idx="4073">
                  <c:v>3.257919337</c:v>
                </c:pt>
                <c:pt idx="4074">
                  <c:v>3.258719009</c:v>
                </c:pt>
                <c:pt idx="4075">
                  <c:v>3.259518681</c:v>
                </c:pt>
                <c:pt idx="4076">
                  <c:v>3.260318353</c:v>
                </c:pt>
                <c:pt idx="4077">
                  <c:v>3.261118025</c:v>
                </c:pt>
                <c:pt idx="4078">
                  <c:v>3.261917697000001</c:v>
                </c:pt>
                <c:pt idx="4079">
                  <c:v>3.262717369</c:v>
                </c:pt>
                <c:pt idx="4080">
                  <c:v>3.263517041000001</c:v>
                </c:pt>
                <c:pt idx="4081">
                  <c:v>3.264316713000001</c:v>
                </c:pt>
                <c:pt idx="4082">
                  <c:v>3.265116385</c:v>
                </c:pt>
                <c:pt idx="4083">
                  <c:v>3.265916057000001</c:v>
                </c:pt>
                <c:pt idx="4084">
                  <c:v>3.266715729</c:v>
                </c:pt>
                <c:pt idx="4085">
                  <c:v>3.267515401000001</c:v>
                </c:pt>
                <c:pt idx="4086">
                  <c:v>3.268315073</c:v>
                </c:pt>
                <c:pt idx="4087">
                  <c:v>3.269114745000001</c:v>
                </c:pt>
                <c:pt idx="4088">
                  <c:v>3.269914417000001</c:v>
                </c:pt>
                <c:pt idx="4089">
                  <c:v>3.270714089000001</c:v>
                </c:pt>
                <c:pt idx="4090">
                  <c:v>3.271513761</c:v>
                </c:pt>
                <c:pt idx="4091">
                  <c:v>3.272313432999999</c:v>
                </c:pt>
                <c:pt idx="4092">
                  <c:v>3.273113105</c:v>
                </c:pt>
                <c:pt idx="4093">
                  <c:v>3.273912777000001</c:v>
                </c:pt>
                <c:pt idx="4094">
                  <c:v>3.274712449</c:v>
                </c:pt>
                <c:pt idx="4095">
                  <c:v>3.275512121</c:v>
                </c:pt>
                <c:pt idx="4096">
                  <c:v>3.276311793000001</c:v>
                </c:pt>
                <c:pt idx="4097">
                  <c:v>3.277111465000001</c:v>
                </c:pt>
                <c:pt idx="4098">
                  <c:v>3.277911137000001</c:v>
                </c:pt>
                <c:pt idx="4099">
                  <c:v>3.278710809</c:v>
                </c:pt>
                <c:pt idx="4100">
                  <c:v>3.279510481</c:v>
                </c:pt>
                <c:pt idx="4101">
                  <c:v>3.280310153000001</c:v>
                </c:pt>
                <c:pt idx="4102">
                  <c:v>3.281109825000001</c:v>
                </c:pt>
                <c:pt idx="4103">
                  <c:v>3.281909497</c:v>
                </c:pt>
                <c:pt idx="4104">
                  <c:v>3.282709169</c:v>
                </c:pt>
                <c:pt idx="4105">
                  <c:v>3.283508841</c:v>
                </c:pt>
                <c:pt idx="4106">
                  <c:v>3.284308513</c:v>
                </c:pt>
                <c:pt idx="4107">
                  <c:v>3.285108185</c:v>
                </c:pt>
                <c:pt idx="4108">
                  <c:v>3.285907857</c:v>
                </c:pt>
                <c:pt idx="4109">
                  <c:v>3.286707529</c:v>
                </c:pt>
                <c:pt idx="4110">
                  <c:v>3.287507201000001</c:v>
                </c:pt>
                <c:pt idx="4111">
                  <c:v>3.288306873</c:v>
                </c:pt>
                <c:pt idx="4112">
                  <c:v>3.289106545</c:v>
                </c:pt>
                <c:pt idx="4113">
                  <c:v>3.289906217000001</c:v>
                </c:pt>
                <c:pt idx="4114">
                  <c:v>3.290705889</c:v>
                </c:pt>
                <c:pt idx="4115">
                  <c:v>3.291505561000001</c:v>
                </c:pt>
                <c:pt idx="4116">
                  <c:v>3.292305233</c:v>
                </c:pt>
                <c:pt idx="4117">
                  <c:v>3.293104905000001</c:v>
                </c:pt>
                <c:pt idx="4118">
                  <c:v>3.293904577</c:v>
                </c:pt>
                <c:pt idx="4119">
                  <c:v>3.294704249000001</c:v>
                </c:pt>
                <c:pt idx="4120">
                  <c:v>3.295503921</c:v>
                </c:pt>
                <c:pt idx="4121">
                  <c:v>3.296303593</c:v>
                </c:pt>
                <c:pt idx="4122">
                  <c:v>3.297103265</c:v>
                </c:pt>
                <c:pt idx="4123">
                  <c:v>3.297902937</c:v>
                </c:pt>
                <c:pt idx="4124">
                  <c:v>3.298702609</c:v>
                </c:pt>
                <c:pt idx="4125">
                  <c:v>3.299502281</c:v>
                </c:pt>
                <c:pt idx="4126">
                  <c:v>3.300301953</c:v>
                </c:pt>
                <c:pt idx="4127">
                  <c:v>3.301101625</c:v>
                </c:pt>
                <c:pt idx="4128">
                  <c:v>3.301901297</c:v>
                </c:pt>
                <c:pt idx="4129">
                  <c:v>3.302700969</c:v>
                </c:pt>
                <c:pt idx="4130">
                  <c:v>3.303500641000001</c:v>
                </c:pt>
                <c:pt idx="4131">
                  <c:v>3.304300313</c:v>
                </c:pt>
                <c:pt idx="4132">
                  <c:v>3.305099985</c:v>
                </c:pt>
                <c:pt idx="4133">
                  <c:v>3.305899657</c:v>
                </c:pt>
                <c:pt idx="4134">
                  <c:v>3.306699328999999</c:v>
                </c:pt>
                <c:pt idx="4135">
                  <c:v>3.307499001</c:v>
                </c:pt>
                <c:pt idx="4136">
                  <c:v>3.308298672999999</c:v>
                </c:pt>
                <c:pt idx="4137">
                  <c:v>3.309098345</c:v>
                </c:pt>
                <c:pt idx="4138">
                  <c:v>3.309898017</c:v>
                </c:pt>
                <c:pt idx="4139">
                  <c:v>3.310697689</c:v>
                </c:pt>
                <c:pt idx="4140">
                  <c:v>3.311497361</c:v>
                </c:pt>
                <c:pt idx="4141">
                  <c:v>3.312297032999999</c:v>
                </c:pt>
                <c:pt idx="4142">
                  <c:v>3.313096705</c:v>
                </c:pt>
                <c:pt idx="4143">
                  <c:v>3.313896377</c:v>
                </c:pt>
                <c:pt idx="4144">
                  <c:v>3.314696049</c:v>
                </c:pt>
                <c:pt idx="4145">
                  <c:v>3.315495721</c:v>
                </c:pt>
                <c:pt idx="4146">
                  <c:v>3.316295392999998</c:v>
                </c:pt>
                <c:pt idx="4147">
                  <c:v>3.317095065</c:v>
                </c:pt>
                <c:pt idx="4148">
                  <c:v>3.317894737</c:v>
                </c:pt>
                <c:pt idx="4149">
                  <c:v>3.318694408999999</c:v>
                </c:pt>
                <c:pt idx="4150">
                  <c:v>3.319494081</c:v>
                </c:pt>
                <c:pt idx="4151">
                  <c:v>3.320293753</c:v>
                </c:pt>
                <c:pt idx="4152">
                  <c:v>3.321093424999999</c:v>
                </c:pt>
                <c:pt idx="4153">
                  <c:v>3.321893097</c:v>
                </c:pt>
                <c:pt idx="4154">
                  <c:v>3.322692769</c:v>
                </c:pt>
                <c:pt idx="4155">
                  <c:v>3.323492441</c:v>
                </c:pt>
                <c:pt idx="4156">
                  <c:v>3.324292112999999</c:v>
                </c:pt>
                <c:pt idx="4157">
                  <c:v>3.325091785000001</c:v>
                </c:pt>
                <c:pt idx="4158">
                  <c:v>3.325891457</c:v>
                </c:pt>
                <c:pt idx="4159">
                  <c:v>3.326691128999999</c:v>
                </c:pt>
                <c:pt idx="4160">
                  <c:v>3.327490801</c:v>
                </c:pt>
                <c:pt idx="4161">
                  <c:v>3.328290473</c:v>
                </c:pt>
                <c:pt idx="4162">
                  <c:v>3.329090145</c:v>
                </c:pt>
                <c:pt idx="4163">
                  <c:v>3.329889817</c:v>
                </c:pt>
                <c:pt idx="4164">
                  <c:v>3.330689488999999</c:v>
                </c:pt>
                <c:pt idx="4165">
                  <c:v>3.331489160999999</c:v>
                </c:pt>
                <c:pt idx="4166">
                  <c:v>3.332288832999998</c:v>
                </c:pt>
                <c:pt idx="4167">
                  <c:v>3.333088505</c:v>
                </c:pt>
                <c:pt idx="4168">
                  <c:v>3.333888176999999</c:v>
                </c:pt>
                <c:pt idx="4169">
                  <c:v>3.334687849</c:v>
                </c:pt>
                <c:pt idx="4170">
                  <c:v>3.335487521</c:v>
                </c:pt>
                <c:pt idx="4171">
                  <c:v>3.336287192999999</c:v>
                </c:pt>
                <c:pt idx="4172">
                  <c:v>3.337086865</c:v>
                </c:pt>
                <c:pt idx="4173">
                  <c:v>3.337886537</c:v>
                </c:pt>
                <c:pt idx="4174">
                  <c:v>3.338686209</c:v>
                </c:pt>
                <c:pt idx="4175">
                  <c:v>3.339485880999998</c:v>
                </c:pt>
                <c:pt idx="4176">
                  <c:v>3.340285553</c:v>
                </c:pt>
                <c:pt idx="4177">
                  <c:v>3.341085225</c:v>
                </c:pt>
                <c:pt idx="4178">
                  <c:v>3.341884897</c:v>
                </c:pt>
                <c:pt idx="4179">
                  <c:v>3.342684569000001</c:v>
                </c:pt>
                <c:pt idx="4180">
                  <c:v>3.343484241</c:v>
                </c:pt>
                <c:pt idx="4181">
                  <c:v>3.344283913</c:v>
                </c:pt>
                <c:pt idx="4182">
                  <c:v>3.345083585</c:v>
                </c:pt>
                <c:pt idx="4183">
                  <c:v>3.345883257000001</c:v>
                </c:pt>
                <c:pt idx="4184">
                  <c:v>3.346682928999999</c:v>
                </c:pt>
                <c:pt idx="4185">
                  <c:v>3.347482601</c:v>
                </c:pt>
                <c:pt idx="4186">
                  <c:v>3.348282273</c:v>
                </c:pt>
                <c:pt idx="4187">
                  <c:v>3.349081945</c:v>
                </c:pt>
                <c:pt idx="4188">
                  <c:v>3.349881617</c:v>
                </c:pt>
                <c:pt idx="4189">
                  <c:v>3.350681289</c:v>
                </c:pt>
                <c:pt idx="4190">
                  <c:v>3.351480961</c:v>
                </c:pt>
                <c:pt idx="4191">
                  <c:v>3.352280632999999</c:v>
                </c:pt>
                <c:pt idx="4192">
                  <c:v>3.353080305</c:v>
                </c:pt>
                <c:pt idx="4193">
                  <c:v>3.353879977</c:v>
                </c:pt>
                <c:pt idx="4194">
                  <c:v>3.354679648999999</c:v>
                </c:pt>
                <c:pt idx="4195">
                  <c:v>3.355479320999998</c:v>
                </c:pt>
                <c:pt idx="4196">
                  <c:v>3.356278992999996</c:v>
                </c:pt>
                <c:pt idx="4197">
                  <c:v>3.357078664999999</c:v>
                </c:pt>
                <c:pt idx="4198">
                  <c:v>3.357878336999998</c:v>
                </c:pt>
                <c:pt idx="4199">
                  <c:v>3.358678008999999</c:v>
                </c:pt>
                <c:pt idx="4200">
                  <c:v>3.359477680999999</c:v>
                </c:pt>
                <c:pt idx="4201">
                  <c:v>3.360277353</c:v>
                </c:pt>
                <c:pt idx="4202">
                  <c:v>3.361077025</c:v>
                </c:pt>
                <c:pt idx="4203">
                  <c:v>3.361876697</c:v>
                </c:pt>
                <c:pt idx="4204">
                  <c:v>3.362676368999999</c:v>
                </c:pt>
                <c:pt idx="4205">
                  <c:v>3.363476041</c:v>
                </c:pt>
                <c:pt idx="4206">
                  <c:v>3.364275713</c:v>
                </c:pt>
                <c:pt idx="4207">
                  <c:v>3.365075384999999</c:v>
                </c:pt>
                <c:pt idx="4208">
                  <c:v>3.365875057</c:v>
                </c:pt>
                <c:pt idx="4209">
                  <c:v>3.366674729</c:v>
                </c:pt>
                <c:pt idx="4210">
                  <c:v>3.367474401</c:v>
                </c:pt>
                <c:pt idx="4211">
                  <c:v>3.368274073000001</c:v>
                </c:pt>
                <c:pt idx="4212">
                  <c:v>3.369073745</c:v>
                </c:pt>
                <c:pt idx="4213">
                  <c:v>3.369873416999999</c:v>
                </c:pt>
                <c:pt idx="4214">
                  <c:v>3.370673088999999</c:v>
                </c:pt>
                <c:pt idx="4215">
                  <c:v>3.371472761</c:v>
                </c:pt>
                <c:pt idx="4216">
                  <c:v>3.372272432999996</c:v>
                </c:pt>
                <c:pt idx="4217">
                  <c:v>3.373072104999998</c:v>
                </c:pt>
                <c:pt idx="4218">
                  <c:v>3.373871777</c:v>
                </c:pt>
                <c:pt idx="4219">
                  <c:v>3.374671449</c:v>
                </c:pt>
                <c:pt idx="4220">
                  <c:v>3.375471120999999</c:v>
                </c:pt>
                <c:pt idx="4221">
                  <c:v>3.376270792999999</c:v>
                </c:pt>
                <c:pt idx="4222">
                  <c:v>3.377070465</c:v>
                </c:pt>
                <c:pt idx="4223">
                  <c:v>3.377870136999999</c:v>
                </c:pt>
                <c:pt idx="4224">
                  <c:v>3.378669808999999</c:v>
                </c:pt>
                <c:pt idx="4225">
                  <c:v>3.379469480999997</c:v>
                </c:pt>
                <c:pt idx="4226">
                  <c:v>3.380269152999999</c:v>
                </c:pt>
                <c:pt idx="4227">
                  <c:v>3.381068824999998</c:v>
                </c:pt>
                <c:pt idx="4228">
                  <c:v>3.381868496999997</c:v>
                </c:pt>
                <c:pt idx="4229">
                  <c:v>3.382668168999999</c:v>
                </c:pt>
                <c:pt idx="4230">
                  <c:v>3.383467841000001</c:v>
                </c:pt>
                <c:pt idx="4231">
                  <c:v>3.384267513</c:v>
                </c:pt>
                <c:pt idx="4232">
                  <c:v>3.385067185</c:v>
                </c:pt>
                <c:pt idx="4233">
                  <c:v>3.385866857</c:v>
                </c:pt>
                <c:pt idx="4234">
                  <c:v>3.386666528999999</c:v>
                </c:pt>
                <c:pt idx="4235">
                  <c:v>3.387466201</c:v>
                </c:pt>
                <c:pt idx="4236">
                  <c:v>3.388265872999999</c:v>
                </c:pt>
                <c:pt idx="4237">
                  <c:v>3.389065545</c:v>
                </c:pt>
                <c:pt idx="4238">
                  <c:v>3.389865217</c:v>
                </c:pt>
                <c:pt idx="4239">
                  <c:v>3.390664888999999</c:v>
                </c:pt>
                <c:pt idx="4240">
                  <c:v>3.391464561</c:v>
                </c:pt>
                <c:pt idx="4241">
                  <c:v>3.392264232999999</c:v>
                </c:pt>
                <c:pt idx="4242">
                  <c:v>3.393063904999999</c:v>
                </c:pt>
                <c:pt idx="4243">
                  <c:v>3.393863577000001</c:v>
                </c:pt>
                <c:pt idx="4244">
                  <c:v>3.394663249</c:v>
                </c:pt>
                <c:pt idx="4245">
                  <c:v>3.395462920999996</c:v>
                </c:pt>
                <c:pt idx="4246">
                  <c:v>3.396262592999998</c:v>
                </c:pt>
                <c:pt idx="4247">
                  <c:v>3.397062265</c:v>
                </c:pt>
                <c:pt idx="4248">
                  <c:v>3.397861937</c:v>
                </c:pt>
                <c:pt idx="4249">
                  <c:v>3.398661608999999</c:v>
                </c:pt>
                <c:pt idx="4250">
                  <c:v>3.399461281</c:v>
                </c:pt>
                <c:pt idx="4251">
                  <c:v>3.400260953</c:v>
                </c:pt>
                <c:pt idx="4252">
                  <c:v>3.401060624999999</c:v>
                </c:pt>
                <c:pt idx="4253">
                  <c:v>3.401860297</c:v>
                </c:pt>
                <c:pt idx="4254">
                  <c:v>3.402659968999999</c:v>
                </c:pt>
                <c:pt idx="4255">
                  <c:v>3.403459641</c:v>
                </c:pt>
                <c:pt idx="4256">
                  <c:v>3.404259312999999</c:v>
                </c:pt>
                <c:pt idx="4257">
                  <c:v>3.405058984999997</c:v>
                </c:pt>
                <c:pt idx="4258">
                  <c:v>3.405858657</c:v>
                </c:pt>
                <c:pt idx="4259">
                  <c:v>3.406658328999999</c:v>
                </c:pt>
                <c:pt idx="4260">
                  <c:v>3.407458001</c:v>
                </c:pt>
                <c:pt idx="4261">
                  <c:v>3.408257673</c:v>
                </c:pt>
                <c:pt idx="4262">
                  <c:v>3.409057345</c:v>
                </c:pt>
                <c:pt idx="4263">
                  <c:v>3.409857017</c:v>
                </c:pt>
                <c:pt idx="4264">
                  <c:v>3.410656688999999</c:v>
                </c:pt>
                <c:pt idx="4265">
                  <c:v>3.411456360999999</c:v>
                </c:pt>
                <c:pt idx="4266">
                  <c:v>3.412256032999998</c:v>
                </c:pt>
                <c:pt idx="4267">
                  <c:v>3.413055705</c:v>
                </c:pt>
                <c:pt idx="4268">
                  <c:v>3.413855376999999</c:v>
                </c:pt>
                <c:pt idx="4269">
                  <c:v>3.414655048999999</c:v>
                </c:pt>
                <c:pt idx="4270">
                  <c:v>3.415454721</c:v>
                </c:pt>
                <c:pt idx="4271">
                  <c:v>3.416254392999999</c:v>
                </c:pt>
                <c:pt idx="4272">
                  <c:v>3.417054065</c:v>
                </c:pt>
                <c:pt idx="4273">
                  <c:v>3.417853737</c:v>
                </c:pt>
                <c:pt idx="4274">
                  <c:v>3.418653408999999</c:v>
                </c:pt>
                <c:pt idx="4275">
                  <c:v>3.419453080999999</c:v>
                </c:pt>
                <c:pt idx="4276">
                  <c:v>3.420252753</c:v>
                </c:pt>
                <c:pt idx="4277">
                  <c:v>3.421052424999996</c:v>
                </c:pt>
                <c:pt idx="4278">
                  <c:v>3.421852096999999</c:v>
                </c:pt>
                <c:pt idx="4279">
                  <c:v>3.422651769000001</c:v>
                </c:pt>
                <c:pt idx="4280">
                  <c:v>3.423451441</c:v>
                </c:pt>
                <c:pt idx="4281">
                  <c:v>3.424251113</c:v>
                </c:pt>
                <c:pt idx="4282">
                  <c:v>3.425050785</c:v>
                </c:pt>
                <c:pt idx="4283">
                  <c:v>3.425850457</c:v>
                </c:pt>
                <c:pt idx="4284">
                  <c:v>3.426650128999999</c:v>
                </c:pt>
                <c:pt idx="4285">
                  <c:v>3.427449801</c:v>
                </c:pt>
                <c:pt idx="4286">
                  <c:v>3.428249472999999</c:v>
                </c:pt>
                <c:pt idx="4287">
                  <c:v>3.429049145</c:v>
                </c:pt>
                <c:pt idx="4288">
                  <c:v>3.429848816999999</c:v>
                </c:pt>
                <c:pt idx="4289">
                  <c:v>3.430648488999997</c:v>
                </c:pt>
                <c:pt idx="4290">
                  <c:v>3.431448160999996</c:v>
                </c:pt>
                <c:pt idx="4291">
                  <c:v>3.432247832999999</c:v>
                </c:pt>
                <c:pt idx="4292">
                  <c:v>3.433047505000001</c:v>
                </c:pt>
                <c:pt idx="4293">
                  <c:v>3.433847177</c:v>
                </c:pt>
                <c:pt idx="4294">
                  <c:v>3.434646849</c:v>
                </c:pt>
                <c:pt idx="4295">
                  <c:v>3.435446520999998</c:v>
                </c:pt>
                <c:pt idx="4296">
                  <c:v>3.436246192999997</c:v>
                </c:pt>
                <c:pt idx="4297">
                  <c:v>3.437045865</c:v>
                </c:pt>
                <c:pt idx="4298">
                  <c:v>3.437845536999998</c:v>
                </c:pt>
                <c:pt idx="4299">
                  <c:v>3.438645208999999</c:v>
                </c:pt>
                <c:pt idx="4300">
                  <c:v>3.439444881</c:v>
                </c:pt>
                <c:pt idx="4301">
                  <c:v>3.440244553</c:v>
                </c:pt>
                <c:pt idx="4302">
                  <c:v>3.441044225</c:v>
                </c:pt>
                <c:pt idx="4303">
                  <c:v>3.441843897</c:v>
                </c:pt>
                <c:pt idx="4304">
                  <c:v>3.442643568999999</c:v>
                </c:pt>
                <c:pt idx="4305">
                  <c:v>3.443443241</c:v>
                </c:pt>
                <c:pt idx="4306">
                  <c:v>3.444242912999999</c:v>
                </c:pt>
                <c:pt idx="4307">
                  <c:v>3.445042584999999</c:v>
                </c:pt>
                <c:pt idx="4308">
                  <c:v>3.445842257</c:v>
                </c:pt>
                <c:pt idx="4309">
                  <c:v>3.446641928999999</c:v>
                </c:pt>
                <c:pt idx="4310">
                  <c:v>3.447441601</c:v>
                </c:pt>
                <c:pt idx="4311">
                  <c:v>3.448241273</c:v>
                </c:pt>
                <c:pt idx="4312">
                  <c:v>3.449040945</c:v>
                </c:pt>
                <c:pt idx="4313">
                  <c:v>3.449840617</c:v>
                </c:pt>
                <c:pt idx="4314">
                  <c:v>3.450640288999999</c:v>
                </c:pt>
                <c:pt idx="4315">
                  <c:v>3.451439961</c:v>
                </c:pt>
                <c:pt idx="4316">
                  <c:v>3.452239632999999</c:v>
                </c:pt>
                <c:pt idx="4317">
                  <c:v>3.453039305</c:v>
                </c:pt>
                <c:pt idx="4318">
                  <c:v>3.453838977</c:v>
                </c:pt>
                <c:pt idx="4319">
                  <c:v>3.454638649</c:v>
                </c:pt>
                <c:pt idx="4320">
                  <c:v>3.455438320999999</c:v>
                </c:pt>
                <c:pt idx="4321">
                  <c:v>3.456237992999999</c:v>
                </c:pt>
                <c:pt idx="4322">
                  <c:v>3.457037665</c:v>
                </c:pt>
                <c:pt idx="4323">
                  <c:v>3.457837337</c:v>
                </c:pt>
                <c:pt idx="4324">
                  <c:v>3.458637009000001</c:v>
                </c:pt>
                <c:pt idx="4325">
                  <c:v>3.459436681</c:v>
                </c:pt>
                <c:pt idx="4326">
                  <c:v>3.460236353</c:v>
                </c:pt>
                <c:pt idx="4327">
                  <c:v>3.461036025</c:v>
                </c:pt>
                <c:pt idx="4328">
                  <c:v>3.461835697</c:v>
                </c:pt>
                <c:pt idx="4329">
                  <c:v>3.462635369</c:v>
                </c:pt>
                <c:pt idx="4330">
                  <c:v>3.463435041000001</c:v>
                </c:pt>
                <c:pt idx="4331">
                  <c:v>3.464234713</c:v>
                </c:pt>
                <c:pt idx="4332">
                  <c:v>3.465034385</c:v>
                </c:pt>
                <c:pt idx="4333">
                  <c:v>3.465834057000001</c:v>
                </c:pt>
                <c:pt idx="4334">
                  <c:v>3.466633729</c:v>
                </c:pt>
                <c:pt idx="4335">
                  <c:v>3.467433401</c:v>
                </c:pt>
                <c:pt idx="4336">
                  <c:v>3.468233073</c:v>
                </c:pt>
                <c:pt idx="4337">
                  <c:v>3.469032745000001</c:v>
                </c:pt>
                <c:pt idx="4338">
                  <c:v>3.469832417</c:v>
                </c:pt>
                <c:pt idx="4339">
                  <c:v>3.470632089</c:v>
                </c:pt>
                <c:pt idx="4340">
                  <c:v>3.471431761000001</c:v>
                </c:pt>
                <c:pt idx="4341">
                  <c:v>3.472231432999999</c:v>
                </c:pt>
                <c:pt idx="4342">
                  <c:v>3.473031105</c:v>
                </c:pt>
                <c:pt idx="4343">
                  <c:v>3.473830777000001</c:v>
                </c:pt>
                <c:pt idx="4344">
                  <c:v>3.474630449</c:v>
                </c:pt>
                <c:pt idx="4345">
                  <c:v>3.475430121</c:v>
                </c:pt>
                <c:pt idx="4346">
                  <c:v>3.476229792999999</c:v>
                </c:pt>
                <c:pt idx="4347">
                  <c:v>3.477029465000001</c:v>
                </c:pt>
                <c:pt idx="4348">
                  <c:v>3.477829137</c:v>
                </c:pt>
                <c:pt idx="4349">
                  <c:v>3.478628809</c:v>
                </c:pt>
                <c:pt idx="4350">
                  <c:v>3.479428480999998</c:v>
                </c:pt>
                <c:pt idx="4351">
                  <c:v>3.480228153</c:v>
                </c:pt>
                <c:pt idx="4352">
                  <c:v>3.481027825</c:v>
                </c:pt>
                <c:pt idx="4353">
                  <c:v>3.481827497</c:v>
                </c:pt>
                <c:pt idx="4354">
                  <c:v>3.482627169</c:v>
                </c:pt>
                <c:pt idx="4355">
                  <c:v>3.483426841000001</c:v>
                </c:pt>
                <c:pt idx="4356">
                  <c:v>3.484226513</c:v>
                </c:pt>
                <c:pt idx="4357">
                  <c:v>3.485026185</c:v>
                </c:pt>
                <c:pt idx="4358">
                  <c:v>3.485825857</c:v>
                </c:pt>
                <c:pt idx="4359">
                  <c:v>3.486625528999999</c:v>
                </c:pt>
                <c:pt idx="4360">
                  <c:v>3.487425201000001</c:v>
                </c:pt>
                <c:pt idx="4361">
                  <c:v>3.488224873</c:v>
                </c:pt>
                <c:pt idx="4362">
                  <c:v>3.489024545000001</c:v>
                </c:pt>
                <c:pt idx="4363">
                  <c:v>3.489824217</c:v>
                </c:pt>
                <c:pt idx="4364">
                  <c:v>3.490623889</c:v>
                </c:pt>
                <c:pt idx="4365">
                  <c:v>3.491423561</c:v>
                </c:pt>
                <c:pt idx="4366">
                  <c:v>3.492223232999999</c:v>
                </c:pt>
                <c:pt idx="4367">
                  <c:v>3.493022905</c:v>
                </c:pt>
                <c:pt idx="4368">
                  <c:v>3.493822577</c:v>
                </c:pt>
                <c:pt idx="4369">
                  <c:v>3.494622249</c:v>
                </c:pt>
                <c:pt idx="4370">
                  <c:v>3.495421921</c:v>
                </c:pt>
                <c:pt idx="4371">
                  <c:v>3.496221593</c:v>
                </c:pt>
                <c:pt idx="4372">
                  <c:v>3.497021265000001</c:v>
                </c:pt>
                <c:pt idx="4373">
                  <c:v>3.497820937</c:v>
                </c:pt>
                <c:pt idx="4374">
                  <c:v>3.498620609</c:v>
                </c:pt>
                <c:pt idx="4375">
                  <c:v>3.499420281</c:v>
                </c:pt>
                <c:pt idx="4376">
                  <c:v>3.500219953</c:v>
                </c:pt>
                <c:pt idx="4377">
                  <c:v>3.501019625</c:v>
                </c:pt>
                <c:pt idx="4378">
                  <c:v>3.501819297</c:v>
                </c:pt>
                <c:pt idx="4379">
                  <c:v>3.502618968999999</c:v>
                </c:pt>
                <c:pt idx="4380">
                  <c:v>3.503418641</c:v>
                </c:pt>
                <c:pt idx="4381">
                  <c:v>3.504218313</c:v>
                </c:pt>
                <c:pt idx="4382">
                  <c:v>3.505017985</c:v>
                </c:pt>
                <c:pt idx="4383">
                  <c:v>3.505817657000001</c:v>
                </c:pt>
                <c:pt idx="4384">
                  <c:v>3.506617329</c:v>
                </c:pt>
                <c:pt idx="4385">
                  <c:v>3.507417001000001</c:v>
                </c:pt>
                <c:pt idx="4386">
                  <c:v>3.508216673</c:v>
                </c:pt>
                <c:pt idx="4387">
                  <c:v>3.509016345</c:v>
                </c:pt>
                <c:pt idx="4388">
                  <c:v>3.509816017</c:v>
                </c:pt>
                <c:pt idx="4389">
                  <c:v>3.510615688999999</c:v>
                </c:pt>
                <c:pt idx="4390">
                  <c:v>3.511415361</c:v>
                </c:pt>
                <c:pt idx="4391">
                  <c:v>3.512215032999999</c:v>
                </c:pt>
                <c:pt idx="4392">
                  <c:v>3.513014705000001</c:v>
                </c:pt>
                <c:pt idx="4393">
                  <c:v>3.513814377</c:v>
                </c:pt>
                <c:pt idx="4394">
                  <c:v>3.514614049</c:v>
                </c:pt>
                <c:pt idx="4395">
                  <c:v>3.515413721</c:v>
                </c:pt>
                <c:pt idx="4396">
                  <c:v>3.516213392999999</c:v>
                </c:pt>
                <c:pt idx="4397">
                  <c:v>3.517013065</c:v>
                </c:pt>
                <c:pt idx="4398">
                  <c:v>3.517812737</c:v>
                </c:pt>
                <c:pt idx="4399">
                  <c:v>3.518612408999999</c:v>
                </c:pt>
                <c:pt idx="4400">
                  <c:v>3.519412081</c:v>
                </c:pt>
                <c:pt idx="4401">
                  <c:v>3.520211753000001</c:v>
                </c:pt>
                <c:pt idx="4402">
                  <c:v>3.521011425</c:v>
                </c:pt>
                <c:pt idx="4403">
                  <c:v>3.521811097</c:v>
                </c:pt>
                <c:pt idx="4404">
                  <c:v>3.522610769</c:v>
                </c:pt>
                <c:pt idx="4405">
                  <c:v>3.523410441</c:v>
                </c:pt>
                <c:pt idx="4406">
                  <c:v>3.524210113</c:v>
                </c:pt>
                <c:pt idx="4407">
                  <c:v>3.525009785</c:v>
                </c:pt>
                <c:pt idx="4408">
                  <c:v>3.525809457</c:v>
                </c:pt>
                <c:pt idx="4409">
                  <c:v>3.526609128999999</c:v>
                </c:pt>
                <c:pt idx="4410">
                  <c:v>3.527408801</c:v>
                </c:pt>
                <c:pt idx="4411">
                  <c:v>3.528208472999999</c:v>
                </c:pt>
                <c:pt idx="4412">
                  <c:v>3.529008145</c:v>
                </c:pt>
                <c:pt idx="4413">
                  <c:v>3.529807817</c:v>
                </c:pt>
                <c:pt idx="4414">
                  <c:v>3.530607488999999</c:v>
                </c:pt>
                <c:pt idx="4415">
                  <c:v>3.531407161</c:v>
                </c:pt>
                <c:pt idx="4416">
                  <c:v>3.532206832999999</c:v>
                </c:pt>
                <c:pt idx="4417">
                  <c:v>3.533006505</c:v>
                </c:pt>
                <c:pt idx="4418">
                  <c:v>3.533806177</c:v>
                </c:pt>
                <c:pt idx="4419">
                  <c:v>3.534605849</c:v>
                </c:pt>
                <c:pt idx="4420">
                  <c:v>3.535405520999999</c:v>
                </c:pt>
                <c:pt idx="4421">
                  <c:v>3.536205192999998</c:v>
                </c:pt>
                <c:pt idx="4422">
                  <c:v>3.537004865000001</c:v>
                </c:pt>
                <c:pt idx="4423">
                  <c:v>3.537804537</c:v>
                </c:pt>
                <c:pt idx="4424">
                  <c:v>3.538604209000001</c:v>
                </c:pt>
                <c:pt idx="4425">
                  <c:v>3.539403881</c:v>
                </c:pt>
                <c:pt idx="4426">
                  <c:v>3.540203553</c:v>
                </c:pt>
                <c:pt idx="4427">
                  <c:v>3.541003225</c:v>
                </c:pt>
                <c:pt idx="4428">
                  <c:v>3.541802897</c:v>
                </c:pt>
                <c:pt idx="4429">
                  <c:v>3.542602569</c:v>
                </c:pt>
                <c:pt idx="4430">
                  <c:v>3.543402241000001</c:v>
                </c:pt>
                <c:pt idx="4431">
                  <c:v>3.544201913</c:v>
                </c:pt>
                <c:pt idx="4432">
                  <c:v>3.545001585000001</c:v>
                </c:pt>
                <c:pt idx="4433">
                  <c:v>3.545801257000001</c:v>
                </c:pt>
                <c:pt idx="4434">
                  <c:v>3.546600928999999</c:v>
                </c:pt>
                <c:pt idx="4435">
                  <c:v>3.547400601</c:v>
                </c:pt>
                <c:pt idx="4436">
                  <c:v>3.548200273</c:v>
                </c:pt>
                <c:pt idx="4437">
                  <c:v>3.548999945000001</c:v>
                </c:pt>
                <c:pt idx="4438">
                  <c:v>3.549799617</c:v>
                </c:pt>
                <c:pt idx="4439">
                  <c:v>3.550599289</c:v>
                </c:pt>
                <c:pt idx="4440">
                  <c:v>3.551398961</c:v>
                </c:pt>
                <c:pt idx="4441">
                  <c:v>3.552198632999999</c:v>
                </c:pt>
                <c:pt idx="4442">
                  <c:v>3.552998305</c:v>
                </c:pt>
                <c:pt idx="4443">
                  <c:v>3.553797977000001</c:v>
                </c:pt>
                <c:pt idx="4444">
                  <c:v>3.554597649</c:v>
                </c:pt>
                <c:pt idx="4445">
                  <c:v>3.555397321</c:v>
                </c:pt>
                <c:pt idx="4446">
                  <c:v>3.556196993</c:v>
                </c:pt>
                <c:pt idx="4447">
                  <c:v>3.556996665</c:v>
                </c:pt>
                <c:pt idx="4448">
                  <c:v>3.557796337</c:v>
                </c:pt>
                <c:pt idx="4449">
                  <c:v>3.558596009</c:v>
                </c:pt>
                <c:pt idx="4450">
                  <c:v>3.559395681</c:v>
                </c:pt>
                <c:pt idx="4451">
                  <c:v>3.560195353000001</c:v>
                </c:pt>
                <c:pt idx="4452">
                  <c:v>3.560995025</c:v>
                </c:pt>
                <c:pt idx="4453">
                  <c:v>3.561794697000001</c:v>
                </c:pt>
                <c:pt idx="4454">
                  <c:v>3.562594369</c:v>
                </c:pt>
                <c:pt idx="4455">
                  <c:v>3.563394041000001</c:v>
                </c:pt>
                <c:pt idx="4456">
                  <c:v>3.564193713000001</c:v>
                </c:pt>
                <c:pt idx="4457">
                  <c:v>3.564993385</c:v>
                </c:pt>
                <c:pt idx="4458">
                  <c:v>3.565793057000001</c:v>
                </c:pt>
                <c:pt idx="4459">
                  <c:v>3.566592729</c:v>
                </c:pt>
                <c:pt idx="4460">
                  <c:v>3.567392401000001</c:v>
                </c:pt>
                <c:pt idx="4461">
                  <c:v>3.568192073</c:v>
                </c:pt>
                <c:pt idx="4462">
                  <c:v>3.568991745000001</c:v>
                </c:pt>
                <c:pt idx="4463">
                  <c:v>3.569791417</c:v>
                </c:pt>
                <c:pt idx="4464">
                  <c:v>3.570591089000001</c:v>
                </c:pt>
                <c:pt idx="4465">
                  <c:v>3.571390761</c:v>
                </c:pt>
                <c:pt idx="4466">
                  <c:v>3.572190432999999</c:v>
                </c:pt>
                <c:pt idx="4467">
                  <c:v>3.572990105</c:v>
                </c:pt>
                <c:pt idx="4468">
                  <c:v>3.573789777000001</c:v>
                </c:pt>
                <c:pt idx="4469">
                  <c:v>3.574589449</c:v>
                </c:pt>
                <c:pt idx="4470">
                  <c:v>3.575389121</c:v>
                </c:pt>
                <c:pt idx="4471">
                  <c:v>3.576188793</c:v>
                </c:pt>
                <c:pt idx="4472">
                  <c:v>3.576988464999999</c:v>
                </c:pt>
                <c:pt idx="4473">
                  <c:v>3.577788137</c:v>
                </c:pt>
                <c:pt idx="4474">
                  <c:v>3.578587809</c:v>
                </c:pt>
                <c:pt idx="4475">
                  <c:v>3.579387481</c:v>
                </c:pt>
                <c:pt idx="4476">
                  <c:v>3.580187153</c:v>
                </c:pt>
                <c:pt idx="4477">
                  <c:v>3.580986825000001</c:v>
                </c:pt>
                <c:pt idx="4478">
                  <c:v>3.581786497</c:v>
                </c:pt>
                <c:pt idx="4479">
                  <c:v>3.582586169</c:v>
                </c:pt>
                <c:pt idx="4480">
                  <c:v>3.583385841</c:v>
                </c:pt>
                <c:pt idx="4481">
                  <c:v>3.584185513</c:v>
                </c:pt>
                <c:pt idx="4482">
                  <c:v>3.584985185</c:v>
                </c:pt>
                <c:pt idx="4483">
                  <c:v>3.585784857</c:v>
                </c:pt>
                <c:pt idx="4484">
                  <c:v>3.586584529</c:v>
                </c:pt>
                <c:pt idx="4485">
                  <c:v>3.587384201000001</c:v>
                </c:pt>
                <c:pt idx="4486">
                  <c:v>3.588183873</c:v>
                </c:pt>
                <c:pt idx="4487">
                  <c:v>3.588983545000001</c:v>
                </c:pt>
                <c:pt idx="4488">
                  <c:v>3.589783217000001</c:v>
                </c:pt>
                <c:pt idx="4489">
                  <c:v>3.590582889</c:v>
                </c:pt>
                <c:pt idx="4490">
                  <c:v>3.591382561000001</c:v>
                </c:pt>
                <c:pt idx="4491">
                  <c:v>3.592182233</c:v>
                </c:pt>
                <c:pt idx="4492">
                  <c:v>3.592981905000001</c:v>
                </c:pt>
                <c:pt idx="4493">
                  <c:v>3.593781577</c:v>
                </c:pt>
                <c:pt idx="4494">
                  <c:v>3.594581249000001</c:v>
                </c:pt>
                <c:pt idx="4495">
                  <c:v>3.595380921</c:v>
                </c:pt>
                <c:pt idx="4496">
                  <c:v>3.596180593</c:v>
                </c:pt>
                <c:pt idx="4497">
                  <c:v>3.596980265</c:v>
                </c:pt>
                <c:pt idx="4498">
                  <c:v>3.597779937</c:v>
                </c:pt>
                <c:pt idx="4499">
                  <c:v>3.598579609</c:v>
                </c:pt>
                <c:pt idx="4500">
                  <c:v>3.599379281</c:v>
                </c:pt>
                <c:pt idx="4501">
                  <c:v>3.600178953</c:v>
                </c:pt>
                <c:pt idx="4502">
                  <c:v>3.600978625</c:v>
                </c:pt>
                <c:pt idx="4503">
                  <c:v>3.601778297</c:v>
                </c:pt>
                <c:pt idx="4504">
                  <c:v>3.602577969</c:v>
                </c:pt>
                <c:pt idx="4505">
                  <c:v>3.603377641000001</c:v>
                </c:pt>
                <c:pt idx="4506">
                  <c:v>3.604177313</c:v>
                </c:pt>
                <c:pt idx="4507">
                  <c:v>3.604976985</c:v>
                </c:pt>
                <c:pt idx="4508">
                  <c:v>3.605776657000001</c:v>
                </c:pt>
                <c:pt idx="4509">
                  <c:v>3.606576329</c:v>
                </c:pt>
                <c:pt idx="4510">
                  <c:v>3.607376001000001</c:v>
                </c:pt>
                <c:pt idx="4511">
                  <c:v>3.608175673</c:v>
                </c:pt>
                <c:pt idx="4512">
                  <c:v>3.608975345</c:v>
                </c:pt>
                <c:pt idx="4513">
                  <c:v>3.609775017</c:v>
                </c:pt>
                <c:pt idx="4514">
                  <c:v>3.610574689</c:v>
                </c:pt>
                <c:pt idx="4515">
                  <c:v>3.611374361</c:v>
                </c:pt>
                <c:pt idx="4516">
                  <c:v>3.612174033</c:v>
                </c:pt>
                <c:pt idx="4517">
                  <c:v>3.612973705</c:v>
                </c:pt>
                <c:pt idx="4518">
                  <c:v>3.613773377</c:v>
                </c:pt>
                <c:pt idx="4519">
                  <c:v>3.614573049</c:v>
                </c:pt>
                <c:pt idx="4520">
                  <c:v>3.615372721</c:v>
                </c:pt>
                <c:pt idx="4521">
                  <c:v>3.616172392999999</c:v>
                </c:pt>
                <c:pt idx="4522">
                  <c:v>3.616972065</c:v>
                </c:pt>
                <c:pt idx="4523">
                  <c:v>3.617771737000001</c:v>
                </c:pt>
                <c:pt idx="4524">
                  <c:v>3.618571409</c:v>
                </c:pt>
                <c:pt idx="4525">
                  <c:v>3.619371081</c:v>
                </c:pt>
                <c:pt idx="4526">
                  <c:v>3.620170753000001</c:v>
                </c:pt>
                <c:pt idx="4527">
                  <c:v>3.620970425</c:v>
                </c:pt>
                <c:pt idx="4528">
                  <c:v>3.621770097000001</c:v>
                </c:pt>
                <c:pt idx="4529">
                  <c:v>3.622569769</c:v>
                </c:pt>
                <c:pt idx="4530">
                  <c:v>3.623369441000001</c:v>
                </c:pt>
                <c:pt idx="4531">
                  <c:v>3.624169113</c:v>
                </c:pt>
                <c:pt idx="4532">
                  <c:v>3.624968785</c:v>
                </c:pt>
                <c:pt idx="4533">
                  <c:v>3.625768457</c:v>
                </c:pt>
                <c:pt idx="4534">
                  <c:v>3.626568128999999</c:v>
                </c:pt>
                <c:pt idx="4535">
                  <c:v>3.627367801</c:v>
                </c:pt>
                <c:pt idx="4536">
                  <c:v>3.628167473</c:v>
                </c:pt>
                <c:pt idx="4537">
                  <c:v>3.628967145000001</c:v>
                </c:pt>
                <c:pt idx="4538">
                  <c:v>3.629766817</c:v>
                </c:pt>
                <c:pt idx="4539">
                  <c:v>3.630566489</c:v>
                </c:pt>
                <c:pt idx="4540">
                  <c:v>3.631366161</c:v>
                </c:pt>
                <c:pt idx="4541">
                  <c:v>3.632165832999999</c:v>
                </c:pt>
                <c:pt idx="4542">
                  <c:v>3.632965504999999</c:v>
                </c:pt>
                <c:pt idx="4543">
                  <c:v>3.633765177</c:v>
                </c:pt>
                <c:pt idx="4544">
                  <c:v>3.634564849</c:v>
                </c:pt>
                <c:pt idx="4545">
                  <c:v>3.635364521</c:v>
                </c:pt>
                <c:pt idx="4546">
                  <c:v>3.636164192999999</c:v>
                </c:pt>
                <c:pt idx="4547">
                  <c:v>3.636963865</c:v>
                </c:pt>
                <c:pt idx="4548">
                  <c:v>3.637763537</c:v>
                </c:pt>
                <c:pt idx="4549">
                  <c:v>3.638563209</c:v>
                </c:pt>
                <c:pt idx="4550">
                  <c:v>3.639362881</c:v>
                </c:pt>
                <c:pt idx="4551">
                  <c:v>3.640162553</c:v>
                </c:pt>
                <c:pt idx="4552">
                  <c:v>3.640962225</c:v>
                </c:pt>
                <c:pt idx="4553">
                  <c:v>3.641761897000001</c:v>
                </c:pt>
                <c:pt idx="4554">
                  <c:v>3.642561569000001</c:v>
                </c:pt>
                <c:pt idx="4555">
                  <c:v>3.643361241000001</c:v>
                </c:pt>
                <c:pt idx="4556">
                  <c:v>3.644160913</c:v>
                </c:pt>
                <c:pt idx="4557">
                  <c:v>3.644960585</c:v>
                </c:pt>
                <c:pt idx="4558">
                  <c:v>3.645760257000001</c:v>
                </c:pt>
                <c:pt idx="4559">
                  <c:v>3.646559928999999</c:v>
                </c:pt>
                <c:pt idx="4560">
                  <c:v>3.647359601</c:v>
                </c:pt>
                <c:pt idx="4561">
                  <c:v>3.648159273</c:v>
                </c:pt>
                <c:pt idx="4562">
                  <c:v>3.648958945</c:v>
                </c:pt>
                <c:pt idx="4563">
                  <c:v>3.649758617</c:v>
                </c:pt>
                <c:pt idx="4564">
                  <c:v>3.650558289</c:v>
                </c:pt>
                <c:pt idx="4565">
                  <c:v>3.651357961</c:v>
                </c:pt>
                <c:pt idx="4566">
                  <c:v>3.652157632999999</c:v>
                </c:pt>
                <c:pt idx="4567">
                  <c:v>3.652957305</c:v>
                </c:pt>
                <c:pt idx="4568">
                  <c:v>3.653756977</c:v>
                </c:pt>
                <c:pt idx="4569">
                  <c:v>3.654556649</c:v>
                </c:pt>
                <c:pt idx="4570">
                  <c:v>3.655356321</c:v>
                </c:pt>
                <c:pt idx="4571">
                  <c:v>3.656155992999999</c:v>
                </c:pt>
                <c:pt idx="4572">
                  <c:v>3.656955664999998</c:v>
                </c:pt>
                <c:pt idx="4573">
                  <c:v>3.657755337000001</c:v>
                </c:pt>
                <c:pt idx="4574">
                  <c:v>3.658555009</c:v>
                </c:pt>
                <c:pt idx="4575">
                  <c:v>3.659354681</c:v>
                </c:pt>
                <c:pt idx="4576">
                  <c:v>3.660154353</c:v>
                </c:pt>
                <c:pt idx="4577">
                  <c:v>3.660954025</c:v>
                </c:pt>
                <c:pt idx="4578">
                  <c:v>3.661753697</c:v>
                </c:pt>
                <c:pt idx="4579">
                  <c:v>3.662553369</c:v>
                </c:pt>
                <c:pt idx="4580">
                  <c:v>3.663353041</c:v>
                </c:pt>
                <c:pt idx="4581">
                  <c:v>3.664152713</c:v>
                </c:pt>
                <c:pt idx="4582">
                  <c:v>3.664952385</c:v>
                </c:pt>
                <c:pt idx="4583">
                  <c:v>3.665752057</c:v>
                </c:pt>
                <c:pt idx="4584">
                  <c:v>3.666551729</c:v>
                </c:pt>
                <c:pt idx="4585">
                  <c:v>3.667351401000001</c:v>
                </c:pt>
                <c:pt idx="4586">
                  <c:v>3.668151073000001</c:v>
                </c:pt>
                <c:pt idx="4587">
                  <c:v>3.668950745000001</c:v>
                </c:pt>
                <c:pt idx="4588">
                  <c:v>3.669750417</c:v>
                </c:pt>
                <c:pt idx="4589">
                  <c:v>3.670550089</c:v>
                </c:pt>
                <c:pt idx="4590">
                  <c:v>3.671349761</c:v>
                </c:pt>
                <c:pt idx="4591">
                  <c:v>3.672149432999999</c:v>
                </c:pt>
                <c:pt idx="4592">
                  <c:v>3.672949104999998</c:v>
                </c:pt>
                <c:pt idx="4593">
                  <c:v>3.673748777</c:v>
                </c:pt>
                <c:pt idx="4594">
                  <c:v>3.674548449</c:v>
                </c:pt>
                <c:pt idx="4595">
                  <c:v>3.675348120999998</c:v>
                </c:pt>
                <c:pt idx="4596">
                  <c:v>3.676147793</c:v>
                </c:pt>
                <c:pt idx="4597">
                  <c:v>3.676947464999999</c:v>
                </c:pt>
                <c:pt idx="4598">
                  <c:v>3.677747137</c:v>
                </c:pt>
                <c:pt idx="4599">
                  <c:v>3.678546809</c:v>
                </c:pt>
                <c:pt idx="4600">
                  <c:v>3.679346481</c:v>
                </c:pt>
                <c:pt idx="4601">
                  <c:v>3.680146153</c:v>
                </c:pt>
                <c:pt idx="4602">
                  <c:v>3.680945825</c:v>
                </c:pt>
                <c:pt idx="4603">
                  <c:v>3.681745497</c:v>
                </c:pt>
                <c:pt idx="4604">
                  <c:v>3.682545168999999</c:v>
                </c:pt>
                <c:pt idx="4605">
                  <c:v>3.683344841000001</c:v>
                </c:pt>
                <c:pt idx="4606">
                  <c:v>3.684144513</c:v>
                </c:pt>
                <c:pt idx="4607">
                  <c:v>3.684944185</c:v>
                </c:pt>
                <c:pt idx="4608">
                  <c:v>3.685743857000001</c:v>
                </c:pt>
                <c:pt idx="4609">
                  <c:v>3.686543529</c:v>
                </c:pt>
                <c:pt idx="4610">
                  <c:v>3.687343201</c:v>
                </c:pt>
                <c:pt idx="4611">
                  <c:v>3.688142873</c:v>
                </c:pt>
                <c:pt idx="4612">
                  <c:v>3.688942545</c:v>
                </c:pt>
                <c:pt idx="4613">
                  <c:v>3.689742217</c:v>
                </c:pt>
                <c:pt idx="4614">
                  <c:v>3.690541889</c:v>
                </c:pt>
                <c:pt idx="4615">
                  <c:v>3.691341561</c:v>
                </c:pt>
                <c:pt idx="4616">
                  <c:v>3.692141233</c:v>
                </c:pt>
                <c:pt idx="4617">
                  <c:v>3.692940904999998</c:v>
                </c:pt>
                <c:pt idx="4618">
                  <c:v>3.693740577000001</c:v>
                </c:pt>
                <c:pt idx="4619">
                  <c:v>3.694540249</c:v>
                </c:pt>
                <c:pt idx="4620">
                  <c:v>3.695339921</c:v>
                </c:pt>
                <c:pt idx="4621">
                  <c:v>3.696139593</c:v>
                </c:pt>
                <c:pt idx="4622">
                  <c:v>3.696939265</c:v>
                </c:pt>
                <c:pt idx="4623">
                  <c:v>3.697738937</c:v>
                </c:pt>
                <c:pt idx="4624">
                  <c:v>3.698538609</c:v>
                </c:pt>
                <c:pt idx="4625">
                  <c:v>3.699338281</c:v>
                </c:pt>
                <c:pt idx="4626">
                  <c:v>3.700137953000001</c:v>
                </c:pt>
                <c:pt idx="4627">
                  <c:v>3.700937625000001</c:v>
                </c:pt>
                <c:pt idx="4628">
                  <c:v>3.701737297</c:v>
                </c:pt>
                <c:pt idx="4629">
                  <c:v>3.702536969</c:v>
                </c:pt>
                <c:pt idx="4630">
                  <c:v>3.703336641000001</c:v>
                </c:pt>
                <c:pt idx="4631">
                  <c:v>3.704136313</c:v>
                </c:pt>
                <c:pt idx="4632">
                  <c:v>3.704935985</c:v>
                </c:pt>
                <c:pt idx="4633">
                  <c:v>3.705735657</c:v>
                </c:pt>
                <c:pt idx="4634">
                  <c:v>3.706535329</c:v>
                </c:pt>
                <c:pt idx="4635">
                  <c:v>3.707335001000001</c:v>
                </c:pt>
                <c:pt idx="4636">
                  <c:v>3.708134673000001</c:v>
                </c:pt>
                <c:pt idx="4637">
                  <c:v>3.708934345000001</c:v>
                </c:pt>
                <c:pt idx="4638">
                  <c:v>3.709734017</c:v>
                </c:pt>
                <c:pt idx="4639">
                  <c:v>3.710533689</c:v>
                </c:pt>
                <c:pt idx="4640">
                  <c:v>3.711333361000001</c:v>
                </c:pt>
                <c:pt idx="4641">
                  <c:v>3.712133033</c:v>
                </c:pt>
                <c:pt idx="4642">
                  <c:v>3.712932705</c:v>
                </c:pt>
                <c:pt idx="4643">
                  <c:v>3.713732377000001</c:v>
                </c:pt>
                <c:pt idx="4644">
                  <c:v>3.714532049</c:v>
                </c:pt>
                <c:pt idx="4645">
                  <c:v>3.715331721000001</c:v>
                </c:pt>
                <c:pt idx="4646">
                  <c:v>3.716131393</c:v>
                </c:pt>
                <c:pt idx="4647">
                  <c:v>3.716931065000001</c:v>
                </c:pt>
                <c:pt idx="4648">
                  <c:v>3.717730737</c:v>
                </c:pt>
                <c:pt idx="4649">
                  <c:v>3.718530409</c:v>
                </c:pt>
                <c:pt idx="4650">
                  <c:v>3.719330081000001</c:v>
                </c:pt>
                <c:pt idx="4651">
                  <c:v>3.720129753</c:v>
                </c:pt>
                <c:pt idx="4652">
                  <c:v>3.720929425</c:v>
                </c:pt>
                <c:pt idx="4653">
                  <c:v>3.721729097000001</c:v>
                </c:pt>
                <c:pt idx="4654">
                  <c:v>3.722528769000001</c:v>
                </c:pt>
                <c:pt idx="4655">
                  <c:v>3.723328441</c:v>
                </c:pt>
                <c:pt idx="4656">
                  <c:v>3.724128113</c:v>
                </c:pt>
                <c:pt idx="4657">
                  <c:v>3.724927785</c:v>
                </c:pt>
                <c:pt idx="4658">
                  <c:v>3.725727457000001</c:v>
                </c:pt>
                <c:pt idx="4659">
                  <c:v>3.726527129</c:v>
                </c:pt>
                <c:pt idx="4660">
                  <c:v>3.727326801</c:v>
                </c:pt>
                <c:pt idx="4661">
                  <c:v>3.728126473</c:v>
                </c:pt>
                <c:pt idx="4662">
                  <c:v>3.728926145000001</c:v>
                </c:pt>
                <c:pt idx="4663">
                  <c:v>3.729725817000001</c:v>
                </c:pt>
                <c:pt idx="4664">
                  <c:v>3.730525489</c:v>
                </c:pt>
                <c:pt idx="4665">
                  <c:v>3.731325161</c:v>
                </c:pt>
                <c:pt idx="4666">
                  <c:v>3.732124833</c:v>
                </c:pt>
                <c:pt idx="4667">
                  <c:v>3.732924505000001</c:v>
                </c:pt>
                <c:pt idx="4668">
                  <c:v>3.733724177000001</c:v>
                </c:pt>
                <c:pt idx="4669">
                  <c:v>3.734523849000001</c:v>
                </c:pt>
                <c:pt idx="4670">
                  <c:v>3.735323521</c:v>
                </c:pt>
                <c:pt idx="4671">
                  <c:v>3.736123193</c:v>
                </c:pt>
                <c:pt idx="4672">
                  <c:v>3.736922865</c:v>
                </c:pt>
                <c:pt idx="4673">
                  <c:v>3.737722537000001</c:v>
                </c:pt>
                <c:pt idx="4674">
                  <c:v>3.738522209</c:v>
                </c:pt>
                <c:pt idx="4675">
                  <c:v>3.739321881000001</c:v>
                </c:pt>
                <c:pt idx="4676">
                  <c:v>3.740121553000001</c:v>
                </c:pt>
                <c:pt idx="4677">
                  <c:v>3.740921225000001</c:v>
                </c:pt>
                <c:pt idx="4678">
                  <c:v>3.741720897</c:v>
                </c:pt>
                <c:pt idx="4679">
                  <c:v>3.742520569000001</c:v>
                </c:pt>
                <c:pt idx="4680">
                  <c:v>3.743320241</c:v>
                </c:pt>
                <c:pt idx="4681">
                  <c:v>3.744119913</c:v>
                </c:pt>
                <c:pt idx="4682">
                  <c:v>3.744919585000001</c:v>
                </c:pt>
                <c:pt idx="4683">
                  <c:v>3.745719257</c:v>
                </c:pt>
                <c:pt idx="4684">
                  <c:v>3.746518929</c:v>
                </c:pt>
                <c:pt idx="4685">
                  <c:v>3.747318601000001</c:v>
                </c:pt>
                <c:pt idx="4686">
                  <c:v>3.748118273000001</c:v>
                </c:pt>
                <c:pt idx="4687">
                  <c:v>3.748917945</c:v>
                </c:pt>
                <c:pt idx="4688">
                  <c:v>3.749717617000001</c:v>
                </c:pt>
                <c:pt idx="4689">
                  <c:v>3.750517289000001</c:v>
                </c:pt>
                <c:pt idx="4690">
                  <c:v>3.751316961</c:v>
                </c:pt>
                <c:pt idx="4691">
                  <c:v>3.752116633</c:v>
                </c:pt>
                <c:pt idx="4692">
                  <c:v>3.752916305</c:v>
                </c:pt>
                <c:pt idx="4693">
                  <c:v>3.753715977</c:v>
                </c:pt>
                <c:pt idx="4694">
                  <c:v>3.754515649</c:v>
                </c:pt>
                <c:pt idx="4695">
                  <c:v>3.755315321</c:v>
                </c:pt>
                <c:pt idx="4696">
                  <c:v>3.756114993</c:v>
                </c:pt>
                <c:pt idx="4697">
                  <c:v>3.756914665</c:v>
                </c:pt>
                <c:pt idx="4698">
                  <c:v>3.757714337000001</c:v>
                </c:pt>
                <c:pt idx="4699">
                  <c:v>3.758514009000001</c:v>
                </c:pt>
                <c:pt idx="4700">
                  <c:v>3.759313681</c:v>
                </c:pt>
                <c:pt idx="4701">
                  <c:v>3.760113353000001</c:v>
                </c:pt>
                <c:pt idx="4702">
                  <c:v>3.760913025</c:v>
                </c:pt>
                <c:pt idx="4703">
                  <c:v>3.761712697</c:v>
                </c:pt>
                <c:pt idx="4704">
                  <c:v>3.762512369</c:v>
                </c:pt>
                <c:pt idx="4705">
                  <c:v>3.763312041000001</c:v>
                </c:pt>
                <c:pt idx="4706">
                  <c:v>3.764111713</c:v>
                </c:pt>
                <c:pt idx="4707">
                  <c:v>3.764911385000001</c:v>
                </c:pt>
                <c:pt idx="4708">
                  <c:v>3.765711057000001</c:v>
                </c:pt>
                <c:pt idx="4709">
                  <c:v>3.766510729000001</c:v>
                </c:pt>
                <c:pt idx="4710">
                  <c:v>3.767310401</c:v>
                </c:pt>
                <c:pt idx="4711">
                  <c:v>3.768110073000001</c:v>
                </c:pt>
                <c:pt idx="4712">
                  <c:v>3.768909745</c:v>
                </c:pt>
                <c:pt idx="4713">
                  <c:v>3.769709417</c:v>
                </c:pt>
                <c:pt idx="4714">
                  <c:v>3.770509089</c:v>
                </c:pt>
                <c:pt idx="4715">
                  <c:v>3.771308761</c:v>
                </c:pt>
                <c:pt idx="4716">
                  <c:v>3.772108432999999</c:v>
                </c:pt>
                <c:pt idx="4717">
                  <c:v>3.772908104999999</c:v>
                </c:pt>
                <c:pt idx="4718">
                  <c:v>3.773707777000001</c:v>
                </c:pt>
                <c:pt idx="4719">
                  <c:v>3.774507449</c:v>
                </c:pt>
                <c:pt idx="4720">
                  <c:v>3.775307121</c:v>
                </c:pt>
                <c:pt idx="4721">
                  <c:v>3.776106793</c:v>
                </c:pt>
                <c:pt idx="4722">
                  <c:v>3.776906465</c:v>
                </c:pt>
                <c:pt idx="4723">
                  <c:v>3.777706137</c:v>
                </c:pt>
                <c:pt idx="4724">
                  <c:v>3.778505809</c:v>
                </c:pt>
                <c:pt idx="4725">
                  <c:v>3.779305481</c:v>
                </c:pt>
                <c:pt idx="4726">
                  <c:v>3.780105153</c:v>
                </c:pt>
                <c:pt idx="4727">
                  <c:v>3.780904825000001</c:v>
                </c:pt>
                <c:pt idx="4728">
                  <c:v>3.781704497</c:v>
                </c:pt>
                <c:pt idx="4729">
                  <c:v>3.782504169</c:v>
                </c:pt>
                <c:pt idx="4730">
                  <c:v>3.783303841000001</c:v>
                </c:pt>
                <c:pt idx="4731">
                  <c:v>3.784103513000001</c:v>
                </c:pt>
                <c:pt idx="4732">
                  <c:v>3.784903185</c:v>
                </c:pt>
                <c:pt idx="4733">
                  <c:v>3.785702857000001</c:v>
                </c:pt>
                <c:pt idx="4734">
                  <c:v>3.786502529</c:v>
                </c:pt>
                <c:pt idx="4735">
                  <c:v>3.787302201000001</c:v>
                </c:pt>
                <c:pt idx="4736">
                  <c:v>3.788101873000001</c:v>
                </c:pt>
                <c:pt idx="4737">
                  <c:v>3.788901545000001</c:v>
                </c:pt>
                <c:pt idx="4738">
                  <c:v>3.789701217</c:v>
                </c:pt>
                <c:pt idx="4739">
                  <c:v>3.790500889</c:v>
                </c:pt>
                <c:pt idx="4740">
                  <c:v>3.791300561000001</c:v>
                </c:pt>
                <c:pt idx="4741">
                  <c:v>3.792100233</c:v>
                </c:pt>
                <c:pt idx="4742">
                  <c:v>3.792899905</c:v>
                </c:pt>
                <c:pt idx="4743">
                  <c:v>3.793699577000001</c:v>
                </c:pt>
                <c:pt idx="4744">
                  <c:v>3.794499249</c:v>
                </c:pt>
                <c:pt idx="4745">
                  <c:v>3.795298921</c:v>
                </c:pt>
                <c:pt idx="4746">
                  <c:v>3.796098592999999</c:v>
                </c:pt>
                <c:pt idx="4747">
                  <c:v>3.796898265</c:v>
                </c:pt>
                <c:pt idx="4748">
                  <c:v>3.797697937</c:v>
                </c:pt>
                <c:pt idx="4749">
                  <c:v>3.798497609</c:v>
                </c:pt>
                <c:pt idx="4750">
                  <c:v>3.799297281000001</c:v>
                </c:pt>
                <c:pt idx="4751">
                  <c:v>3.800096953</c:v>
                </c:pt>
                <c:pt idx="4752">
                  <c:v>3.800896625</c:v>
                </c:pt>
                <c:pt idx="4753">
                  <c:v>3.801696297</c:v>
                </c:pt>
                <c:pt idx="4754">
                  <c:v>3.802495968999999</c:v>
                </c:pt>
                <c:pt idx="4755">
                  <c:v>3.803295641</c:v>
                </c:pt>
                <c:pt idx="4756">
                  <c:v>3.804095312999999</c:v>
                </c:pt>
                <c:pt idx="4757">
                  <c:v>3.804894985</c:v>
                </c:pt>
                <c:pt idx="4758">
                  <c:v>3.805694657</c:v>
                </c:pt>
                <c:pt idx="4759">
                  <c:v>3.806494329</c:v>
                </c:pt>
                <c:pt idx="4760">
                  <c:v>3.807294001000001</c:v>
                </c:pt>
                <c:pt idx="4761">
                  <c:v>3.808093673</c:v>
                </c:pt>
                <c:pt idx="4762">
                  <c:v>3.808893345</c:v>
                </c:pt>
                <c:pt idx="4763">
                  <c:v>3.809693017</c:v>
                </c:pt>
                <c:pt idx="4764">
                  <c:v>3.810492688999999</c:v>
                </c:pt>
                <c:pt idx="4765">
                  <c:v>3.811292361</c:v>
                </c:pt>
                <c:pt idx="4766">
                  <c:v>3.812092032999999</c:v>
                </c:pt>
                <c:pt idx="4767">
                  <c:v>3.812891705</c:v>
                </c:pt>
                <c:pt idx="4768">
                  <c:v>3.813691377</c:v>
                </c:pt>
                <c:pt idx="4769">
                  <c:v>3.814491049</c:v>
                </c:pt>
                <c:pt idx="4770">
                  <c:v>3.815290721</c:v>
                </c:pt>
                <c:pt idx="4771">
                  <c:v>3.816090392999999</c:v>
                </c:pt>
                <c:pt idx="4772">
                  <c:v>3.816890064999999</c:v>
                </c:pt>
                <c:pt idx="4773">
                  <c:v>3.817689737</c:v>
                </c:pt>
                <c:pt idx="4774">
                  <c:v>3.818489408999999</c:v>
                </c:pt>
                <c:pt idx="4775">
                  <c:v>3.819289080999999</c:v>
                </c:pt>
                <c:pt idx="4776">
                  <c:v>3.820088753</c:v>
                </c:pt>
                <c:pt idx="4777">
                  <c:v>3.820888424999997</c:v>
                </c:pt>
                <c:pt idx="4778">
                  <c:v>3.821688097</c:v>
                </c:pt>
                <c:pt idx="4779">
                  <c:v>3.822487769</c:v>
                </c:pt>
                <c:pt idx="4780">
                  <c:v>3.823287441000001</c:v>
                </c:pt>
                <c:pt idx="4781">
                  <c:v>3.824087113</c:v>
                </c:pt>
                <c:pt idx="4782">
                  <c:v>3.824886785</c:v>
                </c:pt>
                <c:pt idx="4783">
                  <c:v>3.825686457</c:v>
                </c:pt>
                <c:pt idx="4784">
                  <c:v>3.826486128999999</c:v>
                </c:pt>
                <c:pt idx="4785">
                  <c:v>3.827285801</c:v>
                </c:pt>
                <c:pt idx="4786">
                  <c:v>3.828085472999999</c:v>
                </c:pt>
                <c:pt idx="4787">
                  <c:v>3.828885145</c:v>
                </c:pt>
                <c:pt idx="4788">
                  <c:v>3.829684817</c:v>
                </c:pt>
                <c:pt idx="4789">
                  <c:v>3.830484488999999</c:v>
                </c:pt>
                <c:pt idx="4790">
                  <c:v>3.831284161</c:v>
                </c:pt>
                <c:pt idx="4791">
                  <c:v>3.832083832999999</c:v>
                </c:pt>
                <c:pt idx="4792">
                  <c:v>3.832883504999998</c:v>
                </c:pt>
                <c:pt idx="4793">
                  <c:v>3.833683177</c:v>
                </c:pt>
                <c:pt idx="4794">
                  <c:v>3.834482849</c:v>
                </c:pt>
                <c:pt idx="4795">
                  <c:v>3.835282520999999</c:v>
                </c:pt>
                <c:pt idx="4796">
                  <c:v>3.836082192999997</c:v>
                </c:pt>
                <c:pt idx="4797">
                  <c:v>3.836881865</c:v>
                </c:pt>
                <c:pt idx="4798">
                  <c:v>3.837681537</c:v>
                </c:pt>
                <c:pt idx="4799">
                  <c:v>3.838481209000001</c:v>
                </c:pt>
                <c:pt idx="4800">
                  <c:v>3.839280881</c:v>
                </c:pt>
                <c:pt idx="4801">
                  <c:v>3.840080553</c:v>
                </c:pt>
                <c:pt idx="4802">
                  <c:v>3.840880225</c:v>
                </c:pt>
                <c:pt idx="4803">
                  <c:v>3.841679897</c:v>
                </c:pt>
                <c:pt idx="4804">
                  <c:v>3.842479569</c:v>
                </c:pt>
                <c:pt idx="4805">
                  <c:v>3.843279241000001</c:v>
                </c:pt>
                <c:pt idx="4806">
                  <c:v>3.844078912999999</c:v>
                </c:pt>
                <c:pt idx="4807">
                  <c:v>3.844878585</c:v>
                </c:pt>
                <c:pt idx="4808">
                  <c:v>3.845678257</c:v>
                </c:pt>
                <c:pt idx="4809">
                  <c:v>3.846477928999999</c:v>
                </c:pt>
                <c:pt idx="4810">
                  <c:v>3.847277601</c:v>
                </c:pt>
                <c:pt idx="4811">
                  <c:v>3.848077273</c:v>
                </c:pt>
                <c:pt idx="4812">
                  <c:v>3.848876945</c:v>
                </c:pt>
                <c:pt idx="4813">
                  <c:v>3.849676617</c:v>
                </c:pt>
                <c:pt idx="4814">
                  <c:v>3.850476288999999</c:v>
                </c:pt>
                <c:pt idx="4815">
                  <c:v>3.851275960999998</c:v>
                </c:pt>
                <c:pt idx="4816">
                  <c:v>3.852075632999997</c:v>
                </c:pt>
                <c:pt idx="4817">
                  <c:v>3.852875304999991</c:v>
                </c:pt>
                <c:pt idx="4818">
                  <c:v>3.853674977</c:v>
                </c:pt>
                <c:pt idx="4819">
                  <c:v>3.854474649</c:v>
                </c:pt>
                <c:pt idx="4820">
                  <c:v>3.855274321</c:v>
                </c:pt>
                <c:pt idx="4821">
                  <c:v>3.856073992999998</c:v>
                </c:pt>
                <c:pt idx="4822">
                  <c:v>3.856873664999997</c:v>
                </c:pt>
                <c:pt idx="4823">
                  <c:v>3.857673337</c:v>
                </c:pt>
                <c:pt idx="4824">
                  <c:v>3.858473008999999</c:v>
                </c:pt>
                <c:pt idx="4825">
                  <c:v>3.859272680999997</c:v>
                </c:pt>
                <c:pt idx="4826">
                  <c:v>3.860072353</c:v>
                </c:pt>
                <c:pt idx="4827">
                  <c:v>3.860872024999999</c:v>
                </c:pt>
                <c:pt idx="4828">
                  <c:v>3.861671697</c:v>
                </c:pt>
                <c:pt idx="4829">
                  <c:v>3.862471369</c:v>
                </c:pt>
                <c:pt idx="4830">
                  <c:v>3.863271041000001</c:v>
                </c:pt>
                <c:pt idx="4831">
                  <c:v>3.864070713000001</c:v>
                </c:pt>
                <c:pt idx="4832">
                  <c:v>3.864870385</c:v>
                </c:pt>
                <c:pt idx="4833">
                  <c:v>3.865670057</c:v>
                </c:pt>
                <c:pt idx="4834">
                  <c:v>3.866469728999999</c:v>
                </c:pt>
                <c:pt idx="4835">
                  <c:v>3.867269401</c:v>
                </c:pt>
                <c:pt idx="4836">
                  <c:v>3.868069073</c:v>
                </c:pt>
                <c:pt idx="4837">
                  <c:v>3.868868745</c:v>
                </c:pt>
                <c:pt idx="4838">
                  <c:v>3.869668416999997</c:v>
                </c:pt>
                <c:pt idx="4839">
                  <c:v>3.870468088999999</c:v>
                </c:pt>
                <c:pt idx="4840">
                  <c:v>3.871267761</c:v>
                </c:pt>
                <c:pt idx="4841">
                  <c:v>3.872067432999998</c:v>
                </c:pt>
                <c:pt idx="4842">
                  <c:v>3.872867104999996</c:v>
                </c:pt>
                <c:pt idx="4843">
                  <c:v>3.873666777</c:v>
                </c:pt>
                <c:pt idx="4844">
                  <c:v>3.874466448999999</c:v>
                </c:pt>
                <c:pt idx="4845">
                  <c:v>3.875266120999997</c:v>
                </c:pt>
                <c:pt idx="4846">
                  <c:v>3.876065792999999</c:v>
                </c:pt>
                <c:pt idx="4847">
                  <c:v>3.876865464999991</c:v>
                </c:pt>
                <c:pt idx="4848">
                  <c:v>3.877665136999997</c:v>
                </c:pt>
                <c:pt idx="4849">
                  <c:v>3.878464809</c:v>
                </c:pt>
                <c:pt idx="4850">
                  <c:v>3.879264480999998</c:v>
                </c:pt>
                <c:pt idx="4851">
                  <c:v>3.880064153</c:v>
                </c:pt>
                <c:pt idx="4852">
                  <c:v>3.880863825</c:v>
                </c:pt>
                <c:pt idx="4853">
                  <c:v>3.881663496999999</c:v>
                </c:pt>
                <c:pt idx="4854">
                  <c:v>3.882463168999999</c:v>
                </c:pt>
                <c:pt idx="4855">
                  <c:v>3.883262841</c:v>
                </c:pt>
                <c:pt idx="4856">
                  <c:v>3.884062512999999</c:v>
                </c:pt>
                <c:pt idx="4857">
                  <c:v>3.884862184999998</c:v>
                </c:pt>
                <c:pt idx="4858">
                  <c:v>3.885661857</c:v>
                </c:pt>
                <c:pt idx="4859">
                  <c:v>3.886461528999999</c:v>
                </c:pt>
                <c:pt idx="4860">
                  <c:v>3.887261201000001</c:v>
                </c:pt>
                <c:pt idx="4861">
                  <c:v>3.888060873</c:v>
                </c:pt>
                <c:pt idx="4862">
                  <c:v>3.888860545</c:v>
                </c:pt>
                <c:pt idx="4863">
                  <c:v>3.889660217000001</c:v>
                </c:pt>
                <c:pt idx="4864">
                  <c:v>3.890459888999999</c:v>
                </c:pt>
                <c:pt idx="4865">
                  <c:v>3.891259561</c:v>
                </c:pt>
                <c:pt idx="4866">
                  <c:v>3.892059232999998</c:v>
                </c:pt>
                <c:pt idx="4867">
                  <c:v>3.892858904999991</c:v>
                </c:pt>
                <c:pt idx="4868">
                  <c:v>3.893658577</c:v>
                </c:pt>
                <c:pt idx="4869">
                  <c:v>3.894458248999999</c:v>
                </c:pt>
                <c:pt idx="4870">
                  <c:v>3.895257920999997</c:v>
                </c:pt>
                <c:pt idx="4871">
                  <c:v>3.896057592999999</c:v>
                </c:pt>
                <c:pt idx="4872">
                  <c:v>3.896857264999999</c:v>
                </c:pt>
                <c:pt idx="4873">
                  <c:v>3.897656936999998</c:v>
                </c:pt>
                <c:pt idx="4874">
                  <c:v>3.898456608999999</c:v>
                </c:pt>
                <c:pt idx="4875">
                  <c:v>3.899256280999999</c:v>
                </c:pt>
                <c:pt idx="4876">
                  <c:v>3.900055952999999</c:v>
                </c:pt>
                <c:pt idx="4877">
                  <c:v>3.900855624999997</c:v>
                </c:pt>
                <c:pt idx="4878">
                  <c:v>3.901655297</c:v>
                </c:pt>
                <c:pt idx="4879">
                  <c:v>3.902454968999999</c:v>
                </c:pt>
                <c:pt idx="4880">
                  <c:v>3.903254641000001</c:v>
                </c:pt>
                <c:pt idx="4881">
                  <c:v>3.904054313</c:v>
                </c:pt>
                <c:pt idx="4882">
                  <c:v>3.904853984999999</c:v>
                </c:pt>
                <c:pt idx="4883">
                  <c:v>3.905653657</c:v>
                </c:pt>
                <c:pt idx="4884">
                  <c:v>3.906453328999999</c:v>
                </c:pt>
                <c:pt idx="4885">
                  <c:v>3.907253001</c:v>
                </c:pt>
                <c:pt idx="4886">
                  <c:v>3.908052672999999</c:v>
                </c:pt>
                <c:pt idx="4887">
                  <c:v>3.908852345</c:v>
                </c:pt>
                <c:pt idx="4888">
                  <c:v>3.909652017</c:v>
                </c:pt>
                <c:pt idx="4889">
                  <c:v>3.910451688999999</c:v>
                </c:pt>
                <c:pt idx="4890">
                  <c:v>3.911251361</c:v>
                </c:pt>
                <c:pt idx="4891">
                  <c:v>3.912051032999999</c:v>
                </c:pt>
                <c:pt idx="4892">
                  <c:v>3.912850704999999</c:v>
                </c:pt>
                <c:pt idx="4893">
                  <c:v>3.913650377</c:v>
                </c:pt>
                <c:pt idx="4894">
                  <c:v>3.914450049</c:v>
                </c:pt>
                <c:pt idx="4895">
                  <c:v>3.915249720999999</c:v>
                </c:pt>
                <c:pt idx="4896">
                  <c:v>3.916049392999998</c:v>
                </c:pt>
                <c:pt idx="4897">
                  <c:v>3.916849064999996</c:v>
                </c:pt>
                <c:pt idx="4898">
                  <c:v>3.917648736999999</c:v>
                </c:pt>
                <c:pt idx="4899">
                  <c:v>3.918448408999998</c:v>
                </c:pt>
                <c:pt idx="4900">
                  <c:v>3.919248080999997</c:v>
                </c:pt>
                <c:pt idx="4901">
                  <c:v>3.920047753</c:v>
                </c:pt>
                <c:pt idx="4902">
                  <c:v>3.920847424999998</c:v>
                </c:pt>
                <c:pt idx="4903">
                  <c:v>3.921647097</c:v>
                </c:pt>
                <c:pt idx="4904">
                  <c:v>3.922446769</c:v>
                </c:pt>
                <c:pt idx="4905">
                  <c:v>3.923246441</c:v>
                </c:pt>
                <c:pt idx="4906">
                  <c:v>3.924046112999999</c:v>
                </c:pt>
                <c:pt idx="4907">
                  <c:v>3.924845785</c:v>
                </c:pt>
                <c:pt idx="4908">
                  <c:v>3.925645456999999</c:v>
                </c:pt>
                <c:pt idx="4909">
                  <c:v>3.926445128999998</c:v>
                </c:pt>
                <c:pt idx="4910">
                  <c:v>3.927244801</c:v>
                </c:pt>
                <c:pt idx="4911">
                  <c:v>3.928044473</c:v>
                </c:pt>
                <c:pt idx="4912">
                  <c:v>3.928844145000001</c:v>
                </c:pt>
                <c:pt idx="4913">
                  <c:v>3.929643817</c:v>
                </c:pt>
                <c:pt idx="4914">
                  <c:v>3.930443488999999</c:v>
                </c:pt>
                <c:pt idx="4915">
                  <c:v>3.931243160999998</c:v>
                </c:pt>
                <c:pt idx="4916">
                  <c:v>3.932042832999997</c:v>
                </c:pt>
                <c:pt idx="4917">
                  <c:v>3.932842504999996</c:v>
                </c:pt>
                <c:pt idx="4918">
                  <c:v>3.933642176999998</c:v>
                </c:pt>
                <c:pt idx="4919">
                  <c:v>3.934441849</c:v>
                </c:pt>
                <c:pt idx="4920">
                  <c:v>3.935241521</c:v>
                </c:pt>
                <c:pt idx="4921">
                  <c:v>3.936041192999999</c:v>
                </c:pt>
                <c:pt idx="4922">
                  <c:v>3.936840864999997</c:v>
                </c:pt>
                <c:pt idx="4923">
                  <c:v>3.937640537</c:v>
                </c:pt>
                <c:pt idx="4924">
                  <c:v>3.938440208999999</c:v>
                </c:pt>
                <c:pt idx="4925">
                  <c:v>3.939239881</c:v>
                </c:pt>
                <c:pt idx="4926">
                  <c:v>3.940039553</c:v>
                </c:pt>
                <c:pt idx="4927">
                  <c:v>3.940839225</c:v>
                </c:pt>
                <c:pt idx="4928">
                  <c:v>3.941638897</c:v>
                </c:pt>
                <c:pt idx="4929">
                  <c:v>3.942438569</c:v>
                </c:pt>
                <c:pt idx="4930">
                  <c:v>3.943238241000001</c:v>
                </c:pt>
                <c:pt idx="4931">
                  <c:v>3.944037913000001</c:v>
                </c:pt>
                <c:pt idx="4932">
                  <c:v>3.944837585</c:v>
                </c:pt>
                <c:pt idx="4933">
                  <c:v>3.945637257000001</c:v>
                </c:pt>
                <c:pt idx="4934">
                  <c:v>3.946436928999999</c:v>
                </c:pt>
                <c:pt idx="4935">
                  <c:v>3.947236601000001</c:v>
                </c:pt>
                <c:pt idx="4936">
                  <c:v>3.948036273</c:v>
                </c:pt>
                <c:pt idx="4937">
                  <c:v>3.948835945</c:v>
                </c:pt>
                <c:pt idx="4938">
                  <c:v>3.949635617</c:v>
                </c:pt>
                <c:pt idx="4939">
                  <c:v>3.950435289</c:v>
                </c:pt>
                <c:pt idx="4940">
                  <c:v>3.951234961</c:v>
                </c:pt>
                <c:pt idx="4941">
                  <c:v>3.952034632999999</c:v>
                </c:pt>
                <c:pt idx="4942">
                  <c:v>3.952834305</c:v>
                </c:pt>
                <c:pt idx="4943">
                  <c:v>3.953633977</c:v>
                </c:pt>
                <c:pt idx="4944">
                  <c:v>3.954433649000001</c:v>
                </c:pt>
                <c:pt idx="4945">
                  <c:v>3.955233321</c:v>
                </c:pt>
                <c:pt idx="4946">
                  <c:v>3.956032992999999</c:v>
                </c:pt>
                <c:pt idx="4947">
                  <c:v>3.956832664999998</c:v>
                </c:pt>
                <c:pt idx="4948">
                  <c:v>3.957632337</c:v>
                </c:pt>
                <c:pt idx="4949">
                  <c:v>3.958432009</c:v>
                </c:pt>
                <c:pt idx="4950">
                  <c:v>3.959231681</c:v>
                </c:pt>
                <c:pt idx="4951">
                  <c:v>3.960031353</c:v>
                </c:pt>
                <c:pt idx="4952">
                  <c:v>3.960831025</c:v>
                </c:pt>
                <c:pt idx="4953">
                  <c:v>3.961630697</c:v>
                </c:pt>
                <c:pt idx="4954">
                  <c:v>3.962430369</c:v>
                </c:pt>
                <c:pt idx="4955">
                  <c:v>3.963230041</c:v>
                </c:pt>
                <c:pt idx="4956">
                  <c:v>3.964029713</c:v>
                </c:pt>
                <c:pt idx="4957">
                  <c:v>3.964829385</c:v>
                </c:pt>
                <c:pt idx="4958">
                  <c:v>3.965629057000001</c:v>
                </c:pt>
                <c:pt idx="4959">
                  <c:v>3.966428729</c:v>
                </c:pt>
                <c:pt idx="4960">
                  <c:v>3.967228401</c:v>
                </c:pt>
                <c:pt idx="4961">
                  <c:v>3.968028073</c:v>
                </c:pt>
                <c:pt idx="4962">
                  <c:v>3.968827745000001</c:v>
                </c:pt>
                <c:pt idx="4963">
                  <c:v>3.969627417</c:v>
                </c:pt>
                <c:pt idx="4964">
                  <c:v>3.970427089</c:v>
                </c:pt>
                <c:pt idx="4965">
                  <c:v>3.971226761</c:v>
                </c:pt>
                <c:pt idx="4966">
                  <c:v>3.972026432999999</c:v>
                </c:pt>
                <c:pt idx="4967">
                  <c:v>3.972826104999998</c:v>
                </c:pt>
                <c:pt idx="4968">
                  <c:v>3.973625777</c:v>
                </c:pt>
                <c:pt idx="4969">
                  <c:v>3.974425449</c:v>
                </c:pt>
                <c:pt idx="4970">
                  <c:v>3.975225120999998</c:v>
                </c:pt>
                <c:pt idx="4971">
                  <c:v>3.976024793</c:v>
                </c:pt>
                <c:pt idx="4972">
                  <c:v>3.976824465</c:v>
                </c:pt>
                <c:pt idx="4973">
                  <c:v>3.977624137</c:v>
                </c:pt>
                <c:pt idx="4974">
                  <c:v>3.978423809</c:v>
                </c:pt>
                <c:pt idx="4975">
                  <c:v>3.979223481</c:v>
                </c:pt>
                <c:pt idx="4976">
                  <c:v>3.980023153000001</c:v>
                </c:pt>
                <c:pt idx="4977">
                  <c:v>3.980822825</c:v>
                </c:pt>
                <c:pt idx="4978">
                  <c:v>3.981622497</c:v>
                </c:pt>
                <c:pt idx="4979">
                  <c:v>3.982422168999999</c:v>
                </c:pt>
                <c:pt idx="4980">
                  <c:v>3.983221841000001</c:v>
                </c:pt>
                <c:pt idx="4981">
                  <c:v>3.984021513</c:v>
                </c:pt>
                <c:pt idx="4982">
                  <c:v>3.984821185</c:v>
                </c:pt>
                <c:pt idx="4983">
                  <c:v>3.985620857</c:v>
                </c:pt>
                <c:pt idx="4984">
                  <c:v>3.986420529</c:v>
                </c:pt>
                <c:pt idx="4985">
                  <c:v>3.987220201000001</c:v>
                </c:pt>
                <c:pt idx="4986">
                  <c:v>3.988019873</c:v>
                </c:pt>
                <c:pt idx="4987">
                  <c:v>3.988819545</c:v>
                </c:pt>
                <c:pt idx="4988">
                  <c:v>3.989619217</c:v>
                </c:pt>
                <c:pt idx="4989">
                  <c:v>3.990418888999999</c:v>
                </c:pt>
                <c:pt idx="4990">
                  <c:v>3.991218561</c:v>
                </c:pt>
                <c:pt idx="4991">
                  <c:v>3.992018232999999</c:v>
                </c:pt>
                <c:pt idx="4992">
                  <c:v>3.992817904999999</c:v>
                </c:pt>
                <c:pt idx="4993">
                  <c:v>3.993617577000001</c:v>
                </c:pt>
                <c:pt idx="4994">
                  <c:v>3.994417249</c:v>
                </c:pt>
                <c:pt idx="4995">
                  <c:v>3.995216920999999</c:v>
                </c:pt>
                <c:pt idx="4996">
                  <c:v>3.996016592999999</c:v>
                </c:pt>
                <c:pt idx="4997">
                  <c:v>3.996816265</c:v>
                </c:pt>
                <c:pt idx="4998">
                  <c:v>3.997615936999999</c:v>
                </c:pt>
                <c:pt idx="4999">
                  <c:v>3.998415608999999</c:v>
                </c:pt>
                <c:pt idx="5000">
                  <c:v>3.999215281</c:v>
                </c:pt>
                <c:pt idx="5001">
                  <c:v>4.000014952999988</c:v>
                </c:pt>
                <c:pt idx="5002">
                  <c:v>4.00081462499999</c:v>
                </c:pt>
                <c:pt idx="5003">
                  <c:v>4.001614297000001</c:v>
                </c:pt>
                <c:pt idx="5004">
                  <c:v>4.002413968999988</c:v>
                </c:pt>
                <c:pt idx="5005">
                  <c:v>4.003213641</c:v>
                </c:pt>
                <c:pt idx="5006">
                  <c:v>4.004013313000001</c:v>
                </c:pt>
                <c:pt idx="5007">
                  <c:v>4.004812985</c:v>
                </c:pt>
                <c:pt idx="5008">
                  <c:v>4.00561265699999</c:v>
                </c:pt>
                <c:pt idx="5009">
                  <c:v>4.006412329000001</c:v>
                </c:pt>
                <c:pt idx="5010">
                  <c:v>4.007212001</c:v>
                </c:pt>
                <c:pt idx="5011">
                  <c:v>4.008011672999991</c:v>
                </c:pt>
                <c:pt idx="5012">
                  <c:v>4.008811345000001</c:v>
                </c:pt>
                <c:pt idx="5013">
                  <c:v>4.009611017</c:v>
                </c:pt>
                <c:pt idx="5014">
                  <c:v>4.010410689</c:v>
                </c:pt>
                <c:pt idx="5015">
                  <c:v>4.011210361000001</c:v>
                </c:pt>
                <c:pt idx="5016">
                  <c:v>4.012010032999988</c:v>
                </c:pt>
                <c:pt idx="5017">
                  <c:v>4.012809705</c:v>
                </c:pt>
                <c:pt idx="5018">
                  <c:v>4.013609376999995</c:v>
                </c:pt>
                <c:pt idx="5019">
                  <c:v>4.01440904899999</c:v>
                </c:pt>
                <c:pt idx="5020">
                  <c:v>4.015208721000001</c:v>
                </c:pt>
                <c:pt idx="5021">
                  <c:v>4.016008393000001</c:v>
                </c:pt>
                <c:pt idx="5022">
                  <c:v>4.016808065</c:v>
                </c:pt>
                <c:pt idx="5023">
                  <c:v>4.017607737000001</c:v>
                </c:pt>
                <c:pt idx="5024">
                  <c:v>4.018407408999995</c:v>
                </c:pt>
                <c:pt idx="5025">
                  <c:v>4.019207081</c:v>
                </c:pt>
                <c:pt idx="5026">
                  <c:v>4.020006753000001</c:v>
                </c:pt>
                <c:pt idx="5027">
                  <c:v>4.020806425</c:v>
                </c:pt>
                <c:pt idx="5028">
                  <c:v>4.021606097</c:v>
                </c:pt>
                <c:pt idx="5029">
                  <c:v>4.022405768999985</c:v>
                </c:pt>
                <c:pt idx="5030">
                  <c:v>4.023205441000001</c:v>
                </c:pt>
                <c:pt idx="5031">
                  <c:v>4.02400511299999</c:v>
                </c:pt>
                <c:pt idx="5032">
                  <c:v>4.024804785000001</c:v>
                </c:pt>
                <c:pt idx="5033">
                  <c:v>4.025604456999988</c:v>
                </c:pt>
                <c:pt idx="5034">
                  <c:v>4.02640412899999</c:v>
                </c:pt>
                <c:pt idx="5035">
                  <c:v>4.027203801000001</c:v>
                </c:pt>
                <c:pt idx="5036">
                  <c:v>4.028003473</c:v>
                </c:pt>
                <c:pt idx="5037">
                  <c:v>4.028803145</c:v>
                </c:pt>
                <c:pt idx="5038">
                  <c:v>4.029602817000001</c:v>
                </c:pt>
                <c:pt idx="5039">
                  <c:v>4.030402489</c:v>
                </c:pt>
                <c:pt idx="5040">
                  <c:v>4.031202161</c:v>
                </c:pt>
                <c:pt idx="5041">
                  <c:v>4.032001833000001</c:v>
                </c:pt>
                <c:pt idx="5042">
                  <c:v>4.032801505</c:v>
                </c:pt>
                <c:pt idx="5043">
                  <c:v>4.033601177</c:v>
                </c:pt>
                <c:pt idx="5044">
                  <c:v>4.034400848999987</c:v>
                </c:pt>
                <c:pt idx="5045">
                  <c:v>4.035200521</c:v>
                </c:pt>
                <c:pt idx="5046">
                  <c:v>4.03600019300001</c:v>
                </c:pt>
                <c:pt idx="5047">
                  <c:v>4.036799865000001</c:v>
                </c:pt>
                <c:pt idx="5048">
                  <c:v>4.03759953699999</c:v>
                </c:pt>
                <c:pt idx="5049">
                  <c:v>4.038399209000001</c:v>
                </c:pt>
                <c:pt idx="5050">
                  <c:v>4.039198881</c:v>
                </c:pt>
                <c:pt idx="5051">
                  <c:v>4.039998553</c:v>
                </c:pt>
                <c:pt idx="5052">
                  <c:v>4.040798225000001</c:v>
                </c:pt>
                <c:pt idx="5053">
                  <c:v>4.041597897000001</c:v>
                </c:pt>
                <c:pt idx="5054">
                  <c:v>4.04239756899999</c:v>
                </c:pt>
                <c:pt idx="5055">
                  <c:v>4.043197241000001</c:v>
                </c:pt>
                <c:pt idx="5056">
                  <c:v>4.043996913</c:v>
                </c:pt>
                <c:pt idx="5057">
                  <c:v>4.044796585</c:v>
                </c:pt>
                <c:pt idx="5058">
                  <c:v>4.045596256999985</c:v>
                </c:pt>
                <c:pt idx="5059">
                  <c:v>4.046395929</c:v>
                </c:pt>
                <c:pt idx="5060">
                  <c:v>4.04719560099999</c:v>
                </c:pt>
                <c:pt idx="5061">
                  <c:v>4.047995272999987</c:v>
                </c:pt>
                <c:pt idx="5062">
                  <c:v>4.048794945000001</c:v>
                </c:pt>
                <c:pt idx="5063">
                  <c:v>4.04959461699999</c:v>
                </c:pt>
                <c:pt idx="5064">
                  <c:v>4.050394289000001</c:v>
                </c:pt>
                <c:pt idx="5065">
                  <c:v>4.051193961</c:v>
                </c:pt>
                <c:pt idx="5066">
                  <c:v>4.051993633</c:v>
                </c:pt>
                <c:pt idx="5067">
                  <c:v>4.052793305</c:v>
                </c:pt>
                <c:pt idx="5068">
                  <c:v>4.053592976999988</c:v>
                </c:pt>
                <c:pt idx="5069">
                  <c:v>4.054392649</c:v>
                </c:pt>
                <c:pt idx="5070">
                  <c:v>4.055192321000001</c:v>
                </c:pt>
                <c:pt idx="5071">
                  <c:v>4.055991993</c:v>
                </c:pt>
                <c:pt idx="5072">
                  <c:v>4.056791665</c:v>
                </c:pt>
                <c:pt idx="5073">
                  <c:v>4.057591336999986</c:v>
                </c:pt>
                <c:pt idx="5074">
                  <c:v>4.058391009</c:v>
                </c:pt>
                <c:pt idx="5075">
                  <c:v>4.059190681000001</c:v>
                </c:pt>
                <c:pt idx="5076">
                  <c:v>4.059990352999995</c:v>
                </c:pt>
                <c:pt idx="5077">
                  <c:v>4.060790025</c:v>
                </c:pt>
                <c:pt idx="5078">
                  <c:v>4.061589697</c:v>
                </c:pt>
                <c:pt idx="5079">
                  <c:v>4.062389368999987</c:v>
                </c:pt>
                <c:pt idx="5080">
                  <c:v>4.06318904099999</c:v>
                </c:pt>
                <c:pt idx="5081">
                  <c:v>4.063988713000001</c:v>
                </c:pt>
                <c:pt idx="5082">
                  <c:v>4.064788384999995</c:v>
                </c:pt>
                <c:pt idx="5083">
                  <c:v>4.065588056999982</c:v>
                </c:pt>
                <c:pt idx="5084">
                  <c:v>4.066387729000001</c:v>
                </c:pt>
                <c:pt idx="5085">
                  <c:v>4.067187400999988</c:v>
                </c:pt>
                <c:pt idx="5086">
                  <c:v>4.067987072999983</c:v>
                </c:pt>
                <c:pt idx="5087">
                  <c:v>4.068786745000001</c:v>
                </c:pt>
                <c:pt idx="5088">
                  <c:v>4.069586416999988</c:v>
                </c:pt>
                <c:pt idx="5089">
                  <c:v>4.070386089</c:v>
                </c:pt>
                <c:pt idx="5090">
                  <c:v>4.071185761000001</c:v>
                </c:pt>
                <c:pt idx="5091">
                  <c:v>4.071985433</c:v>
                </c:pt>
                <c:pt idx="5092">
                  <c:v>4.072785105</c:v>
                </c:pt>
                <c:pt idx="5093">
                  <c:v>4.073584776999987</c:v>
                </c:pt>
                <c:pt idx="5094">
                  <c:v>4.074384448999988</c:v>
                </c:pt>
                <c:pt idx="5095">
                  <c:v>4.07518412099999</c:v>
                </c:pt>
                <c:pt idx="5096">
                  <c:v>4.075983793000001</c:v>
                </c:pt>
                <c:pt idx="5097">
                  <c:v>4.076783465</c:v>
                </c:pt>
                <c:pt idx="5098">
                  <c:v>4.077583137</c:v>
                </c:pt>
                <c:pt idx="5099">
                  <c:v>4.078382808999994</c:v>
                </c:pt>
                <c:pt idx="5100">
                  <c:v>4.079182481</c:v>
                </c:pt>
                <c:pt idx="5101">
                  <c:v>4.079982153</c:v>
                </c:pt>
                <c:pt idx="5102">
                  <c:v>4.080781825000001</c:v>
                </c:pt>
                <c:pt idx="5103">
                  <c:v>4.081581497</c:v>
                </c:pt>
                <c:pt idx="5104">
                  <c:v>4.082381169</c:v>
                </c:pt>
                <c:pt idx="5105">
                  <c:v>4.083180840999986</c:v>
                </c:pt>
                <c:pt idx="5106">
                  <c:v>4.08398051299999</c:v>
                </c:pt>
                <c:pt idx="5107">
                  <c:v>4.084780185000001</c:v>
                </c:pt>
                <c:pt idx="5108">
                  <c:v>4.085579856999986</c:v>
                </c:pt>
                <c:pt idx="5109">
                  <c:v>4.086379529</c:v>
                </c:pt>
                <c:pt idx="5110">
                  <c:v>4.087179201000001</c:v>
                </c:pt>
                <c:pt idx="5111">
                  <c:v>4.087978872999988</c:v>
                </c:pt>
                <c:pt idx="5112">
                  <c:v>4.088778545</c:v>
                </c:pt>
                <c:pt idx="5113">
                  <c:v>4.089578217000001</c:v>
                </c:pt>
                <c:pt idx="5114">
                  <c:v>4.090377889</c:v>
                </c:pt>
                <c:pt idx="5115">
                  <c:v>4.09117756099999</c:v>
                </c:pt>
                <c:pt idx="5116">
                  <c:v>4.091977233000001</c:v>
                </c:pt>
                <c:pt idx="5117">
                  <c:v>4.092776905</c:v>
                </c:pt>
                <c:pt idx="5118">
                  <c:v>4.093576576999983</c:v>
                </c:pt>
                <c:pt idx="5119">
                  <c:v>4.094376248999987</c:v>
                </c:pt>
                <c:pt idx="5120">
                  <c:v>4.095175920999988</c:v>
                </c:pt>
                <c:pt idx="5121">
                  <c:v>4.09597559299999</c:v>
                </c:pt>
                <c:pt idx="5122">
                  <c:v>4.096775264999994</c:v>
                </c:pt>
                <c:pt idx="5123">
                  <c:v>4.097574936999981</c:v>
                </c:pt>
                <c:pt idx="5124">
                  <c:v>4.09837460899999</c:v>
                </c:pt>
                <c:pt idx="5125">
                  <c:v>4.099174281000001</c:v>
                </c:pt>
                <c:pt idx="5126">
                  <c:v>4.099973953000001</c:v>
                </c:pt>
                <c:pt idx="5127">
                  <c:v>4.100773625</c:v>
                </c:pt>
                <c:pt idx="5128">
                  <c:v>4.101573296999995</c:v>
                </c:pt>
                <c:pt idx="5129">
                  <c:v>4.102372968999988</c:v>
                </c:pt>
                <c:pt idx="5130">
                  <c:v>4.103172641</c:v>
                </c:pt>
                <c:pt idx="5131">
                  <c:v>4.103972312999995</c:v>
                </c:pt>
                <c:pt idx="5132">
                  <c:v>4.104771985</c:v>
                </c:pt>
                <c:pt idx="5133">
                  <c:v>4.105571656999985</c:v>
                </c:pt>
                <c:pt idx="5134">
                  <c:v>4.106371329000001</c:v>
                </c:pt>
                <c:pt idx="5135">
                  <c:v>4.10717100099999</c:v>
                </c:pt>
                <c:pt idx="5136">
                  <c:v>4.107970672999985</c:v>
                </c:pt>
                <c:pt idx="5137">
                  <c:v>4.108770344999995</c:v>
                </c:pt>
                <c:pt idx="5138">
                  <c:v>4.10957001699999</c:v>
                </c:pt>
                <c:pt idx="5139">
                  <c:v>4.110369689000001</c:v>
                </c:pt>
                <c:pt idx="5140">
                  <c:v>4.111169361</c:v>
                </c:pt>
                <c:pt idx="5141">
                  <c:v>4.111969033</c:v>
                </c:pt>
                <c:pt idx="5142">
                  <c:v>4.112768705000001</c:v>
                </c:pt>
                <c:pt idx="5143">
                  <c:v>4.113568376999989</c:v>
                </c:pt>
                <c:pt idx="5144">
                  <c:v>4.11436804899999</c:v>
                </c:pt>
                <c:pt idx="5145">
                  <c:v>4.115167721000001</c:v>
                </c:pt>
                <c:pt idx="5146">
                  <c:v>4.115967393000001</c:v>
                </c:pt>
                <c:pt idx="5147">
                  <c:v>4.116767065</c:v>
                </c:pt>
                <c:pt idx="5148">
                  <c:v>4.117566736999985</c:v>
                </c:pt>
                <c:pt idx="5149">
                  <c:v>4.118366409</c:v>
                </c:pt>
                <c:pt idx="5150">
                  <c:v>4.119166081</c:v>
                </c:pt>
                <c:pt idx="5151">
                  <c:v>4.119965753000001</c:v>
                </c:pt>
                <c:pt idx="5152">
                  <c:v>4.120765425</c:v>
                </c:pt>
                <c:pt idx="5153">
                  <c:v>4.121565097</c:v>
                </c:pt>
                <c:pt idx="5154">
                  <c:v>4.122364768999987</c:v>
                </c:pt>
                <c:pt idx="5155">
                  <c:v>4.123164440999989</c:v>
                </c:pt>
                <c:pt idx="5156">
                  <c:v>4.123964113</c:v>
                </c:pt>
                <c:pt idx="5157">
                  <c:v>4.124763785</c:v>
                </c:pt>
                <c:pt idx="5158">
                  <c:v>4.125563456999988</c:v>
                </c:pt>
                <c:pt idx="5159">
                  <c:v>4.126363129000001</c:v>
                </c:pt>
                <c:pt idx="5160">
                  <c:v>4.127162800999987</c:v>
                </c:pt>
                <c:pt idx="5161">
                  <c:v>4.12796247299999</c:v>
                </c:pt>
                <c:pt idx="5162">
                  <c:v>4.128762145000001</c:v>
                </c:pt>
                <c:pt idx="5163">
                  <c:v>4.129561816999987</c:v>
                </c:pt>
                <c:pt idx="5164">
                  <c:v>4.130361489000001</c:v>
                </c:pt>
                <c:pt idx="5165">
                  <c:v>4.131161161</c:v>
                </c:pt>
                <c:pt idx="5166">
                  <c:v>4.131960832999995</c:v>
                </c:pt>
                <c:pt idx="5167">
                  <c:v>4.132760505</c:v>
                </c:pt>
                <c:pt idx="5168">
                  <c:v>4.133560177000001</c:v>
                </c:pt>
                <c:pt idx="5169">
                  <c:v>4.134359848999988</c:v>
                </c:pt>
                <c:pt idx="5170">
                  <c:v>4.13515952099999</c:v>
                </c:pt>
                <c:pt idx="5171">
                  <c:v>4.135959193000001</c:v>
                </c:pt>
                <c:pt idx="5172">
                  <c:v>4.136758865000001</c:v>
                </c:pt>
                <c:pt idx="5173">
                  <c:v>4.137558536999983</c:v>
                </c:pt>
                <c:pt idx="5174">
                  <c:v>4.138358208999994</c:v>
                </c:pt>
                <c:pt idx="5175">
                  <c:v>4.139157881</c:v>
                </c:pt>
                <c:pt idx="5176">
                  <c:v>4.13995755299999</c:v>
                </c:pt>
                <c:pt idx="5177">
                  <c:v>4.140757225000001</c:v>
                </c:pt>
                <c:pt idx="5178">
                  <c:v>4.141556896999988</c:v>
                </c:pt>
                <c:pt idx="5179">
                  <c:v>4.142356568999983</c:v>
                </c:pt>
                <c:pt idx="5180">
                  <c:v>4.143156240999987</c:v>
                </c:pt>
                <c:pt idx="5181">
                  <c:v>4.143955912999989</c:v>
                </c:pt>
                <c:pt idx="5182">
                  <c:v>4.144755585</c:v>
                </c:pt>
                <c:pt idx="5183">
                  <c:v>4.145555256999977</c:v>
                </c:pt>
                <c:pt idx="5184">
                  <c:v>4.146354928999988</c:v>
                </c:pt>
                <c:pt idx="5185">
                  <c:v>4.147154600999984</c:v>
                </c:pt>
                <c:pt idx="5186">
                  <c:v>4.147954272999978</c:v>
                </c:pt>
                <c:pt idx="5187">
                  <c:v>4.148753945</c:v>
                </c:pt>
                <c:pt idx="5188">
                  <c:v>4.149553617</c:v>
                </c:pt>
                <c:pt idx="5189">
                  <c:v>4.150353289000001</c:v>
                </c:pt>
                <c:pt idx="5190">
                  <c:v>4.151152960999991</c:v>
                </c:pt>
                <c:pt idx="5191">
                  <c:v>4.151952633</c:v>
                </c:pt>
                <c:pt idx="5192">
                  <c:v>4.152752304999995</c:v>
                </c:pt>
                <c:pt idx="5193">
                  <c:v>4.153551976999982</c:v>
                </c:pt>
                <c:pt idx="5194">
                  <c:v>4.154351648999985</c:v>
                </c:pt>
                <c:pt idx="5195">
                  <c:v>4.155151320999987</c:v>
                </c:pt>
                <c:pt idx="5196">
                  <c:v>4.15595099299999</c:v>
                </c:pt>
                <c:pt idx="5197">
                  <c:v>4.156750665000001</c:v>
                </c:pt>
                <c:pt idx="5198">
                  <c:v>4.15755033699998</c:v>
                </c:pt>
                <c:pt idx="5199">
                  <c:v>4.15835000899999</c:v>
                </c:pt>
                <c:pt idx="5200">
                  <c:v>4.159149681000001</c:v>
                </c:pt>
                <c:pt idx="5201">
                  <c:v>4.159949353</c:v>
                </c:pt>
                <c:pt idx="5202">
                  <c:v>4.160749025</c:v>
                </c:pt>
                <c:pt idx="5203">
                  <c:v>4.161548696999994</c:v>
                </c:pt>
                <c:pt idx="5204">
                  <c:v>4.162348368999988</c:v>
                </c:pt>
                <c:pt idx="5205">
                  <c:v>4.16314804099999</c:v>
                </c:pt>
                <c:pt idx="5206">
                  <c:v>4.163947713000001</c:v>
                </c:pt>
                <c:pt idx="5207">
                  <c:v>4.164747385000001</c:v>
                </c:pt>
                <c:pt idx="5208">
                  <c:v>4.165547056999983</c:v>
                </c:pt>
                <c:pt idx="5209">
                  <c:v>4.166346729000001</c:v>
                </c:pt>
                <c:pt idx="5210">
                  <c:v>4.167146400999988</c:v>
                </c:pt>
                <c:pt idx="5211">
                  <c:v>4.167946072999984</c:v>
                </c:pt>
                <c:pt idx="5212">
                  <c:v>4.168745744999994</c:v>
                </c:pt>
                <c:pt idx="5213">
                  <c:v>4.169545416999988</c:v>
                </c:pt>
                <c:pt idx="5214">
                  <c:v>4.170345089</c:v>
                </c:pt>
                <c:pt idx="5215">
                  <c:v>4.171144761000001</c:v>
                </c:pt>
                <c:pt idx="5216">
                  <c:v>4.171944433</c:v>
                </c:pt>
                <c:pt idx="5217">
                  <c:v>4.172744105000001</c:v>
                </c:pt>
                <c:pt idx="5218">
                  <c:v>4.173543777000001</c:v>
                </c:pt>
                <c:pt idx="5219">
                  <c:v>4.174343449</c:v>
                </c:pt>
                <c:pt idx="5220">
                  <c:v>4.175143121</c:v>
                </c:pt>
                <c:pt idx="5221">
                  <c:v>4.175942793</c:v>
                </c:pt>
                <c:pt idx="5222">
                  <c:v>4.176742465</c:v>
                </c:pt>
                <c:pt idx="5223">
                  <c:v>4.177542137000001</c:v>
                </c:pt>
                <c:pt idx="5224">
                  <c:v>4.178341809000001</c:v>
                </c:pt>
                <c:pt idx="5225">
                  <c:v>4.179141481</c:v>
                </c:pt>
                <c:pt idx="5226">
                  <c:v>4.179941153000001</c:v>
                </c:pt>
                <c:pt idx="5227">
                  <c:v>4.180740825000001</c:v>
                </c:pt>
                <c:pt idx="5228">
                  <c:v>4.181540497</c:v>
                </c:pt>
                <c:pt idx="5229">
                  <c:v>4.182340168999991</c:v>
                </c:pt>
                <c:pt idx="5230">
                  <c:v>4.183139840999988</c:v>
                </c:pt>
                <c:pt idx="5231">
                  <c:v>4.18393951299999</c:v>
                </c:pt>
                <c:pt idx="5232">
                  <c:v>4.184739185000001</c:v>
                </c:pt>
                <c:pt idx="5233">
                  <c:v>4.18553885699998</c:v>
                </c:pt>
                <c:pt idx="5234">
                  <c:v>4.18633852899999</c:v>
                </c:pt>
                <c:pt idx="5235">
                  <c:v>4.187138200999987</c:v>
                </c:pt>
                <c:pt idx="5236">
                  <c:v>4.187937872999982</c:v>
                </c:pt>
                <c:pt idx="5237">
                  <c:v>4.18873754499999</c:v>
                </c:pt>
                <c:pt idx="5238">
                  <c:v>4.189537216999985</c:v>
                </c:pt>
                <c:pt idx="5239">
                  <c:v>4.190336888999988</c:v>
                </c:pt>
                <c:pt idx="5240">
                  <c:v>4.191136560999984</c:v>
                </c:pt>
                <c:pt idx="5241">
                  <c:v>4.191936232999987</c:v>
                </c:pt>
                <c:pt idx="5242">
                  <c:v>4.192735904999988</c:v>
                </c:pt>
                <c:pt idx="5243">
                  <c:v>4.193535576999976</c:v>
                </c:pt>
                <c:pt idx="5244">
                  <c:v>4.19433524899998</c:v>
                </c:pt>
                <c:pt idx="5245">
                  <c:v>4.195134920999982</c:v>
                </c:pt>
                <c:pt idx="5246">
                  <c:v>4.195934592999983</c:v>
                </c:pt>
                <c:pt idx="5247">
                  <c:v>4.196734264999986</c:v>
                </c:pt>
                <c:pt idx="5248">
                  <c:v>4.197533936999982</c:v>
                </c:pt>
                <c:pt idx="5249">
                  <c:v>4.198333609</c:v>
                </c:pt>
                <c:pt idx="5250">
                  <c:v>4.199133280999995</c:v>
                </c:pt>
                <c:pt idx="5251">
                  <c:v>4.19993295299999</c:v>
                </c:pt>
                <c:pt idx="5252">
                  <c:v>4.200732625000001</c:v>
                </c:pt>
                <c:pt idx="5253">
                  <c:v>4.201532297000001</c:v>
                </c:pt>
                <c:pt idx="5254">
                  <c:v>4.202331968999991</c:v>
                </c:pt>
                <c:pt idx="5255">
                  <c:v>4.203131640999991</c:v>
                </c:pt>
                <c:pt idx="5256">
                  <c:v>4.203931313</c:v>
                </c:pt>
                <c:pt idx="5257">
                  <c:v>4.204730985</c:v>
                </c:pt>
                <c:pt idx="5258">
                  <c:v>4.205530656999986</c:v>
                </c:pt>
                <c:pt idx="5259">
                  <c:v>4.206330329</c:v>
                </c:pt>
                <c:pt idx="5260">
                  <c:v>4.20713000099999</c:v>
                </c:pt>
                <c:pt idx="5261">
                  <c:v>4.207929673000001</c:v>
                </c:pt>
                <c:pt idx="5262">
                  <c:v>4.208729345000001</c:v>
                </c:pt>
                <c:pt idx="5263">
                  <c:v>4.209529017</c:v>
                </c:pt>
                <c:pt idx="5264">
                  <c:v>4.210328689</c:v>
                </c:pt>
                <c:pt idx="5265">
                  <c:v>4.211128361</c:v>
                </c:pt>
                <c:pt idx="5266">
                  <c:v>4.211928033</c:v>
                </c:pt>
                <c:pt idx="5267">
                  <c:v>4.212727705</c:v>
                </c:pt>
                <c:pt idx="5268">
                  <c:v>4.213527376999988</c:v>
                </c:pt>
                <c:pt idx="5269">
                  <c:v>4.214327049</c:v>
                </c:pt>
                <c:pt idx="5270">
                  <c:v>4.215126721000001</c:v>
                </c:pt>
                <c:pt idx="5271">
                  <c:v>4.215926393000001</c:v>
                </c:pt>
                <c:pt idx="5272">
                  <c:v>4.216726065000001</c:v>
                </c:pt>
                <c:pt idx="5273">
                  <c:v>4.217525736999986</c:v>
                </c:pt>
                <c:pt idx="5274">
                  <c:v>4.218325409</c:v>
                </c:pt>
                <c:pt idx="5275">
                  <c:v>4.219125081000001</c:v>
                </c:pt>
                <c:pt idx="5276">
                  <c:v>4.219924752999995</c:v>
                </c:pt>
                <c:pt idx="5277">
                  <c:v>4.220724425</c:v>
                </c:pt>
                <c:pt idx="5278">
                  <c:v>4.221524097000001</c:v>
                </c:pt>
                <c:pt idx="5279">
                  <c:v>4.222323769000001</c:v>
                </c:pt>
                <c:pt idx="5280">
                  <c:v>4.223123441</c:v>
                </c:pt>
                <c:pt idx="5281">
                  <c:v>4.223923113000001</c:v>
                </c:pt>
                <c:pt idx="5282">
                  <c:v>4.224722785</c:v>
                </c:pt>
                <c:pt idx="5283">
                  <c:v>4.22552245699999</c:v>
                </c:pt>
                <c:pt idx="5284">
                  <c:v>4.226322129</c:v>
                </c:pt>
                <c:pt idx="5285">
                  <c:v>4.227121800999988</c:v>
                </c:pt>
                <c:pt idx="5286">
                  <c:v>4.22792147299999</c:v>
                </c:pt>
                <c:pt idx="5287">
                  <c:v>4.228721145000001</c:v>
                </c:pt>
                <c:pt idx="5288">
                  <c:v>4.229520816999989</c:v>
                </c:pt>
                <c:pt idx="5289">
                  <c:v>4.230320489</c:v>
                </c:pt>
                <c:pt idx="5290">
                  <c:v>4.231120161000001</c:v>
                </c:pt>
                <c:pt idx="5291">
                  <c:v>4.231919833</c:v>
                </c:pt>
                <c:pt idx="5292">
                  <c:v>4.232719505</c:v>
                </c:pt>
                <c:pt idx="5293">
                  <c:v>4.233519176999994</c:v>
                </c:pt>
                <c:pt idx="5294">
                  <c:v>4.234318848999988</c:v>
                </c:pt>
                <c:pt idx="5295">
                  <c:v>4.235118521</c:v>
                </c:pt>
                <c:pt idx="5296">
                  <c:v>4.235918193000001</c:v>
                </c:pt>
                <c:pt idx="5297">
                  <c:v>4.236717865</c:v>
                </c:pt>
                <c:pt idx="5298">
                  <c:v>4.237517536999984</c:v>
                </c:pt>
                <c:pt idx="5299">
                  <c:v>4.238317209000001</c:v>
                </c:pt>
                <c:pt idx="5300">
                  <c:v>4.239116881</c:v>
                </c:pt>
                <c:pt idx="5301">
                  <c:v>4.239916552999991</c:v>
                </c:pt>
                <c:pt idx="5302">
                  <c:v>4.240716224999995</c:v>
                </c:pt>
                <c:pt idx="5303">
                  <c:v>4.24151589699999</c:v>
                </c:pt>
                <c:pt idx="5304">
                  <c:v>4.242315568999985</c:v>
                </c:pt>
                <c:pt idx="5305">
                  <c:v>4.243115240999987</c:v>
                </c:pt>
                <c:pt idx="5306">
                  <c:v>4.24391491299999</c:v>
                </c:pt>
                <c:pt idx="5307">
                  <c:v>4.244714585000001</c:v>
                </c:pt>
                <c:pt idx="5308">
                  <c:v>4.24551425699998</c:v>
                </c:pt>
                <c:pt idx="5309">
                  <c:v>4.246313929</c:v>
                </c:pt>
                <c:pt idx="5310">
                  <c:v>4.247113600999991</c:v>
                </c:pt>
                <c:pt idx="5311">
                  <c:v>4.247913272999988</c:v>
                </c:pt>
                <c:pt idx="5312">
                  <c:v>4.248712945</c:v>
                </c:pt>
                <c:pt idx="5313">
                  <c:v>4.249512617000001</c:v>
                </c:pt>
                <c:pt idx="5314">
                  <c:v>4.250312289</c:v>
                </c:pt>
                <c:pt idx="5315">
                  <c:v>4.25111196099999</c:v>
                </c:pt>
                <c:pt idx="5316">
                  <c:v>4.251911633000001</c:v>
                </c:pt>
                <c:pt idx="5317">
                  <c:v>4.252711305000001</c:v>
                </c:pt>
                <c:pt idx="5318">
                  <c:v>4.253510976999983</c:v>
                </c:pt>
                <c:pt idx="5319">
                  <c:v>4.254310648999985</c:v>
                </c:pt>
                <c:pt idx="5320">
                  <c:v>4.255110320999988</c:v>
                </c:pt>
                <c:pt idx="5321">
                  <c:v>4.255909993</c:v>
                </c:pt>
                <c:pt idx="5322">
                  <c:v>4.256709665000001</c:v>
                </c:pt>
                <c:pt idx="5323">
                  <c:v>4.257509336999988</c:v>
                </c:pt>
                <c:pt idx="5324">
                  <c:v>4.258309009</c:v>
                </c:pt>
                <c:pt idx="5325">
                  <c:v>4.259108681000001</c:v>
                </c:pt>
                <c:pt idx="5326">
                  <c:v>4.259908353000001</c:v>
                </c:pt>
                <c:pt idx="5327">
                  <c:v>4.260708025000001</c:v>
                </c:pt>
                <c:pt idx="5328">
                  <c:v>4.261507696999995</c:v>
                </c:pt>
                <c:pt idx="5329">
                  <c:v>4.262307368999988</c:v>
                </c:pt>
                <c:pt idx="5330">
                  <c:v>4.263107041</c:v>
                </c:pt>
                <c:pt idx="5331">
                  <c:v>4.263906712999995</c:v>
                </c:pt>
                <c:pt idx="5332">
                  <c:v>4.264706385</c:v>
                </c:pt>
                <c:pt idx="5333">
                  <c:v>4.265506056999985</c:v>
                </c:pt>
                <c:pt idx="5334">
                  <c:v>4.266305729000001</c:v>
                </c:pt>
                <c:pt idx="5335">
                  <c:v>4.267105400999991</c:v>
                </c:pt>
                <c:pt idx="5336">
                  <c:v>4.267905072999985</c:v>
                </c:pt>
                <c:pt idx="5337">
                  <c:v>4.268704745</c:v>
                </c:pt>
                <c:pt idx="5338">
                  <c:v>4.26950441699999</c:v>
                </c:pt>
                <c:pt idx="5339">
                  <c:v>4.270304089000001</c:v>
                </c:pt>
                <c:pt idx="5340">
                  <c:v>4.271103761</c:v>
                </c:pt>
                <c:pt idx="5341">
                  <c:v>4.271903433</c:v>
                </c:pt>
                <c:pt idx="5342">
                  <c:v>4.27270310500001</c:v>
                </c:pt>
                <c:pt idx="5343">
                  <c:v>4.273502777000001</c:v>
                </c:pt>
                <c:pt idx="5344">
                  <c:v>4.274302449</c:v>
                </c:pt>
                <c:pt idx="5345">
                  <c:v>4.275102121000001</c:v>
                </c:pt>
                <c:pt idx="5346">
                  <c:v>4.275901793</c:v>
                </c:pt>
                <c:pt idx="5347">
                  <c:v>4.276701465</c:v>
                </c:pt>
                <c:pt idx="5348">
                  <c:v>4.277501136999994</c:v>
                </c:pt>
                <c:pt idx="5349">
                  <c:v>4.278300809</c:v>
                </c:pt>
                <c:pt idx="5350">
                  <c:v>4.279100481</c:v>
                </c:pt>
                <c:pt idx="5351">
                  <c:v>4.279900153000001</c:v>
                </c:pt>
                <c:pt idx="5352">
                  <c:v>4.280699825000001</c:v>
                </c:pt>
                <c:pt idx="5353">
                  <c:v>4.281499497</c:v>
                </c:pt>
                <c:pt idx="5354">
                  <c:v>4.282299169000001</c:v>
                </c:pt>
                <c:pt idx="5355">
                  <c:v>4.283098841</c:v>
                </c:pt>
                <c:pt idx="5356">
                  <c:v>4.283898513000001</c:v>
                </c:pt>
                <c:pt idx="5357">
                  <c:v>4.284698185</c:v>
                </c:pt>
                <c:pt idx="5358">
                  <c:v>4.285497856999989</c:v>
                </c:pt>
                <c:pt idx="5359">
                  <c:v>4.286297529000001</c:v>
                </c:pt>
                <c:pt idx="5360">
                  <c:v>4.287097201000001</c:v>
                </c:pt>
                <c:pt idx="5361">
                  <c:v>4.28789687299999</c:v>
                </c:pt>
                <c:pt idx="5362">
                  <c:v>4.288696545000001</c:v>
                </c:pt>
                <c:pt idx="5363">
                  <c:v>4.289496217000001</c:v>
                </c:pt>
                <c:pt idx="5364">
                  <c:v>4.290295889</c:v>
                </c:pt>
                <c:pt idx="5365">
                  <c:v>4.291095560999991</c:v>
                </c:pt>
                <c:pt idx="5366">
                  <c:v>4.291895233</c:v>
                </c:pt>
                <c:pt idx="5367">
                  <c:v>4.292694905</c:v>
                </c:pt>
                <c:pt idx="5368">
                  <c:v>4.293494576999985</c:v>
                </c:pt>
                <c:pt idx="5369">
                  <c:v>4.294294248999989</c:v>
                </c:pt>
                <c:pt idx="5370">
                  <c:v>4.295093921</c:v>
                </c:pt>
                <c:pt idx="5371">
                  <c:v>4.295893593000001</c:v>
                </c:pt>
                <c:pt idx="5372">
                  <c:v>4.296693265000001</c:v>
                </c:pt>
                <c:pt idx="5373">
                  <c:v>4.29749293699999</c:v>
                </c:pt>
                <c:pt idx="5374">
                  <c:v>4.298292609</c:v>
                </c:pt>
                <c:pt idx="5375">
                  <c:v>4.299092281</c:v>
                </c:pt>
                <c:pt idx="5376">
                  <c:v>4.299891953</c:v>
                </c:pt>
                <c:pt idx="5377">
                  <c:v>4.300691625000001</c:v>
                </c:pt>
                <c:pt idx="5378">
                  <c:v>4.301491297</c:v>
                </c:pt>
                <c:pt idx="5379">
                  <c:v>4.30229096899999</c:v>
                </c:pt>
                <c:pt idx="5380">
                  <c:v>4.303090641000001</c:v>
                </c:pt>
                <c:pt idx="5381">
                  <c:v>4.303890313000001</c:v>
                </c:pt>
                <c:pt idx="5382">
                  <c:v>4.304689985</c:v>
                </c:pt>
                <c:pt idx="5383">
                  <c:v>4.305489656999985</c:v>
                </c:pt>
                <c:pt idx="5384">
                  <c:v>4.306289329</c:v>
                </c:pt>
                <c:pt idx="5385">
                  <c:v>4.307089001</c:v>
                </c:pt>
                <c:pt idx="5386">
                  <c:v>4.307888672999987</c:v>
                </c:pt>
                <c:pt idx="5387">
                  <c:v>4.308688345</c:v>
                </c:pt>
                <c:pt idx="5388">
                  <c:v>4.309488017</c:v>
                </c:pt>
                <c:pt idx="5389">
                  <c:v>4.310287689000001</c:v>
                </c:pt>
                <c:pt idx="5390">
                  <c:v>4.311087360999991</c:v>
                </c:pt>
                <c:pt idx="5391">
                  <c:v>4.311887032999991</c:v>
                </c:pt>
                <c:pt idx="5392">
                  <c:v>4.312686705</c:v>
                </c:pt>
                <c:pt idx="5393">
                  <c:v>4.313486376999982</c:v>
                </c:pt>
                <c:pt idx="5394">
                  <c:v>4.314286048999985</c:v>
                </c:pt>
                <c:pt idx="5395">
                  <c:v>4.315085720999987</c:v>
                </c:pt>
                <c:pt idx="5396">
                  <c:v>4.31588539299999</c:v>
                </c:pt>
                <c:pt idx="5397">
                  <c:v>4.316685065000001</c:v>
                </c:pt>
                <c:pt idx="5398">
                  <c:v>4.31748473699998</c:v>
                </c:pt>
                <c:pt idx="5399">
                  <c:v>4.318284408999991</c:v>
                </c:pt>
                <c:pt idx="5400">
                  <c:v>4.319084080999991</c:v>
                </c:pt>
                <c:pt idx="5401">
                  <c:v>4.319883753</c:v>
                </c:pt>
                <c:pt idx="5402">
                  <c:v>4.320683425</c:v>
                </c:pt>
                <c:pt idx="5403">
                  <c:v>4.321483097000001</c:v>
                </c:pt>
                <c:pt idx="5404">
                  <c:v>4.322282768999988</c:v>
                </c:pt>
                <c:pt idx="5405">
                  <c:v>4.32308244099999</c:v>
                </c:pt>
                <c:pt idx="5406">
                  <c:v>4.323882113000001</c:v>
                </c:pt>
                <c:pt idx="5407">
                  <c:v>4.324681785000001</c:v>
                </c:pt>
                <c:pt idx="5408">
                  <c:v>4.325481456999983</c:v>
                </c:pt>
                <c:pt idx="5409">
                  <c:v>4.326281128999994</c:v>
                </c:pt>
                <c:pt idx="5410">
                  <c:v>4.327080800999981</c:v>
                </c:pt>
                <c:pt idx="5411">
                  <c:v>4.327880472999984</c:v>
                </c:pt>
                <c:pt idx="5412">
                  <c:v>4.328680144999994</c:v>
                </c:pt>
                <c:pt idx="5413">
                  <c:v>4.329479816999988</c:v>
                </c:pt>
                <c:pt idx="5414">
                  <c:v>4.330279489000003</c:v>
                </c:pt>
                <c:pt idx="5415">
                  <c:v>4.331079161000001</c:v>
                </c:pt>
                <c:pt idx="5416">
                  <c:v>4.331878833000001</c:v>
                </c:pt>
                <c:pt idx="5417">
                  <c:v>4.332678505000001</c:v>
                </c:pt>
                <c:pt idx="5418">
                  <c:v>4.333478176999995</c:v>
                </c:pt>
                <c:pt idx="5419">
                  <c:v>4.33427784899999</c:v>
                </c:pt>
                <c:pt idx="5420">
                  <c:v>4.335077521</c:v>
                </c:pt>
                <c:pt idx="5421">
                  <c:v>4.335877193</c:v>
                </c:pt>
                <c:pt idx="5422">
                  <c:v>4.336676865</c:v>
                </c:pt>
                <c:pt idx="5423">
                  <c:v>4.337476536999985</c:v>
                </c:pt>
                <c:pt idx="5424">
                  <c:v>4.338276209000001</c:v>
                </c:pt>
                <c:pt idx="5425">
                  <c:v>4.339075881</c:v>
                </c:pt>
                <c:pt idx="5426">
                  <c:v>4.339875553000001</c:v>
                </c:pt>
                <c:pt idx="5427">
                  <c:v>4.340675225</c:v>
                </c:pt>
                <c:pt idx="5428">
                  <c:v>4.34147489699999</c:v>
                </c:pt>
                <c:pt idx="5429">
                  <c:v>4.342274568999984</c:v>
                </c:pt>
                <c:pt idx="5430">
                  <c:v>4.343074240999988</c:v>
                </c:pt>
                <c:pt idx="5431">
                  <c:v>4.343873913</c:v>
                </c:pt>
                <c:pt idx="5432">
                  <c:v>4.344673585000001</c:v>
                </c:pt>
                <c:pt idx="5433">
                  <c:v>4.345473256999989</c:v>
                </c:pt>
                <c:pt idx="5434">
                  <c:v>4.346272929</c:v>
                </c:pt>
                <c:pt idx="5435">
                  <c:v>4.347072601000001</c:v>
                </c:pt>
                <c:pt idx="5436">
                  <c:v>4.347872272999988</c:v>
                </c:pt>
                <c:pt idx="5437">
                  <c:v>4.348671945</c:v>
                </c:pt>
                <c:pt idx="5438">
                  <c:v>4.349471616999994</c:v>
                </c:pt>
                <c:pt idx="5439">
                  <c:v>4.350271289</c:v>
                </c:pt>
                <c:pt idx="5440">
                  <c:v>4.351070961</c:v>
                </c:pt>
                <c:pt idx="5441">
                  <c:v>4.351870633000001</c:v>
                </c:pt>
                <c:pt idx="5442">
                  <c:v>4.352670305</c:v>
                </c:pt>
                <c:pt idx="5443">
                  <c:v>4.353469977</c:v>
                </c:pt>
                <c:pt idx="5444">
                  <c:v>4.354269649000001</c:v>
                </c:pt>
                <c:pt idx="5445">
                  <c:v>4.355069321</c:v>
                </c:pt>
                <c:pt idx="5446">
                  <c:v>4.355868993</c:v>
                </c:pt>
                <c:pt idx="5447">
                  <c:v>4.356668665</c:v>
                </c:pt>
                <c:pt idx="5448">
                  <c:v>4.35746833699999</c:v>
                </c:pt>
                <c:pt idx="5449">
                  <c:v>4.358268009000001</c:v>
                </c:pt>
                <c:pt idx="5450">
                  <c:v>4.359067681000001</c:v>
                </c:pt>
                <c:pt idx="5451">
                  <c:v>4.359867353</c:v>
                </c:pt>
                <c:pt idx="5452">
                  <c:v>4.360667025000001</c:v>
                </c:pt>
                <c:pt idx="5453">
                  <c:v>4.361466697000001</c:v>
                </c:pt>
                <c:pt idx="5454">
                  <c:v>4.36226636899999</c:v>
                </c:pt>
                <c:pt idx="5455">
                  <c:v>4.363066040999991</c:v>
                </c:pt>
                <c:pt idx="5456">
                  <c:v>4.363865713</c:v>
                </c:pt>
                <c:pt idx="5457">
                  <c:v>4.364665385</c:v>
                </c:pt>
                <c:pt idx="5458">
                  <c:v>4.365465056999985</c:v>
                </c:pt>
                <c:pt idx="5459">
                  <c:v>4.366264729</c:v>
                </c:pt>
                <c:pt idx="5460">
                  <c:v>4.36706440099999</c:v>
                </c:pt>
                <c:pt idx="5461">
                  <c:v>4.367864072999987</c:v>
                </c:pt>
                <c:pt idx="5462">
                  <c:v>4.368663745000001</c:v>
                </c:pt>
                <c:pt idx="5463">
                  <c:v>4.369463416999999</c:v>
                </c:pt>
                <c:pt idx="5464">
                  <c:v>4.370263089</c:v>
                </c:pt>
                <c:pt idx="5465">
                  <c:v>4.371062761</c:v>
                </c:pt>
                <c:pt idx="5466">
                  <c:v>4.371862433</c:v>
                </c:pt>
                <c:pt idx="5467">
                  <c:v>4.37266210500001</c:v>
                </c:pt>
                <c:pt idx="5468">
                  <c:v>4.373461777</c:v>
                </c:pt>
                <c:pt idx="5469">
                  <c:v>4.374261449000001</c:v>
                </c:pt>
                <c:pt idx="5470">
                  <c:v>4.375061121000001</c:v>
                </c:pt>
                <c:pt idx="5471">
                  <c:v>4.375860793000001</c:v>
                </c:pt>
                <c:pt idx="5472">
                  <c:v>4.376660465</c:v>
                </c:pt>
                <c:pt idx="5473">
                  <c:v>4.377460136999995</c:v>
                </c:pt>
                <c:pt idx="5474">
                  <c:v>4.378259809</c:v>
                </c:pt>
                <c:pt idx="5475">
                  <c:v>4.37905948100001</c:v>
                </c:pt>
                <c:pt idx="5476">
                  <c:v>4.379859153</c:v>
                </c:pt>
                <c:pt idx="5477">
                  <c:v>4.380658825</c:v>
                </c:pt>
                <c:pt idx="5478">
                  <c:v>4.381458497000001</c:v>
                </c:pt>
                <c:pt idx="5479">
                  <c:v>4.382258169000001</c:v>
                </c:pt>
                <c:pt idx="5480">
                  <c:v>4.383057840999991</c:v>
                </c:pt>
                <c:pt idx="5481">
                  <c:v>4.383857512999991</c:v>
                </c:pt>
                <c:pt idx="5482">
                  <c:v>4.384657185</c:v>
                </c:pt>
                <c:pt idx="5483">
                  <c:v>4.385456856999982</c:v>
                </c:pt>
                <c:pt idx="5484">
                  <c:v>4.386256529000001</c:v>
                </c:pt>
                <c:pt idx="5485">
                  <c:v>4.387056200999988</c:v>
                </c:pt>
                <c:pt idx="5486">
                  <c:v>4.387855872999983</c:v>
                </c:pt>
                <c:pt idx="5487">
                  <c:v>4.388655545000001</c:v>
                </c:pt>
                <c:pt idx="5488">
                  <c:v>4.389455216999989</c:v>
                </c:pt>
                <c:pt idx="5489">
                  <c:v>4.39025488899999</c:v>
                </c:pt>
                <c:pt idx="5490">
                  <c:v>4.391054560999987</c:v>
                </c:pt>
                <c:pt idx="5491">
                  <c:v>4.391854232999988</c:v>
                </c:pt>
                <c:pt idx="5492">
                  <c:v>4.392653905</c:v>
                </c:pt>
                <c:pt idx="5493">
                  <c:v>4.393453576999985</c:v>
                </c:pt>
                <c:pt idx="5494">
                  <c:v>4.394253248999988</c:v>
                </c:pt>
                <c:pt idx="5495">
                  <c:v>4.39505292099999</c:v>
                </c:pt>
                <c:pt idx="5496">
                  <c:v>4.395852593000001</c:v>
                </c:pt>
                <c:pt idx="5497">
                  <c:v>4.396652265000001</c:v>
                </c:pt>
                <c:pt idx="5498">
                  <c:v>4.397451936999985</c:v>
                </c:pt>
                <c:pt idx="5499">
                  <c:v>4.398251609000001</c:v>
                </c:pt>
                <c:pt idx="5500">
                  <c:v>4.399051281</c:v>
                </c:pt>
                <c:pt idx="5501">
                  <c:v>4.399850953</c:v>
                </c:pt>
                <c:pt idx="5502">
                  <c:v>4.400650625</c:v>
                </c:pt>
                <c:pt idx="5503">
                  <c:v>4.401450297</c:v>
                </c:pt>
                <c:pt idx="5504">
                  <c:v>4.402249969000001</c:v>
                </c:pt>
                <c:pt idx="5505">
                  <c:v>4.403049641000001</c:v>
                </c:pt>
                <c:pt idx="5506">
                  <c:v>4.403849313</c:v>
                </c:pt>
                <c:pt idx="5507">
                  <c:v>4.40464898500001</c:v>
                </c:pt>
                <c:pt idx="5508">
                  <c:v>4.405448657000001</c:v>
                </c:pt>
                <c:pt idx="5509">
                  <c:v>4.406248329</c:v>
                </c:pt>
                <c:pt idx="5510">
                  <c:v>4.407048001</c:v>
                </c:pt>
                <c:pt idx="5511">
                  <c:v>4.407847673</c:v>
                </c:pt>
                <c:pt idx="5512">
                  <c:v>4.408647345</c:v>
                </c:pt>
                <c:pt idx="5513">
                  <c:v>4.409447017000001</c:v>
                </c:pt>
                <c:pt idx="5514">
                  <c:v>4.410246689000001</c:v>
                </c:pt>
                <c:pt idx="5515">
                  <c:v>4.411046361</c:v>
                </c:pt>
                <c:pt idx="5516">
                  <c:v>4.411846033000001</c:v>
                </c:pt>
                <c:pt idx="5517">
                  <c:v>4.412645705000001</c:v>
                </c:pt>
                <c:pt idx="5518">
                  <c:v>4.41344537699999</c:v>
                </c:pt>
                <c:pt idx="5519">
                  <c:v>4.414245048999994</c:v>
                </c:pt>
                <c:pt idx="5520">
                  <c:v>4.415044721</c:v>
                </c:pt>
                <c:pt idx="5521">
                  <c:v>4.415844393</c:v>
                </c:pt>
                <c:pt idx="5522">
                  <c:v>4.416644065000001</c:v>
                </c:pt>
                <c:pt idx="5523">
                  <c:v>4.417443737</c:v>
                </c:pt>
                <c:pt idx="5524">
                  <c:v>4.418243409000003</c:v>
                </c:pt>
                <c:pt idx="5525">
                  <c:v>4.41904308100001</c:v>
                </c:pt>
                <c:pt idx="5526">
                  <c:v>4.419842753000001</c:v>
                </c:pt>
                <c:pt idx="5527">
                  <c:v>4.420642425</c:v>
                </c:pt>
                <c:pt idx="5528">
                  <c:v>4.421442097</c:v>
                </c:pt>
                <c:pt idx="5529">
                  <c:v>4.422241769</c:v>
                </c:pt>
                <c:pt idx="5530">
                  <c:v>4.423041441000001</c:v>
                </c:pt>
                <c:pt idx="5531">
                  <c:v>4.423841113000001</c:v>
                </c:pt>
                <c:pt idx="5532">
                  <c:v>4.424640785</c:v>
                </c:pt>
                <c:pt idx="5533">
                  <c:v>4.425440457000001</c:v>
                </c:pt>
                <c:pt idx="5534">
                  <c:v>4.426240129000001</c:v>
                </c:pt>
                <c:pt idx="5535">
                  <c:v>4.427039800999991</c:v>
                </c:pt>
                <c:pt idx="5536">
                  <c:v>4.427839472999991</c:v>
                </c:pt>
                <c:pt idx="5537">
                  <c:v>4.428639145</c:v>
                </c:pt>
                <c:pt idx="5538">
                  <c:v>4.42943881699999</c:v>
                </c:pt>
                <c:pt idx="5539">
                  <c:v>4.43023848900001</c:v>
                </c:pt>
                <c:pt idx="5540">
                  <c:v>4.431038161</c:v>
                </c:pt>
                <c:pt idx="5541">
                  <c:v>4.431837833</c:v>
                </c:pt>
                <c:pt idx="5542">
                  <c:v>4.432637505000001</c:v>
                </c:pt>
                <c:pt idx="5543">
                  <c:v>4.433437177000001</c:v>
                </c:pt>
                <c:pt idx="5544">
                  <c:v>4.43423684899999</c:v>
                </c:pt>
                <c:pt idx="5545">
                  <c:v>4.435036520999994</c:v>
                </c:pt>
                <c:pt idx="5546">
                  <c:v>4.435836193</c:v>
                </c:pt>
                <c:pt idx="5547">
                  <c:v>4.436635865</c:v>
                </c:pt>
                <c:pt idx="5548">
                  <c:v>4.437435536999987</c:v>
                </c:pt>
                <c:pt idx="5549">
                  <c:v>4.438235209</c:v>
                </c:pt>
                <c:pt idx="5550">
                  <c:v>4.439034881</c:v>
                </c:pt>
                <c:pt idx="5551">
                  <c:v>4.439834553000001</c:v>
                </c:pt>
                <c:pt idx="5552">
                  <c:v>4.440634225000001</c:v>
                </c:pt>
                <c:pt idx="5553">
                  <c:v>4.441433897000001</c:v>
                </c:pt>
                <c:pt idx="5554">
                  <c:v>4.442233568999995</c:v>
                </c:pt>
                <c:pt idx="5555">
                  <c:v>4.443033241</c:v>
                </c:pt>
                <c:pt idx="5556">
                  <c:v>4.443832913000001</c:v>
                </c:pt>
                <c:pt idx="5557">
                  <c:v>4.444632585</c:v>
                </c:pt>
                <c:pt idx="5558">
                  <c:v>4.44543225699999</c:v>
                </c:pt>
                <c:pt idx="5559">
                  <c:v>4.446231929000001</c:v>
                </c:pt>
                <c:pt idx="5560">
                  <c:v>4.447031601000001</c:v>
                </c:pt>
                <c:pt idx="5561">
                  <c:v>4.44783127299999</c:v>
                </c:pt>
                <c:pt idx="5562">
                  <c:v>4.448630945000001</c:v>
                </c:pt>
                <c:pt idx="5563">
                  <c:v>4.449430617</c:v>
                </c:pt>
                <c:pt idx="5564">
                  <c:v>4.450230289</c:v>
                </c:pt>
                <c:pt idx="5565">
                  <c:v>4.451029961000001</c:v>
                </c:pt>
                <c:pt idx="5566">
                  <c:v>4.451829633</c:v>
                </c:pt>
                <c:pt idx="5567">
                  <c:v>4.452629305</c:v>
                </c:pt>
                <c:pt idx="5568">
                  <c:v>4.453428977000001</c:v>
                </c:pt>
                <c:pt idx="5569">
                  <c:v>4.454228649000001</c:v>
                </c:pt>
                <c:pt idx="5570">
                  <c:v>4.455028321</c:v>
                </c:pt>
                <c:pt idx="5571">
                  <c:v>4.455827993000001</c:v>
                </c:pt>
                <c:pt idx="5572">
                  <c:v>4.456627665</c:v>
                </c:pt>
                <c:pt idx="5573">
                  <c:v>4.45742733699999</c:v>
                </c:pt>
                <c:pt idx="5574">
                  <c:v>4.458227009</c:v>
                </c:pt>
                <c:pt idx="5575">
                  <c:v>4.459026681</c:v>
                </c:pt>
                <c:pt idx="5576">
                  <c:v>4.459826353</c:v>
                </c:pt>
                <c:pt idx="5577">
                  <c:v>4.460626025000001</c:v>
                </c:pt>
                <c:pt idx="5578">
                  <c:v>4.461425697000001</c:v>
                </c:pt>
                <c:pt idx="5579">
                  <c:v>4.462225369</c:v>
                </c:pt>
                <c:pt idx="5580">
                  <c:v>4.463025041000001</c:v>
                </c:pt>
                <c:pt idx="5581">
                  <c:v>4.463824713</c:v>
                </c:pt>
                <c:pt idx="5582">
                  <c:v>4.464624385000001</c:v>
                </c:pt>
                <c:pt idx="5583">
                  <c:v>4.465424056999986</c:v>
                </c:pt>
                <c:pt idx="5584">
                  <c:v>4.466223729</c:v>
                </c:pt>
                <c:pt idx="5585">
                  <c:v>4.467023401000001</c:v>
                </c:pt>
                <c:pt idx="5586">
                  <c:v>4.467823073000001</c:v>
                </c:pt>
                <c:pt idx="5587">
                  <c:v>4.468622745</c:v>
                </c:pt>
                <c:pt idx="5588">
                  <c:v>4.469422417000001</c:v>
                </c:pt>
                <c:pt idx="5589">
                  <c:v>4.47022208900001</c:v>
                </c:pt>
                <c:pt idx="5590">
                  <c:v>4.471021761</c:v>
                </c:pt>
                <c:pt idx="5591">
                  <c:v>4.471821433</c:v>
                </c:pt>
                <c:pt idx="5592">
                  <c:v>4.472621105</c:v>
                </c:pt>
                <c:pt idx="5593">
                  <c:v>4.473420777</c:v>
                </c:pt>
                <c:pt idx="5594">
                  <c:v>4.474220449000001</c:v>
                </c:pt>
                <c:pt idx="5595">
                  <c:v>4.475020121000001</c:v>
                </c:pt>
                <c:pt idx="5596">
                  <c:v>4.475819793</c:v>
                </c:pt>
                <c:pt idx="5597">
                  <c:v>4.47661946500001</c:v>
                </c:pt>
                <c:pt idx="5598">
                  <c:v>4.477419137000001</c:v>
                </c:pt>
                <c:pt idx="5599">
                  <c:v>4.478218809</c:v>
                </c:pt>
                <c:pt idx="5600">
                  <c:v>4.479018481</c:v>
                </c:pt>
                <c:pt idx="5601">
                  <c:v>4.479818153</c:v>
                </c:pt>
                <c:pt idx="5602">
                  <c:v>4.480617825</c:v>
                </c:pt>
                <c:pt idx="5603">
                  <c:v>4.481417497000001</c:v>
                </c:pt>
                <c:pt idx="5604">
                  <c:v>4.482217169</c:v>
                </c:pt>
                <c:pt idx="5605">
                  <c:v>4.48301684099999</c:v>
                </c:pt>
                <c:pt idx="5606">
                  <c:v>4.483816513000001</c:v>
                </c:pt>
                <c:pt idx="5607">
                  <c:v>4.484616185000001</c:v>
                </c:pt>
                <c:pt idx="5608">
                  <c:v>4.485415856999983</c:v>
                </c:pt>
                <c:pt idx="5609">
                  <c:v>4.486215528999994</c:v>
                </c:pt>
                <c:pt idx="5610">
                  <c:v>4.487015200999988</c:v>
                </c:pt>
                <c:pt idx="5611">
                  <c:v>4.487814872999985</c:v>
                </c:pt>
                <c:pt idx="5612">
                  <c:v>4.488614545000001</c:v>
                </c:pt>
                <c:pt idx="5613">
                  <c:v>4.48941421699999</c:v>
                </c:pt>
                <c:pt idx="5614">
                  <c:v>4.490213889000001</c:v>
                </c:pt>
                <c:pt idx="5615">
                  <c:v>4.491013561000001</c:v>
                </c:pt>
                <c:pt idx="5616">
                  <c:v>4.491813233000001</c:v>
                </c:pt>
                <c:pt idx="5617">
                  <c:v>4.492612905</c:v>
                </c:pt>
                <c:pt idx="5618">
                  <c:v>4.493412576999986</c:v>
                </c:pt>
                <c:pt idx="5619">
                  <c:v>4.49421224899999</c:v>
                </c:pt>
                <c:pt idx="5620">
                  <c:v>4.495011921000001</c:v>
                </c:pt>
                <c:pt idx="5621">
                  <c:v>4.495811593</c:v>
                </c:pt>
                <c:pt idx="5622">
                  <c:v>4.496611265</c:v>
                </c:pt>
                <c:pt idx="5623">
                  <c:v>4.497410936999985</c:v>
                </c:pt>
                <c:pt idx="5624">
                  <c:v>4.498210609000001</c:v>
                </c:pt>
                <c:pt idx="5625">
                  <c:v>4.499010281</c:v>
                </c:pt>
                <c:pt idx="5626">
                  <c:v>4.499809953</c:v>
                </c:pt>
                <c:pt idx="5627">
                  <c:v>4.500609625</c:v>
                </c:pt>
                <c:pt idx="5628">
                  <c:v>4.501409297</c:v>
                </c:pt>
                <c:pt idx="5629">
                  <c:v>4.502208969000001</c:v>
                </c:pt>
                <c:pt idx="5630">
                  <c:v>4.503008641</c:v>
                </c:pt>
                <c:pt idx="5631">
                  <c:v>4.503808313</c:v>
                </c:pt>
                <c:pt idx="5632">
                  <c:v>4.504607985000001</c:v>
                </c:pt>
                <c:pt idx="5633">
                  <c:v>4.505407656999989</c:v>
                </c:pt>
                <c:pt idx="5634">
                  <c:v>4.506207329</c:v>
                </c:pt>
                <c:pt idx="5635">
                  <c:v>4.507007000999995</c:v>
                </c:pt>
                <c:pt idx="5636">
                  <c:v>4.507806672999988</c:v>
                </c:pt>
                <c:pt idx="5637">
                  <c:v>4.508606345000001</c:v>
                </c:pt>
                <c:pt idx="5638">
                  <c:v>4.509406016999995</c:v>
                </c:pt>
                <c:pt idx="5639">
                  <c:v>4.510205689</c:v>
                </c:pt>
                <c:pt idx="5640">
                  <c:v>4.511005361</c:v>
                </c:pt>
                <c:pt idx="5641">
                  <c:v>4.511805033000001</c:v>
                </c:pt>
                <c:pt idx="5642">
                  <c:v>4.512604705</c:v>
                </c:pt>
                <c:pt idx="5643">
                  <c:v>4.513404376999985</c:v>
                </c:pt>
                <c:pt idx="5644">
                  <c:v>4.514204048999987</c:v>
                </c:pt>
                <c:pt idx="5645">
                  <c:v>4.515003721</c:v>
                </c:pt>
                <c:pt idx="5646">
                  <c:v>4.515803393000001</c:v>
                </c:pt>
                <c:pt idx="5647">
                  <c:v>4.516603065</c:v>
                </c:pt>
                <c:pt idx="5648">
                  <c:v>4.51740273699999</c:v>
                </c:pt>
                <c:pt idx="5649">
                  <c:v>4.518202409000001</c:v>
                </c:pt>
                <c:pt idx="5650">
                  <c:v>4.519002081000001</c:v>
                </c:pt>
                <c:pt idx="5651">
                  <c:v>4.519801753</c:v>
                </c:pt>
                <c:pt idx="5652">
                  <c:v>4.520601425000001</c:v>
                </c:pt>
                <c:pt idx="5653">
                  <c:v>4.521401097</c:v>
                </c:pt>
                <c:pt idx="5654">
                  <c:v>4.52220076899999</c:v>
                </c:pt>
                <c:pt idx="5655">
                  <c:v>4.523000440999994</c:v>
                </c:pt>
                <c:pt idx="5656">
                  <c:v>4.523800113</c:v>
                </c:pt>
                <c:pt idx="5657">
                  <c:v>4.524599785</c:v>
                </c:pt>
                <c:pt idx="5658">
                  <c:v>4.525399457000001</c:v>
                </c:pt>
                <c:pt idx="5659">
                  <c:v>4.526199129</c:v>
                </c:pt>
                <c:pt idx="5660">
                  <c:v>4.526998801</c:v>
                </c:pt>
                <c:pt idx="5661">
                  <c:v>4.527798473000001</c:v>
                </c:pt>
                <c:pt idx="5662">
                  <c:v>4.528598145</c:v>
                </c:pt>
                <c:pt idx="5663">
                  <c:v>4.529397817</c:v>
                </c:pt>
                <c:pt idx="5664">
                  <c:v>4.530197489</c:v>
                </c:pt>
                <c:pt idx="5665">
                  <c:v>4.530997161</c:v>
                </c:pt>
                <c:pt idx="5666">
                  <c:v>4.531796833000001</c:v>
                </c:pt>
                <c:pt idx="5667">
                  <c:v>4.532596505000001</c:v>
                </c:pt>
                <c:pt idx="5668">
                  <c:v>4.533396177</c:v>
                </c:pt>
                <c:pt idx="5669">
                  <c:v>4.534195848999985</c:v>
                </c:pt>
                <c:pt idx="5670">
                  <c:v>4.534995520999987</c:v>
                </c:pt>
                <c:pt idx="5671">
                  <c:v>4.535795193000001</c:v>
                </c:pt>
                <c:pt idx="5672">
                  <c:v>4.536594864999991</c:v>
                </c:pt>
                <c:pt idx="5673">
                  <c:v>4.537394536999987</c:v>
                </c:pt>
                <c:pt idx="5674">
                  <c:v>4.53819420899999</c:v>
                </c:pt>
                <c:pt idx="5675">
                  <c:v>4.538993881000001</c:v>
                </c:pt>
                <c:pt idx="5676">
                  <c:v>4.539793553000001</c:v>
                </c:pt>
                <c:pt idx="5677">
                  <c:v>4.540593225</c:v>
                </c:pt>
                <c:pt idx="5678">
                  <c:v>4.541392897000001</c:v>
                </c:pt>
                <c:pt idx="5679">
                  <c:v>4.542192568999989</c:v>
                </c:pt>
                <c:pt idx="5680">
                  <c:v>4.542992240999991</c:v>
                </c:pt>
                <c:pt idx="5681">
                  <c:v>4.543791913</c:v>
                </c:pt>
                <c:pt idx="5682">
                  <c:v>4.544591585</c:v>
                </c:pt>
                <c:pt idx="5683">
                  <c:v>4.54539125699999</c:v>
                </c:pt>
                <c:pt idx="5684">
                  <c:v>4.546190929000001</c:v>
                </c:pt>
                <c:pt idx="5685">
                  <c:v>4.546990601</c:v>
                </c:pt>
                <c:pt idx="5686">
                  <c:v>4.54779027299999</c:v>
                </c:pt>
                <c:pt idx="5687">
                  <c:v>4.548589945000001</c:v>
                </c:pt>
                <c:pt idx="5688">
                  <c:v>4.549389617000001</c:v>
                </c:pt>
                <c:pt idx="5689">
                  <c:v>4.550189289</c:v>
                </c:pt>
                <c:pt idx="5690">
                  <c:v>4.550988960999985</c:v>
                </c:pt>
                <c:pt idx="5691">
                  <c:v>4.551788633</c:v>
                </c:pt>
                <c:pt idx="5692">
                  <c:v>4.552588305</c:v>
                </c:pt>
                <c:pt idx="5693">
                  <c:v>4.553387976999987</c:v>
                </c:pt>
                <c:pt idx="5694">
                  <c:v>4.554187648999982</c:v>
                </c:pt>
                <c:pt idx="5695">
                  <c:v>4.554987320999985</c:v>
                </c:pt>
                <c:pt idx="5696">
                  <c:v>4.555786993000001</c:v>
                </c:pt>
                <c:pt idx="5697">
                  <c:v>4.556586664999991</c:v>
                </c:pt>
                <c:pt idx="5698">
                  <c:v>4.557386336999985</c:v>
                </c:pt>
                <c:pt idx="5699">
                  <c:v>4.558186008999986</c:v>
                </c:pt>
                <c:pt idx="5700">
                  <c:v>4.55898568099999</c:v>
                </c:pt>
                <c:pt idx="5701">
                  <c:v>4.559785353000001</c:v>
                </c:pt>
                <c:pt idx="5702">
                  <c:v>4.560585024999988</c:v>
                </c:pt>
                <c:pt idx="5703">
                  <c:v>4.56138469699999</c:v>
                </c:pt>
                <c:pt idx="5704">
                  <c:v>4.562184368999977</c:v>
                </c:pt>
                <c:pt idx="5705">
                  <c:v>4.56298404099998</c:v>
                </c:pt>
                <c:pt idx="5706">
                  <c:v>4.563783713</c:v>
                </c:pt>
                <c:pt idx="5707">
                  <c:v>4.564583385000001</c:v>
                </c:pt>
                <c:pt idx="5708">
                  <c:v>4.565383056999988</c:v>
                </c:pt>
                <c:pt idx="5709">
                  <c:v>4.56618272899999</c:v>
                </c:pt>
                <c:pt idx="5710">
                  <c:v>4.566982401000001</c:v>
                </c:pt>
                <c:pt idx="5711">
                  <c:v>4.567782072999988</c:v>
                </c:pt>
                <c:pt idx="5712">
                  <c:v>4.56858174499999</c:v>
                </c:pt>
                <c:pt idx="5713">
                  <c:v>4.569381417000001</c:v>
                </c:pt>
                <c:pt idx="5714">
                  <c:v>4.570181089000001</c:v>
                </c:pt>
                <c:pt idx="5715">
                  <c:v>4.570980760999991</c:v>
                </c:pt>
                <c:pt idx="5716">
                  <c:v>4.571780433000001</c:v>
                </c:pt>
                <c:pt idx="5717">
                  <c:v>4.572580105</c:v>
                </c:pt>
                <c:pt idx="5718">
                  <c:v>4.573379777</c:v>
                </c:pt>
                <c:pt idx="5719">
                  <c:v>4.574179448999995</c:v>
                </c:pt>
                <c:pt idx="5720">
                  <c:v>4.574979121</c:v>
                </c:pt>
                <c:pt idx="5721">
                  <c:v>4.575778793000003</c:v>
                </c:pt>
                <c:pt idx="5722">
                  <c:v>4.576578465000001</c:v>
                </c:pt>
                <c:pt idx="5723">
                  <c:v>4.577378137</c:v>
                </c:pt>
                <c:pt idx="5724">
                  <c:v>4.578177809</c:v>
                </c:pt>
                <c:pt idx="5725">
                  <c:v>4.578977481000001</c:v>
                </c:pt>
                <c:pt idx="5726">
                  <c:v>4.579777153</c:v>
                </c:pt>
                <c:pt idx="5727">
                  <c:v>4.580576825000001</c:v>
                </c:pt>
                <c:pt idx="5728">
                  <c:v>4.581376497</c:v>
                </c:pt>
                <c:pt idx="5729">
                  <c:v>4.58217616899999</c:v>
                </c:pt>
                <c:pt idx="5730">
                  <c:v>4.582975840999985</c:v>
                </c:pt>
                <c:pt idx="5731">
                  <c:v>4.583775513000001</c:v>
                </c:pt>
                <c:pt idx="5732">
                  <c:v>4.584575185</c:v>
                </c:pt>
                <c:pt idx="5733">
                  <c:v>4.585374856999985</c:v>
                </c:pt>
                <c:pt idx="5734">
                  <c:v>4.586174528999989</c:v>
                </c:pt>
                <c:pt idx="5735">
                  <c:v>4.58697420099999</c:v>
                </c:pt>
                <c:pt idx="5736">
                  <c:v>4.587773872999991</c:v>
                </c:pt>
                <c:pt idx="5737">
                  <c:v>4.588573545</c:v>
                </c:pt>
                <c:pt idx="5738">
                  <c:v>4.589373217</c:v>
                </c:pt>
                <c:pt idx="5739">
                  <c:v>4.590172889000001</c:v>
                </c:pt>
                <c:pt idx="5740">
                  <c:v>4.590972560999988</c:v>
                </c:pt>
                <c:pt idx="5741">
                  <c:v>4.591772233</c:v>
                </c:pt>
                <c:pt idx="5742">
                  <c:v>4.592571905000001</c:v>
                </c:pt>
                <c:pt idx="5743">
                  <c:v>4.593371576999989</c:v>
                </c:pt>
                <c:pt idx="5744">
                  <c:v>4.594171248999984</c:v>
                </c:pt>
                <c:pt idx="5745">
                  <c:v>4.594970920999985</c:v>
                </c:pt>
                <c:pt idx="5746">
                  <c:v>4.595770593</c:v>
                </c:pt>
                <c:pt idx="5747">
                  <c:v>4.596570265</c:v>
                </c:pt>
                <c:pt idx="5748">
                  <c:v>4.597369937000001</c:v>
                </c:pt>
                <c:pt idx="5749">
                  <c:v>4.598169609</c:v>
                </c:pt>
                <c:pt idx="5750">
                  <c:v>4.598969281000001</c:v>
                </c:pt>
                <c:pt idx="5751">
                  <c:v>4.599768953000001</c:v>
                </c:pt>
                <c:pt idx="5752">
                  <c:v>4.600568625000001</c:v>
                </c:pt>
                <c:pt idx="5753">
                  <c:v>4.601368297</c:v>
                </c:pt>
                <c:pt idx="5754">
                  <c:v>4.602167968999985</c:v>
                </c:pt>
                <c:pt idx="5755">
                  <c:v>4.602967640999988</c:v>
                </c:pt>
                <c:pt idx="5756">
                  <c:v>4.603767313000001</c:v>
                </c:pt>
                <c:pt idx="5757">
                  <c:v>4.604566984999995</c:v>
                </c:pt>
                <c:pt idx="5758">
                  <c:v>4.605366656999989</c:v>
                </c:pt>
                <c:pt idx="5759">
                  <c:v>4.606166329</c:v>
                </c:pt>
                <c:pt idx="5760">
                  <c:v>4.606966001000001</c:v>
                </c:pt>
                <c:pt idx="5761">
                  <c:v>4.607765672999991</c:v>
                </c:pt>
                <c:pt idx="5762">
                  <c:v>4.608565344999991</c:v>
                </c:pt>
                <c:pt idx="5763">
                  <c:v>4.609365017</c:v>
                </c:pt>
                <c:pt idx="5764">
                  <c:v>4.61016468899999</c:v>
                </c:pt>
                <c:pt idx="5765">
                  <c:v>4.610964360999985</c:v>
                </c:pt>
                <c:pt idx="5766">
                  <c:v>4.611764033</c:v>
                </c:pt>
                <c:pt idx="5767">
                  <c:v>4.612563705</c:v>
                </c:pt>
                <c:pt idx="5768">
                  <c:v>4.613363377000001</c:v>
                </c:pt>
                <c:pt idx="5769">
                  <c:v>4.614163048999989</c:v>
                </c:pt>
                <c:pt idx="5770">
                  <c:v>4.61496272099999</c:v>
                </c:pt>
                <c:pt idx="5771">
                  <c:v>4.615762393</c:v>
                </c:pt>
                <c:pt idx="5772">
                  <c:v>4.616562065</c:v>
                </c:pt>
                <c:pt idx="5773">
                  <c:v>4.61736173699999</c:v>
                </c:pt>
                <c:pt idx="5774">
                  <c:v>4.618161409000001</c:v>
                </c:pt>
                <c:pt idx="5775">
                  <c:v>4.618961081</c:v>
                </c:pt>
                <c:pt idx="5776">
                  <c:v>4.619760753</c:v>
                </c:pt>
                <c:pt idx="5777">
                  <c:v>4.620560425000001</c:v>
                </c:pt>
                <c:pt idx="5778">
                  <c:v>4.621360097000001</c:v>
                </c:pt>
                <c:pt idx="5779">
                  <c:v>4.622159768999984</c:v>
                </c:pt>
                <c:pt idx="5780">
                  <c:v>4.622959440999985</c:v>
                </c:pt>
                <c:pt idx="5781">
                  <c:v>4.623759113</c:v>
                </c:pt>
                <c:pt idx="5782">
                  <c:v>4.624558785</c:v>
                </c:pt>
                <c:pt idx="5783">
                  <c:v>4.625358456999986</c:v>
                </c:pt>
                <c:pt idx="5784">
                  <c:v>4.626158128999988</c:v>
                </c:pt>
                <c:pt idx="5785">
                  <c:v>4.626957800999985</c:v>
                </c:pt>
                <c:pt idx="5786">
                  <c:v>4.627757472999987</c:v>
                </c:pt>
                <c:pt idx="5787">
                  <c:v>4.62855714499999</c:v>
                </c:pt>
                <c:pt idx="5788">
                  <c:v>4.629356816999985</c:v>
                </c:pt>
                <c:pt idx="5789">
                  <c:v>4.630156489</c:v>
                </c:pt>
                <c:pt idx="5790">
                  <c:v>4.63095616099999</c:v>
                </c:pt>
                <c:pt idx="5791">
                  <c:v>4.631755833000001</c:v>
                </c:pt>
                <c:pt idx="5792">
                  <c:v>4.632555504999986</c:v>
                </c:pt>
                <c:pt idx="5793">
                  <c:v>4.63335517699999</c:v>
                </c:pt>
                <c:pt idx="5794">
                  <c:v>4.634154848999977</c:v>
                </c:pt>
                <c:pt idx="5795">
                  <c:v>4.63495452099998</c:v>
                </c:pt>
                <c:pt idx="5796">
                  <c:v>4.635754193</c:v>
                </c:pt>
                <c:pt idx="5797">
                  <c:v>4.636553865000001</c:v>
                </c:pt>
                <c:pt idx="5798">
                  <c:v>4.637353536999988</c:v>
                </c:pt>
                <c:pt idx="5799">
                  <c:v>4.63815320899999</c:v>
                </c:pt>
                <c:pt idx="5800">
                  <c:v>4.638952880999991</c:v>
                </c:pt>
                <c:pt idx="5801">
                  <c:v>4.639752553</c:v>
                </c:pt>
                <c:pt idx="5802">
                  <c:v>4.64055222499999</c:v>
                </c:pt>
                <c:pt idx="5803">
                  <c:v>4.641351897000001</c:v>
                </c:pt>
                <c:pt idx="5804">
                  <c:v>4.642151568999981</c:v>
                </c:pt>
                <c:pt idx="5805">
                  <c:v>4.642951240999983</c:v>
                </c:pt>
                <c:pt idx="5806">
                  <c:v>4.643750913000001</c:v>
                </c:pt>
                <c:pt idx="5807">
                  <c:v>4.644550584999988</c:v>
                </c:pt>
                <c:pt idx="5808">
                  <c:v>4.645350256999984</c:v>
                </c:pt>
                <c:pt idx="5809">
                  <c:v>4.646149928999994</c:v>
                </c:pt>
                <c:pt idx="5810">
                  <c:v>4.646949601</c:v>
                </c:pt>
                <c:pt idx="5811">
                  <c:v>4.647749273</c:v>
                </c:pt>
                <c:pt idx="5812">
                  <c:v>4.648548945000001</c:v>
                </c:pt>
                <c:pt idx="5813">
                  <c:v>4.649348617</c:v>
                </c:pt>
                <c:pt idx="5814">
                  <c:v>4.650148289</c:v>
                </c:pt>
                <c:pt idx="5815">
                  <c:v>4.650947960999987</c:v>
                </c:pt>
                <c:pt idx="5816">
                  <c:v>4.651747633</c:v>
                </c:pt>
                <c:pt idx="5817">
                  <c:v>4.652547304999991</c:v>
                </c:pt>
                <c:pt idx="5818">
                  <c:v>4.653346976999986</c:v>
                </c:pt>
                <c:pt idx="5819">
                  <c:v>4.654146648999982</c:v>
                </c:pt>
                <c:pt idx="5820">
                  <c:v>4.654946320999985</c:v>
                </c:pt>
                <c:pt idx="5821">
                  <c:v>4.655745993</c:v>
                </c:pt>
                <c:pt idx="5822">
                  <c:v>4.65654566499999</c:v>
                </c:pt>
                <c:pt idx="5823">
                  <c:v>4.657345336999985</c:v>
                </c:pt>
                <c:pt idx="5824">
                  <c:v>4.658145008999989</c:v>
                </c:pt>
                <c:pt idx="5825">
                  <c:v>4.65894468099999</c:v>
                </c:pt>
                <c:pt idx="5826">
                  <c:v>4.659744352999991</c:v>
                </c:pt>
                <c:pt idx="5827">
                  <c:v>4.660544024999988</c:v>
                </c:pt>
                <c:pt idx="5828">
                  <c:v>4.661343697</c:v>
                </c:pt>
                <c:pt idx="5829">
                  <c:v>4.662143368999986</c:v>
                </c:pt>
                <c:pt idx="5830">
                  <c:v>4.662943040999988</c:v>
                </c:pt>
                <c:pt idx="5831">
                  <c:v>4.663742713</c:v>
                </c:pt>
                <c:pt idx="5832">
                  <c:v>4.664542385000001</c:v>
                </c:pt>
                <c:pt idx="5833">
                  <c:v>4.665342056999989</c:v>
                </c:pt>
                <c:pt idx="5834">
                  <c:v>4.66614172899999</c:v>
                </c:pt>
                <c:pt idx="5835">
                  <c:v>4.666941400999994</c:v>
                </c:pt>
                <c:pt idx="5836">
                  <c:v>4.667741072999988</c:v>
                </c:pt>
                <c:pt idx="5837">
                  <c:v>4.668540745</c:v>
                </c:pt>
                <c:pt idx="5838">
                  <c:v>4.669340416999994</c:v>
                </c:pt>
                <c:pt idx="5839">
                  <c:v>4.670140089</c:v>
                </c:pt>
                <c:pt idx="5840">
                  <c:v>4.670939761</c:v>
                </c:pt>
                <c:pt idx="5841">
                  <c:v>4.671739433000001</c:v>
                </c:pt>
                <c:pt idx="5842">
                  <c:v>4.672539105000001</c:v>
                </c:pt>
                <c:pt idx="5843">
                  <c:v>4.673338777</c:v>
                </c:pt>
                <c:pt idx="5844">
                  <c:v>4.674138448999986</c:v>
                </c:pt>
                <c:pt idx="5845">
                  <c:v>4.67493812099999</c:v>
                </c:pt>
                <c:pt idx="5846">
                  <c:v>4.675737793000001</c:v>
                </c:pt>
                <c:pt idx="5847">
                  <c:v>4.676537465</c:v>
                </c:pt>
                <c:pt idx="5848">
                  <c:v>4.67733713699999</c:v>
                </c:pt>
                <c:pt idx="5849">
                  <c:v>4.678136808999985</c:v>
                </c:pt>
                <c:pt idx="5850">
                  <c:v>4.678936481000001</c:v>
                </c:pt>
                <c:pt idx="5851">
                  <c:v>4.679736153</c:v>
                </c:pt>
                <c:pt idx="5852">
                  <c:v>4.680535824999985</c:v>
                </c:pt>
                <c:pt idx="5853">
                  <c:v>4.681335497</c:v>
                </c:pt>
                <c:pt idx="5854">
                  <c:v>4.682135168999983</c:v>
                </c:pt>
                <c:pt idx="5855">
                  <c:v>4.682934840999977</c:v>
                </c:pt>
                <c:pt idx="5856">
                  <c:v>4.683734512999988</c:v>
                </c:pt>
                <c:pt idx="5857">
                  <c:v>4.68453418499999</c:v>
                </c:pt>
                <c:pt idx="5858">
                  <c:v>4.685333856999987</c:v>
                </c:pt>
                <c:pt idx="5859">
                  <c:v>4.686133528999989</c:v>
                </c:pt>
                <c:pt idx="5860">
                  <c:v>4.68693320099999</c:v>
                </c:pt>
                <c:pt idx="5861">
                  <c:v>4.687732872999987</c:v>
                </c:pt>
                <c:pt idx="5862">
                  <c:v>4.688532544999988</c:v>
                </c:pt>
                <c:pt idx="5863">
                  <c:v>4.689332216999991</c:v>
                </c:pt>
                <c:pt idx="5864">
                  <c:v>4.690131888999985</c:v>
                </c:pt>
                <c:pt idx="5865">
                  <c:v>4.690931560999981</c:v>
                </c:pt>
                <c:pt idx="5866">
                  <c:v>4.691731232999992</c:v>
                </c:pt>
                <c:pt idx="5867">
                  <c:v>4.692530904999987</c:v>
                </c:pt>
                <c:pt idx="5868">
                  <c:v>4.693330576999981</c:v>
                </c:pt>
                <c:pt idx="5869">
                  <c:v>4.694130248999976</c:v>
                </c:pt>
                <c:pt idx="5870">
                  <c:v>4.694929920999987</c:v>
                </c:pt>
                <c:pt idx="5871">
                  <c:v>4.695729593</c:v>
                </c:pt>
                <c:pt idx="5872">
                  <c:v>4.696529265</c:v>
                </c:pt>
                <c:pt idx="5873">
                  <c:v>4.697328936999986</c:v>
                </c:pt>
                <c:pt idx="5874">
                  <c:v>4.69812860899999</c:v>
                </c:pt>
                <c:pt idx="5875">
                  <c:v>4.698928281</c:v>
                </c:pt>
                <c:pt idx="5876">
                  <c:v>4.699727953000001</c:v>
                </c:pt>
                <c:pt idx="5877">
                  <c:v>4.700527625</c:v>
                </c:pt>
                <c:pt idx="5878">
                  <c:v>4.701327297000001</c:v>
                </c:pt>
                <c:pt idx="5879">
                  <c:v>4.702126968999989</c:v>
                </c:pt>
                <c:pt idx="5880">
                  <c:v>4.70292664099999</c:v>
                </c:pt>
                <c:pt idx="5881">
                  <c:v>4.703726313</c:v>
                </c:pt>
                <c:pt idx="5882">
                  <c:v>4.704525985</c:v>
                </c:pt>
                <c:pt idx="5883">
                  <c:v>4.70532565699999</c:v>
                </c:pt>
                <c:pt idx="5884">
                  <c:v>4.706125329000001</c:v>
                </c:pt>
                <c:pt idx="5885">
                  <c:v>4.706925001</c:v>
                </c:pt>
                <c:pt idx="5886">
                  <c:v>4.70772467299999</c:v>
                </c:pt>
                <c:pt idx="5887">
                  <c:v>4.708524345000001</c:v>
                </c:pt>
                <c:pt idx="5888">
                  <c:v>4.709324017000001</c:v>
                </c:pt>
                <c:pt idx="5889">
                  <c:v>4.710123689</c:v>
                </c:pt>
                <c:pt idx="5890">
                  <c:v>4.710923360999994</c:v>
                </c:pt>
                <c:pt idx="5891">
                  <c:v>4.711723033</c:v>
                </c:pt>
                <c:pt idx="5892">
                  <c:v>4.712522705000001</c:v>
                </c:pt>
                <c:pt idx="5893">
                  <c:v>4.713322377000001</c:v>
                </c:pt>
                <c:pt idx="5894">
                  <c:v>4.714122048999988</c:v>
                </c:pt>
                <c:pt idx="5895">
                  <c:v>4.714921721</c:v>
                </c:pt>
                <c:pt idx="5896">
                  <c:v>4.715721393000001</c:v>
                </c:pt>
                <c:pt idx="5897">
                  <c:v>4.716521065000001</c:v>
                </c:pt>
                <c:pt idx="5898">
                  <c:v>4.717320736999991</c:v>
                </c:pt>
                <c:pt idx="5899">
                  <c:v>4.718120409</c:v>
                </c:pt>
                <c:pt idx="5900">
                  <c:v>4.718920081</c:v>
                </c:pt>
                <c:pt idx="5901">
                  <c:v>4.719719753000001</c:v>
                </c:pt>
                <c:pt idx="5902">
                  <c:v>4.720519425</c:v>
                </c:pt>
                <c:pt idx="5903">
                  <c:v>4.721319097</c:v>
                </c:pt>
                <c:pt idx="5904">
                  <c:v>4.722118768999985</c:v>
                </c:pt>
                <c:pt idx="5905">
                  <c:v>4.722918440999989</c:v>
                </c:pt>
                <c:pt idx="5906">
                  <c:v>4.723718113000001</c:v>
                </c:pt>
                <c:pt idx="5907">
                  <c:v>4.724517784999991</c:v>
                </c:pt>
                <c:pt idx="5908">
                  <c:v>4.725317456999988</c:v>
                </c:pt>
                <c:pt idx="5909">
                  <c:v>4.72611712899999</c:v>
                </c:pt>
                <c:pt idx="5910">
                  <c:v>4.726916800999985</c:v>
                </c:pt>
                <c:pt idx="5911">
                  <c:v>4.727716472999988</c:v>
                </c:pt>
                <c:pt idx="5912">
                  <c:v>4.72851614499999</c:v>
                </c:pt>
                <c:pt idx="5913">
                  <c:v>4.729315816999987</c:v>
                </c:pt>
                <c:pt idx="5914">
                  <c:v>4.730115489000001</c:v>
                </c:pt>
                <c:pt idx="5915">
                  <c:v>4.73091516099999</c:v>
                </c:pt>
                <c:pt idx="5916">
                  <c:v>4.731714832999994</c:v>
                </c:pt>
                <c:pt idx="5917">
                  <c:v>4.732514504999988</c:v>
                </c:pt>
                <c:pt idx="5918">
                  <c:v>4.733314176999992</c:v>
                </c:pt>
                <c:pt idx="5919">
                  <c:v>4.734113848999985</c:v>
                </c:pt>
                <c:pt idx="5920">
                  <c:v>4.734913520999988</c:v>
                </c:pt>
                <c:pt idx="5921">
                  <c:v>4.735713193000003</c:v>
                </c:pt>
                <c:pt idx="5922">
                  <c:v>4.736512865000001</c:v>
                </c:pt>
                <c:pt idx="5923">
                  <c:v>4.737312536999989</c:v>
                </c:pt>
                <c:pt idx="5924">
                  <c:v>4.738112209</c:v>
                </c:pt>
                <c:pt idx="5925">
                  <c:v>4.738911880999995</c:v>
                </c:pt>
                <c:pt idx="5926">
                  <c:v>4.739711553</c:v>
                </c:pt>
                <c:pt idx="5927">
                  <c:v>4.740511225</c:v>
                </c:pt>
                <c:pt idx="5928">
                  <c:v>4.741310897</c:v>
                </c:pt>
                <c:pt idx="5929">
                  <c:v>4.742110568999982</c:v>
                </c:pt>
                <c:pt idx="5930">
                  <c:v>4.742910240999985</c:v>
                </c:pt>
                <c:pt idx="5931">
                  <c:v>4.743709913000001</c:v>
                </c:pt>
                <c:pt idx="5932">
                  <c:v>4.744509585</c:v>
                </c:pt>
                <c:pt idx="5933">
                  <c:v>4.745309257000001</c:v>
                </c:pt>
                <c:pt idx="5934">
                  <c:v>4.746108929</c:v>
                </c:pt>
                <c:pt idx="5935">
                  <c:v>4.746908601</c:v>
                </c:pt>
                <c:pt idx="5936">
                  <c:v>4.747708272999991</c:v>
                </c:pt>
                <c:pt idx="5937">
                  <c:v>4.748507945</c:v>
                </c:pt>
                <c:pt idx="5938">
                  <c:v>4.749307617</c:v>
                </c:pt>
                <c:pt idx="5939">
                  <c:v>4.750107289000001</c:v>
                </c:pt>
                <c:pt idx="5940">
                  <c:v>4.750906960999989</c:v>
                </c:pt>
                <c:pt idx="5941">
                  <c:v>4.751706633</c:v>
                </c:pt>
                <c:pt idx="5942">
                  <c:v>4.752506305000001</c:v>
                </c:pt>
                <c:pt idx="5943">
                  <c:v>4.753305976999988</c:v>
                </c:pt>
                <c:pt idx="5944">
                  <c:v>4.754105648999983</c:v>
                </c:pt>
                <c:pt idx="5945">
                  <c:v>4.754905320999985</c:v>
                </c:pt>
                <c:pt idx="5946">
                  <c:v>4.755704993</c:v>
                </c:pt>
                <c:pt idx="5947">
                  <c:v>4.756504664999992</c:v>
                </c:pt>
                <c:pt idx="5948">
                  <c:v>4.757304336999987</c:v>
                </c:pt>
                <c:pt idx="5949">
                  <c:v>4.758104008999988</c:v>
                </c:pt>
                <c:pt idx="5950">
                  <c:v>4.758903681000001</c:v>
                </c:pt>
                <c:pt idx="5951">
                  <c:v>4.759703353000001</c:v>
                </c:pt>
                <c:pt idx="5952">
                  <c:v>4.760503025</c:v>
                </c:pt>
                <c:pt idx="5953">
                  <c:v>4.761302697</c:v>
                </c:pt>
                <c:pt idx="5954">
                  <c:v>4.762102368999986</c:v>
                </c:pt>
                <c:pt idx="5955">
                  <c:v>4.76290204099999</c:v>
                </c:pt>
                <c:pt idx="5956">
                  <c:v>4.763701713000001</c:v>
                </c:pt>
                <c:pt idx="5957">
                  <c:v>4.764501385000001</c:v>
                </c:pt>
                <c:pt idx="5958">
                  <c:v>4.76530105699999</c:v>
                </c:pt>
                <c:pt idx="5959">
                  <c:v>4.766100729000001</c:v>
                </c:pt>
                <c:pt idx="5960">
                  <c:v>4.766900401000001</c:v>
                </c:pt>
                <c:pt idx="5961">
                  <c:v>4.76770007299999</c:v>
                </c:pt>
                <c:pt idx="5962">
                  <c:v>4.768499745</c:v>
                </c:pt>
                <c:pt idx="5963">
                  <c:v>4.769299417</c:v>
                </c:pt>
                <c:pt idx="5964">
                  <c:v>4.770099089</c:v>
                </c:pt>
                <c:pt idx="5965">
                  <c:v>4.770898761000001</c:v>
                </c:pt>
                <c:pt idx="5966">
                  <c:v>4.771698433</c:v>
                </c:pt>
                <c:pt idx="5967">
                  <c:v>4.772498105</c:v>
                </c:pt>
                <c:pt idx="5968">
                  <c:v>4.773297777000001</c:v>
                </c:pt>
                <c:pt idx="5969">
                  <c:v>4.774097449000001</c:v>
                </c:pt>
                <c:pt idx="5970">
                  <c:v>4.774897121</c:v>
                </c:pt>
                <c:pt idx="5971">
                  <c:v>4.775696793</c:v>
                </c:pt>
                <c:pt idx="5972">
                  <c:v>4.776496465</c:v>
                </c:pt>
                <c:pt idx="5973">
                  <c:v>4.777296137</c:v>
                </c:pt>
                <c:pt idx="5974">
                  <c:v>4.778095809000001</c:v>
                </c:pt>
                <c:pt idx="5975">
                  <c:v>4.778895481</c:v>
                </c:pt>
                <c:pt idx="5976">
                  <c:v>4.779695153000003</c:v>
                </c:pt>
                <c:pt idx="5977">
                  <c:v>4.780494825000001</c:v>
                </c:pt>
                <c:pt idx="5978">
                  <c:v>4.781294497000001</c:v>
                </c:pt>
                <c:pt idx="5979">
                  <c:v>4.782094168999991</c:v>
                </c:pt>
                <c:pt idx="5980">
                  <c:v>4.782893840999995</c:v>
                </c:pt>
                <c:pt idx="5981">
                  <c:v>4.783693513</c:v>
                </c:pt>
                <c:pt idx="5982">
                  <c:v>4.78449318500001</c:v>
                </c:pt>
                <c:pt idx="5983">
                  <c:v>4.785292857</c:v>
                </c:pt>
                <c:pt idx="5984">
                  <c:v>4.786092529</c:v>
                </c:pt>
                <c:pt idx="5985">
                  <c:v>4.786892201000001</c:v>
                </c:pt>
                <c:pt idx="5986">
                  <c:v>4.787691873000001</c:v>
                </c:pt>
                <c:pt idx="5987">
                  <c:v>4.788491545000001</c:v>
                </c:pt>
                <c:pt idx="5988">
                  <c:v>4.789291217</c:v>
                </c:pt>
                <c:pt idx="5989">
                  <c:v>4.790090889</c:v>
                </c:pt>
                <c:pt idx="5990">
                  <c:v>4.79089056099999</c:v>
                </c:pt>
                <c:pt idx="5991">
                  <c:v>4.791690233000001</c:v>
                </c:pt>
                <c:pt idx="5992">
                  <c:v>4.792489905</c:v>
                </c:pt>
                <c:pt idx="5993">
                  <c:v>4.79328957699999</c:v>
                </c:pt>
                <c:pt idx="5994">
                  <c:v>4.794089248999985</c:v>
                </c:pt>
                <c:pt idx="5995">
                  <c:v>4.794888920999989</c:v>
                </c:pt>
                <c:pt idx="5996">
                  <c:v>4.795688593</c:v>
                </c:pt>
                <c:pt idx="5997">
                  <c:v>4.796488264999991</c:v>
                </c:pt>
                <c:pt idx="5998">
                  <c:v>4.797287936999988</c:v>
                </c:pt>
                <c:pt idx="5999">
                  <c:v>4.79808760899999</c:v>
                </c:pt>
                <c:pt idx="6000">
                  <c:v>4.798887280999994</c:v>
                </c:pt>
                <c:pt idx="6001">
                  <c:v>4.799686953</c:v>
                </c:pt>
                <c:pt idx="6002">
                  <c:v>4.800486625</c:v>
                </c:pt>
                <c:pt idx="6003">
                  <c:v>4.801286297000001</c:v>
                </c:pt>
                <c:pt idx="6004">
                  <c:v>4.802085968999982</c:v>
                </c:pt>
                <c:pt idx="6005">
                  <c:v>4.802885640999985</c:v>
                </c:pt>
                <c:pt idx="6006">
                  <c:v>4.803685312999995</c:v>
                </c:pt>
                <c:pt idx="6007">
                  <c:v>4.804484984999989</c:v>
                </c:pt>
                <c:pt idx="6008">
                  <c:v>4.805284656999985</c:v>
                </c:pt>
                <c:pt idx="6009">
                  <c:v>4.806084328999986</c:v>
                </c:pt>
                <c:pt idx="6010">
                  <c:v>4.80688400099999</c:v>
                </c:pt>
                <c:pt idx="6011">
                  <c:v>4.807683673</c:v>
                </c:pt>
                <c:pt idx="6012">
                  <c:v>4.808483345000001</c:v>
                </c:pt>
                <c:pt idx="6013">
                  <c:v>4.809283017</c:v>
                </c:pt>
                <c:pt idx="6014">
                  <c:v>4.810082689000001</c:v>
                </c:pt>
                <c:pt idx="6015">
                  <c:v>4.810882360999989</c:v>
                </c:pt>
                <c:pt idx="6016">
                  <c:v>4.811682033</c:v>
                </c:pt>
                <c:pt idx="6017">
                  <c:v>4.812481704999991</c:v>
                </c:pt>
                <c:pt idx="6018">
                  <c:v>4.813281376999988</c:v>
                </c:pt>
                <c:pt idx="6019">
                  <c:v>4.814081048999983</c:v>
                </c:pt>
                <c:pt idx="6020">
                  <c:v>4.814880720999985</c:v>
                </c:pt>
                <c:pt idx="6021">
                  <c:v>4.815680393000001</c:v>
                </c:pt>
                <c:pt idx="6022">
                  <c:v>4.81648006499999</c:v>
                </c:pt>
                <c:pt idx="6023">
                  <c:v>4.817279737000001</c:v>
                </c:pt>
                <c:pt idx="6024">
                  <c:v>4.818079409000001</c:v>
                </c:pt>
                <c:pt idx="6025">
                  <c:v>4.818879081</c:v>
                </c:pt>
                <c:pt idx="6026">
                  <c:v>4.819678753</c:v>
                </c:pt>
                <c:pt idx="6027">
                  <c:v>4.820478425</c:v>
                </c:pt>
                <c:pt idx="6028">
                  <c:v>4.821278097</c:v>
                </c:pt>
                <c:pt idx="6029">
                  <c:v>4.822077768999987</c:v>
                </c:pt>
                <c:pt idx="6030">
                  <c:v>4.822877440999988</c:v>
                </c:pt>
                <c:pt idx="6031">
                  <c:v>4.823677113000001</c:v>
                </c:pt>
                <c:pt idx="6032">
                  <c:v>4.824476785000001</c:v>
                </c:pt>
                <c:pt idx="6033">
                  <c:v>4.825276456999989</c:v>
                </c:pt>
                <c:pt idx="6034">
                  <c:v>4.826076128999991</c:v>
                </c:pt>
                <c:pt idx="6035">
                  <c:v>4.826875800999986</c:v>
                </c:pt>
                <c:pt idx="6036">
                  <c:v>4.82767547299999</c:v>
                </c:pt>
                <c:pt idx="6037">
                  <c:v>4.828475145</c:v>
                </c:pt>
                <c:pt idx="6038">
                  <c:v>4.829274816999987</c:v>
                </c:pt>
                <c:pt idx="6039">
                  <c:v>4.830074489</c:v>
                </c:pt>
                <c:pt idx="6040">
                  <c:v>4.830874161000001</c:v>
                </c:pt>
                <c:pt idx="6041">
                  <c:v>4.831673833000001</c:v>
                </c:pt>
                <c:pt idx="6042">
                  <c:v>4.832473505000001</c:v>
                </c:pt>
                <c:pt idx="6043">
                  <c:v>4.833273177</c:v>
                </c:pt>
                <c:pt idx="6044">
                  <c:v>4.834072848999988</c:v>
                </c:pt>
                <c:pt idx="6045">
                  <c:v>4.83487252099999</c:v>
                </c:pt>
                <c:pt idx="6046">
                  <c:v>4.83567219300001</c:v>
                </c:pt>
                <c:pt idx="6047">
                  <c:v>4.836471865</c:v>
                </c:pt>
                <c:pt idx="6048">
                  <c:v>4.83727153699999</c:v>
                </c:pt>
                <c:pt idx="6049">
                  <c:v>4.838071209000001</c:v>
                </c:pt>
                <c:pt idx="6050">
                  <c:v>4.838870881000001</c:v>
                </c:pt>
                <c:pt idx="6051">
                  <c:v>4.839670553000001</c:v>
                </c:pt>
                <c:pt idx="6052">
                  <c:v>4.840470224999994</c:v>
                </c:pt>
                <c:pt idx="6053">
                  <c:v>4.841269897</c:v>
                </c:pt>
                <c:pt idx="6054">
                  <c:v>4.84206956899999</c:v>
                </c:pt>
                <c:pt idx="6055">
                  <c:v>4.842869241000001</c:v>
                </c:pt>
                <c:pt idx="6056">
                  <c:v>4.843668913</c:v>
                </c:pt>
                <c:pt idx="6057">
                  <c:v>4.844468585</c:v>
                </c:pt>
                <c:pt idx="6058">
                  <c:v>4.845268257000001</c:v>
                </c:pt>
                <c:pt idx="6059">
                  <c:v>4.846067929000001</c:v>
                </c:pt>
                <c:pt idx="6060">
                  <c:v>4.846867601000001</c:v>
                </c:pt>
                <c:pt idx="6061">
                  <c:v>4.847667272999995</c:v>
                </c:pt>
                <c:pt idx="6062">
                  <c:v>4.848466945</c:v>
                </c:pt>
                <c:pt idx="6063">
                  <c:v>4.849266617000001</c:v>
                </c:pt>
                <c:pt idx="6064">
                  <c:v>4.850066288999995</c:v>
                </c:pt>
                <c:pt idx="6065">
                  <c:v>4.85086596099999</c:v>
                </c:pt>
                <c:pt idx="6066">
                  <c:v>4.851665633000001</c:v>
                </c:pt>
                <c:pt idx="6067">
                  <c:v>4.852465305000001</c:v>
                </c:pt>
                <c:pt idx="6068">
                  <c:v>4.853264976999991</c:v>
                </c:pt>
                <c:pt idx="6069">
                  <c:v>4.854064648999985</c:v>
                </c:pt>
                <c:pt idx="6070">
                  <c:v>4.854864320999986</c:v>
                </c:pt>
                <c:pt idx="6071">
                  <c:v>4.855663993</c:v>
                </c:pt>
                <c:pt idx="6072">
                  <c:v>4.856463665000001</c:v>
                </c:pt>
                <c:pt idx="6073">
                  <c:v>4.857263337</c:v>
                </c:pt>
                <c:pt idx="6074">
                  <c:v>4.858063009</c:v>
                </c:pt>
                <c:pt idx="6075">
                  <c:v>4.858862681000001</c:v>
                </c:pt>
                <c:pt idx="6076">
                  <c:v>4.859662353000001</c:v>
                </c:pt>
                <c:pt idx="6077">
                  <c:v>4.860462025</c:v>
                </c:pt>
                <c:pt idx="6078">
                  <c:v>4.861261697000001</c:v>
                </c:pt>
                <c:pt idx="6079">
                  <c:v>4.862061368999988</c:v>
                </c:pt>
                <c:pt idx="6080">
                  <c:v>4.86286104099999</c:v>
                </c:pt>
                <c:pt idx="6081">
                  <c:v>4.863660713</c:v>
                </c:pt>
                <c:pt idx="6082">
                  <c:v>4.864460385</c:v>
                </c:pt>
                <c:pt idx="6083">
                  <c:v>4.86526005699999</c:v>
                </c:pt>
                <c:pt idx="6084">
                  <c:v>4.866059729000001</c:v>
                </c:pt>
                <c:pt idx="6085">
                  <c:v>4.866859401000001</c:v>
                </c:pt>
                <c:pt idx="6086">
                  <c:v>4.867659073</c:v>
                </c:pt>
                <c:pt idx="6087">
                  <c:v>4.868458745000001</c:v>
                </c:pt>
                <c:pt idx="6088">
                  <c:v>4.869258417</c:v>
                </c:pt>
                <c:pt idx="6089">
                  <c:v>4.870058089000001</c:v>
                </c:pt>
                <c:pt idx="6090">
                  <c:v>4.870857760999995</c:v>
                </c:pt>
                <c:pt idx="6091">
                  <c:v>4.871657433</c:v>
                </c:pt>
                <c:pt idx="6092">
                  <c:v>4.872457105000001</c:v>
                </c:pt>
                <c:pt idx="6093">
                  <c:v>4.873256777000001</c:v>
                </c:pt>
                <c:pt idx="6094">
                  <c:v>4.87405644899999</c:v>
                </c:pt>
                <c:pt idx="6095">
                  <c:v>4.874856121</c:v>
                </c:pt>
                <c:pt idx="6096">
                  <c:v>4.875655793000001</c:v>
                </c:pt>
                <c:pt idx="6097">
                  <c:v>4.876455465</c:v>
                </c:pt>
                <c:pt idx="6098">
                  <c:v>4.877255136999991</c:v>
                </c:pt>
                <c:pt idx="6099">
                  <c:v>4.878054808999987</c:v>
                </c:pt>
                <c:pt idx="6100">
                  <c:v>4.878854481</c:v>
                </c:pt>
                <c:pt idx="6101">
                  <c:v>4.879654153000001</c:v>
                </c:pt>
                <c:pt idx="6102">
                  <c:v>4.880453825000001</c:v>
                </c:pt>
                <c:pt idx="6103">
                  <c:v>4.881253497</c:v>
                </c:pt>
                <c:pt idx="6104">
                  <c:v>4.882053169000001</c:v>
                </c:pt>
                <c:pt idx="6105">
                  <c:v>4.882852840999989</c:v>
                </c:pt>
                <c:pt idx="6106">
                  <c:v>4.883652513</c:v>
                </c:pt>
                <c:pt idx="6107">
                  <c:v>4.884452185</c:v>
                </c:pt>
                <c:pt idx="6108">
                  <c:v>4.885251856999988</c:v>
                </c:pt>
                <c:pt idx="6109">
                  <c:v>4.88605152899999</c:v>
                </c:pt>
                <c:pt idx="6110">
                  <c:v>4.886851201000001</c:v>
                </c:pt>
                <c:pt idx="6111">
                  <c:v>4.887650872999988</c:v>
                </c:pt>
                <c:pt idx="6112">
                  <c:v>4.88845054499999</c:v>
                </c:pt>
                <c:pt idx="6113">
                  <c:v>4.889250217000001</c:v>
                </c:pt>
                <c:pt idx="6114">
                  <c:v>4.890049889000001</c:v>
                </c:pt>
                <c:pt idx="6115">
                  <c:v>4.890849560999991</c:v>
                </c:pt>
                <c:pt idx="6116">
                  <c:v>4.891649233</c:v>
                </c:pt>
                <c:pt idx="6117">
                  <c:v>4.892448905</c:v>
                </c:pt>
                <c:pt idx="6118">
                  <c:v>4.893248577</c:v>
                </c:pt>
                <c:pt idx="6119">
                  <c:v>4.894048248999987</c:v>
                </c:pt>
                <c:pt idx="6120">
                  <c:v>4.894847920999988</c:v>
                </c:pt>
                <c:pt idx="6121">
                  <c:v>4.895647593000001</c:v>
                </c:pt>
                <c:pt idx="6122">
                  <c:v>4.896447265000001</c:v>
                </c:pt>
                <c:pt idx="6123">
                  <c:v>4.897246936999991</c:v>
                </c:pt>
                <c:pt idx="6124">
                  <c:v>4.898046608999991</c:v>
                </c:pt>
                <c:pt idx="6125">
                  <c:v>4.898846281</c:v>
                </c:pt>
                <c:pt idx="6126">
                  <c:v>4.899645953</c:v>
                </c:pt>
                <c:pt idx="6127">
                  <c:v>4.900445625000001</c:v>
                </c:pt>
                <c:pt idx="6128">
                  <c:v>4.901245297</c:v>
                </c:pt>
                <c:pt idx="6129">
                  <c:v>4.90204496899999</c:v>
                </c:pt>
                <c:pt idx="6130">
                  <c:v>4.902844641000001</c:v>
                </c:pt>
                <c:pt idx="6131">
                  <c:v>4.903644313000001</c:v>
                </c:pt>
                <c:pt idx="6132">
                  <c:v>4.904443985000002</c:v>
                </c:pt>
                <c:pt idx="6133">
                  <c:v>4.905243657</c:v>
                </c:pt>
                <c:pt idx="6134">
                  <c:v>4.906043329</c:v>
                </c:pt>
                <c:pt idx="6135">
                  <c:v>4.906843001</c:v>
                </c:pt>
                <c:pt idx="6136">
                  <c:v>4.907642673000001</c:v>
                </c:pt>
                <c:pt idx="6137">
                  <c:v>4.908442345</c:v>
                </c:pt>
                <c:pt idx="6138">
                  <c:v>4.909242017</c:v>
                </c:pt>
                <c:pt idx="6139">
                  <c:v>4.910041689000001</c:v>
                </c:pt>
                <c:pt idx="6140">
                  <c:v>4.910841361000001</c:v>
                </c:pt>
                <c:pt idx="6141">
                  <c:v>4.911641033</c:v>
                </c:pt>
                <c:pt idx="6142">
                  <c:v>4.912440705</c:v>
                </c:pt>
                <c:pt idx="6143">
                  <c:v>4.913240377</c:v>
                </c:pt>
                <c:pt idx="6144">
                  <c:v>4.914040049</c:v>
                </c:pt>
                <c:pt idx="6145">
                  <c:v>4.914839720999995</c:v>
                </c:pt>
                <c:pt idx="6146">
                  <c:v>4.915639393</c:v>
                </c:pt>
                <c:pt idx="6147">
                  <c:v>4.916439065000001</c:v>
                </c:pt>
                <c:pt idx="6148">
                  <c:v>4.917238737000001</c:v>
                </c:pt>
                <c:pt idx="6149">
                  <c:v>4.918038409000001</c:v>
                </c:pt>
                <c:pt idx="6150">
                  <c:v>4.918838081000001</c:v>
                </c:pt>
                <c:pt idx="6151">
                  <c:v>4.919637753</c:v>
                </c:pt>
                <c:pt idx="6152">
                  <c:v>4.920437425</c:v>
                </c:pt>
                <c:pt idx="6153">
                  <c:v>4.921237097000001</c:v>
                </c:pt>
                <c:pt idx="6154">
                  <c:v>4.922036768999988</c:v>
                </c:pt>
                <c:pt idx="6155">
                  <c:v>4.92283644099999</c:v>
                </c:pt>
                <c:pt idx="6156">
                  <c:v>4.923636113000001</c:v>
                </c:pt>
                <c:pt idx="6157">
                  <c:v>4.924435785000001</c:v>
                </c:pt>
                <c:pt idx="6158">
                  <c:v>4.92523545699999</c:v>
                </c:pt>
                <c:pt idx="6159">
                  <c:v>4.926035129000001</c:v>
                </c:pt>
                <c:pt idx="6160">
                  <c:v>4.926834800999988</c:v>
                </c:pt>
                <c:pt idx="6161">
                  <c:v>4.92763447299999</c:v>
                </c:pt>
                <c:pt idx="6162">
                  <c:v>4.928434144999994</c:v>
                </c:pt>
                <c:pt idx="6163">
                  <c:v>4.929233817</c:v>
                </c:pt>
                <c:pt idx="6164">
                  <c:v>4.930033489</c:v>
                </c:pt>
                <c:pt idx="6165">
                  <c:v>4.930833161000001</c:v>
                </c:pt>
                <c:pt idx="6166">
                  <c:v>4.931632833000001</c:v>
                </c:pt>
                <c:pt idx="6167">
                  <c:v>4.932432505</c:v>
                </c:pt>
                <c:pt idx="6168">
                  <c:v>4.933232177000001</c:v>
                </c:pt>
                <c:pt idx="6169">
                  <c:v>4.934031848999988</c:v>
                </c:pt>
                <c:pt idx="6170">
                  <c:v>4.934831521</c:v>
                </c:pt>
                <c:pt idx="6171">
                  <c:v>4.935631193</c:v>
                </c:pt>
                <c:pt idx="6172">
                  <c:v>4.936430865</c:v>
                </c:pt>
                <c:pt idx="6173">
                  <c:v>4.937230537</c:v>
                </c:pt>
                <c:pt idx="6174">
                  <c:v>4.938030209000001</c:v>
                </c:pt>
                <c:pt idx="6175">
                  <c:v>4.938829881</c:v>
                </c:pt>
                <c:pt idx="6176">
                  <c:v>4.93962955300001</c:v>
                </c:pt>
                <c:pt idx="6177">
                  <c:v>4.940429225000001</c:v>
                </c:pt>
                <c:pt idx="6178">
                  <c:v>4.941228897</c:v>
                </c:pt>
                <c:pt idx="6179">
                  <c:v>4.942028568999991</c:v>
                </c:pt>
                <c:pt idx="6180">
                  <c:v>4.942828241</c:v>
                </c:pt>
                <c:pt idx="6181">
                  <c:v>4.943627913</c:v>
                </c:pt>
                <c:pt idx="6182">
                  <c:v>4.944427585000001</c:v>
                </c:pt>
                <c:pt idx="6183">
                  <c:v>4.945227257000001</c:v>
                </c:pt>
                <c:pt idx="6184">
                  <c:v>4.946026929</c:v>
                </c:pt>
                <c:pt idx="6185">
                  <c:v>4.946826601000001</c:v>
                </c:pt>
                <c:pt idx="6186">
                  <c:v>4.947626273000001</c:v>
                </c:pt>
                <c:pt idx="6187">
                  <c:v>4.948425945</c:v>
                </c:pt>
                <c:pt idx="6188">
                  <c:v>4.949225617</c:v>
                </c:pt>
                <c:pt idx="6189">
                  <c:v>4.950025289</c:v>
                </c:pt>
                <c:pt idx="6190">
                  <c:v>4.95082496099999</c:v>
                </c:pt>
                <c:pt idx="6191">
                  <c:v>4.951624633000001</c:v>
                </c:pt>
                <c:pt idx="6192">
                  <c:v>4.952424305</c:v>
                </c:pt>
                <c:pt idx="6193">
                  <c:v>4.953223977</c:v>
                </c:pt>
                <c:pt idx="6194">
                  <c:v>4.954023649000001</c:v>
                </c:pt>
                <c:pt idx="6195">
                  <c:v>4.954823321000001</c:v>
                </c:pt>
                <c:pt idx="6196">
                  <c:v>4.955622993</c:v>
                </c:pt>
                <c:pt idx="6197">
                  <c:v>4.956422665</c:v>
                </c:pt>
                <c:pt idx="6198">
                  <c:v>4.957222337</c:v>
                </c:pt>
                <c:pt idx="6199">
                  <c:v>4.958022009000001</c:v>
                </c:pt>
                <c:pt idx="6200">
                  <c:v>4.958821681000001</c:v>
                </c:pt>
                <c:pt idx="6201">
                  <c:v>4.959621353</c:v>
                </c:pt>
                <c:pt idx="6202">
                  <c:v>4.960421025000001</c:v>
                </c:pt>
                <c:pt idx="6203">
                  <c:v>4.961220697000001</c:v>
                </c:pt>
                <c:pt idx="6204">
                  <c:v>4.962020368999991</c:v>
                </c:pt>
                <c:pt idx="6205">
                  <c:v>4.962820041</c:v>
                </c:pt>
                <c:pt idx="6206">
                  <c:v>4.963619713</c:v>
                </c:pt>
                <c:pt idx="6207">
                  <c:v>4.964419385</c:v>
                </c:pt>
                <c:pt idx="6208">
                  <c:v>4.965219057000001</c:v>
                </c:pt>
                <c:pt idx="6209">
                  <c:v>4.966018729</c:v>
                </c:pt>
                <c:pt idx="6210">
                  <c:v>4.966818401</c:v>
                </c:pt>
                <c:pt idx="6211">
                  <c:v>4.967618073000001</c:v>
                </c:pt>
                <c:pt idx="6212">
                  <c:v>4.968417745000001</c:v>
                </c:pt>
                <c:pt idx="6213">
                  <c:v>4.969217417000001</c:v>
                </c:pt>
                <c:pt idx="6214">
                  <c:v>4.970017089000001</c:v>
                </c:pt>
                <c:pt idx="6215">
                  <c:v>4.970816761</c:v>
                </c:pt>
                <c:pt idx="6216">
                  <c:v>4.971616433</c:v>
                </c:pt>
                <c:pt idx="6217">
                  <c:v>4.972416105000001</c:v>
                </c:pt>
                <c:pt idx="6218">
                  <c:v>4.973215777</c:v>
                </c:pt>
                <c:pt idx="6219">
                  <c:v>4.97401544899999</c:v>
                </c:pt>
                <c:pt idx="6220">
                  <c:v>4.974815121000001</c:v>
                </c:pt>
                <c:pt idx="6221">
                  <c:v>4.975614793000001</c:v>
                </c:pt>
                <c:pt idx="6222">
                  <c:v>4.976414465</c:v>
                </c:pt>
                <c:pt idx="6223">
                  <c:v>4.977214137000001</c:v>
                </c:pt>
                <c:pt idx="6224">
                  <c:v>4.978013809</c:v>
                </c:pt>
                <c:pt idx="6225">
                  <c:v>4.978813481</c:v>
                </c:pt>
                <c:pt idx="6226">
                  <c:v>4.979613153</c:v>
                </c:pt>
                <c:pt idx="6227">
                  <c:v>4.980412825</c:v>
                </c:pt>
                <c:pt idx="6228">
                  <c:v>4.981212497000003</c:v>
                </c:pt>
                <c:pt idx="6229">
                  <c:v>4.982012169000001</c:v>
                </c:pt>
                <c:pt idx="6230">
                  <c:v>4.982811840999989</c:v>
                </c:pt>
                <c:pt idx="6231">
                  <c:v>4.983611513000001</c:v>
                </c:pt>
                <c:pt idx="6232">
                  <c:v>4.984411185000001</c:v>
                </c:pt>
                <c:pt idx="6233">
                  <c:v>4.98521085699999</c:v>
                </c:pt>
                <c:pt idx="6234">
                  <c:v>4.986010529</c:v>
                </c:pt>
                <c:pt idx="6235">
                  <c:v>4.986810200999995</c:v>
                </c:pt>
                <c:pt idx="6236">
                  <c:v>4.987609873</c:v>
                </c:pt>
                <c:pt idx="6237">
                  <c:v>4.988409545000001</c:v>
                </c:pt>
                <c:pt idx="6238">
                  <c:v>4.989209217000001</c:v>
                </c:pt>
                <c:pt idx="6239">
                  <c:v>4.990008889</c:v>
                </c:pt>
                <c:pt idx="6240">
                  <c:v>4.990808561000001</c:v>
                </c:pt>
                <c:pt idx="6241">
                  <c:v>4.991608233000001</c:v>
                </c:pt>
                <c:pt idx="6242">
                  <c:v>4.992407905</c:v>
                </c:pt>
                <c:pt idx="6243">
                  <c:v>4.993207576999991</c:v>
                </c:pt>
                <c:pt idx="6244">
                  <c:v>4.994007248999988</c:v>
                </c:pt>
                <c:pt idx="6245">
                  <c:v>4.99480692099999</c:v>
                </c:pt>
                <c:pt idx="6246">
                  <c:v>4.995606593000001</c:v>
                </c:pt>
                <c:pt idx="6247">
                  <c:v>4.996406265000001</c:v>
                </c:pt>
                <c:pt idx="6248">
                  <c:v>4.99720593699999</c:v>
                </c:pt>
                <c:pt idx="6249">
                  <c:v>4.998005609000001</c:v>
                </c:pt>
                <c:pt idx="6250">
                  <c:v>4.998805281000001</c:v>
                </c:pt>
                <c:pt idx="6251">
                  <c:v>4.999604953</c:v>
                </c:pt>
                <c:pt idx="6252">
                  <c:v>5.000404624999994</c:v>
                </c:pt>
                <c:pt idx="6253">
                  <c:v>5.001204297</c:v>
                </c:pt>
                <c:pt idx="6254">
                  <c:v>5.002003969</c:v>
                </c:pt>
                <c:pt idx="6255">
                  <c:v>5.002803641000001</c:v>
                </c:pt>
                <c:pt idx="6256">
                  <c:v>5.003603313</c:v>
                </c:pt>
                <c:pt idx="6257">
                  <c:v>5.004402985000001</c:v>
                </c:pt>
                <c:pt idx="6258">
                  <c:v>5.005202657000001</c:v>
                </c:pt>
                <c:pt idx="6259">
                  <c:v>5.006002329000001</c:v>
                </c:pt>
                <c:pt idx="6260">
                  <c:v>5.006802001</c:v>
                </c:pt>
                <c:pt idx="6261">
                  <c:v>5.007601672999995</c:v>
                </c:pt>
                <c:pt idx="6262">
                  <c:v>5.008401345</c:v>
                </c:pt>
                <c:pt idx="6263">
                  <c:v>5.009201017000001</c:v>
                </c:pt>
                <c:pt idx="6264">
                  <c:v>5.010000689000001</c:v>
                </c:pt>
                <c:pt idx="6265">
                  <c:v>5.01080036099999</c:v>
                </c:pt>
                <c:pt idx="6266">
                  <c:v>5.011600033000001</c:v>
                </c:pt>
                <c:pt idx="6267">
                  <c:v>5.012399705000001</c:v>
                </c:pt>
                <c:pt idx="6268">
                  <c:v>5.013199376999991</c:v>
                </c:pt>
                <c:pt idx="6269">
                  <c:v>5.013999048999991</c:v>
                </c:pt>
                <c:pt idx="6270">
                  <c:v>5.014798721</c:v>
                </c:pt>
                <c:pt idx="6271">
                  <c:v>5.015598393</c:v>
                </c:pt>
                <c:pt idx="6272">
                  <c:v>5.016398065000001</c:v>
                </c:pt>
                <c:pt idx="6273">
                  <c:v>5.017197736999988</c:v>
                </c:pt>
                <c:pt idx="6274">
                  <c:v>5.01799740899999</c:v>
                </c:pt>
                <c:pt idx="6275">
                  <c:v>5.018797081000001</c:v>
                </c:pt>
                <c:pt idx="6276">
                  <c:v>5.019596753000001</c:v>
                </c:pt>
                <c:pt idx="6277">
                  <c:v>5.020396425</c:v>
                </c:pt>
                <c:pt idx="6278">
                  <c:v>5.021196096999994</c:v>
                </c:pt>
                <c:pt idx="6279">
                  <c:v>5.021995768999988</c:v>
                </c:pt>
                <c:pt idx="6280">
                  <c:v>5.022795441</c:v>
                </c:pt>
                <c:pt idx="6281">
                  <c:v>5.023595113000001</c:v>
                </c:pt>
                <c:pt idx="6282">
                  <c:v>5.024394785</c:v>
                </c:pt>
                <c:pt idx="6283">
                  <c:v>5.025194456999984</c:v>
                </c:pt>
                <c:pt idx="6284">
                  <c:v>5.025994128999987</c:v>
                </c:pt>
                <c:pt idx="6285">
                  <c:v>5.026793801000001</c:v>
                </c:pt>
                <c:pt idx="6286">
                  <c:v>5.027593473</c:v>
                </c:pt>
                <c:pt idx="6287">
                  <c:v>5.028393145</c:v>
                </c:pt>
                <c:pt idx="6288">
                  <c:v>5.02919281699999</c:v>
                </c:pt>
                <c:pt idx="6289">
                  <c:v>5.029992489000001</c:v>
                </c:pt>
                <c:pt idx="6290">
                  <c:v>5.030792161</c:v>
                </c:pt>
                <c:pt idx="6291">
                  <c:v>5.031591833</c:v>
                </c:pt>
                <c:pt idx="6292">
                  <c:v>5.032391505000001</c:v>
                </c:pt>
                <c:pt idx="6293">
                  <c:v>5.033191177000001</c:v>
                </c:pt>
                <c:pt idx="6294">
                  <c:v>5.03399084899999</c:v>
                </c:pt>
                <c:pt idx="6295">
                  <c:v>5.034790521000001</c:v>
                </c:pt>
                <c:pt idx="6296">
                  <c:v>5.035590193</c:v>
                </c:pt>
                <c:pt idx="6297">
                  <c:v>5.036389865</c:v>
                </c:pt>
                <c:pt idx="6298">
                  <c:v>5.037189536999985</c:v>
                </c:pt>
                <c:pt idx="6299">
                  <c:v>5.037989208999988</c:v>
                </c:pt>
                <c:pt idx="6300">
                  <c:v>5.038788881</c:v>
                </c:pt>
                <c:pt idx="6301">
                  <c:v>5.039588553000001</c:v>
                </c:pt>
                <c:pt idx="6302">
                  <c:v>5.040388225000001</c:v>
                </c:pt>
                <c:pt idx="6303">
                  <c:v>5.04118789699999</c:v>
                </c:pt>
                <c:pt idx="6304">
                  <c:v>5.041987568999987</c:v>
                </c:pt>
                <c:pt idx="6305">
                  <c:v>5.042787240999988</c:v>
                </c:pt>
                <c:pt idx="6306">
                  <c:v>5.043586912999991</c:v>
                </c:pt>
                <c:pt idx="6307">
                  <c:v>5.044386584999994</c:v>
                </c:pt>
                <c:pt idx="6308">
                  <c:v>5.045186256999981</c:v>
                </c:pt>
                <c:pt idx="6309">
                  <c:v>5.045985928999984</c:v>
                </c:pt>
                <c:pt idx="6310">
                  <c:v>5.046785601000001</c:v>
                </c:pt>
                <c:pt idx="6311">
                  <c:v>5.047585272999982</c:v>
                </c:pt>
                <c:pt idx="6312">
                  <c:v>5.048384945</c:v>
                </c:pt>
                <c:pt idx="6313">
                  <c:v>5.049184616999987</c:v>
                </c:pt>
                <c:pt idx="6314">
                  <c:v>5.04998428899999</c:v>
                </c:pt>
                <c:pt idx="6315">
                  <c:v>5.050783961</c:v>
                </c:pt>
                <c:pt idx="6316">
                  <c:v>5.051583632999995</c:v>
                </c:pt>
                <c:pt idx="6317">
                  <c:v>5.052383305</c:v>
                </c:pt>
                <c:pt idx="6318">
                  <c:v>5.053182976999985</c:v>
                </c:pt>
                <c:pt idx="6319">
                  <c:v>5.053982648999987</c:v>
                </c:pt>
                <c:pt idx="6320">
                  <c:v>5.05478232099999</c:v>
                </c:pt>
                <c:pt idx="6321">
                  <c:v>5.055581993000001</c:v>
                </c:pt>
                <c:pt idx="6322">
                  <c:v>5.056381665000001</c:v>
                </c:pt>
                <c:pt idx="6323">
                  <c:v>5.057181336999983</c:v>
                </c:pt>
                <c:pt idx="6324">
                  <c:v>5.057981008999984</c:v>
                </c:pt>
                <c:pt idx="6325">
                  <c:v>5.058780681</c:v>
                </c:pt>
                <c:pt idx="6326">
                  <c:v>5.05958035299999</c:v>
                </c:pt>
                <c:pt idx="6327">
                  <c:v>5.060380025000001</c:v>
                </c:pt>
                <c:pt idx="6328">
                  <c:v>5.061179697000001</c:v>
                </c:pt>
                <c:pt idx="6329">
                  <c:v>5.06197936899999</c:v>
                </c:pt>
                <c:pt idx="6330">
                  <c:v>5.062779041000001</c:v>
                </c:pt>
                <c:pt idx="6331">
                  <c:v>5.063578713000001</c:v>
                </c:pt>
                <c:pt idx="6332">
                  <c:v>5.064378385</c:v>
                </c:pt>
                <c:pt idx="6333">
                  <c:v>5.065178056999985</c:v>
                </c:pt>
                <c:pt idx="6334">
                  <c:v>5.065977728999988</c:v>
                </c:pt>
                <c:pt idx="6335">
                  <c:v>5.066777401</c:v>
                </c:pt>
                <c:pt idx="6336">
                  <c:v>5.067577072999987</c:v>
                </c:pt>
                <c:pt idx="6337">
                  <c:v>5.068376745</c:v>
                </c:pt>
                <c:pt idx="6338">
                  <c:v>5.069176417</c:v>
                </c:pt>
                <c:pt idx="6339">
                  <c:v>5.069976089000001</c:v>
                </c:pt>
                <c:pt idx="6340">
                  <c:v>5.070775761000001</c:v>
                </c:pt>
                <c:pt idx="6341">
                  <c:v>5.071575433</c:v>
                </c:pt>
                <c:pt idx="6342">
                  <c:v>5.072375105</c:v>
                </c:pt>
                <c:pt idx="6343">
                  <c:v>5.07317477699999</c:v>
                </c:pt>
                <c:pt idx="6344">
                  <c:v>5.073974449</c:v>
                </c:pt>
                <c:pt idx="6345">
                  <c:v>5.074774121000001</c:v>
                </c:pt>
                <c:pt idx="6346">
                  <c:v>5.075573793</c:v>
                </c:pt>
                <c:pt idx="6347">
                  <c:v>5.07637346500001</c:v>
                </c:pt>
                <c:pt idx="6348">
                  <c:v>5.077173137000001</c:v>
                </c:pt>
                <c:pt idx="6349">
                  <c:v>5.077972808999991</c:v>
                </c:pt>
                <c:pt idx="6350">
                  <c:v>5.078772481</c:v>
                </c:pt>
                <c:pt idx="6351">
                  <c:v>5.079572153</c:v>
                </c:pt>
                <c:pt idx="6352">
                  <c:v>5.080371825</c:v>
                </c:pt>
                <c:pt idx="6353">
                  <c:v>5.081171497000001</c:v>
                </c:pt>
                <c:pt idx="6354">
                  <c:v>5.081971169</c:v>
                </c:pt>
                <c:pt idx="6355">
                  <c:v>5.08277084099999</c:v>
                </c:pt>
                <c:pt idx="6356">
                  <c:v>5.083570513000001</c:v>
                </c:pt>
                <c:pt idx="6357">
                  <c:v>5.084370185000001</c:v>
                </c:pt>
                <c:pt idx="6358">
                  <c:v>5.08516985699999</c:v>
                </c:pt>
                <c:pt idx="6359">
                  <c:v>5.085969528999994</c:v>
                </c:pt>
                <c:pt idx="6360">
                  <c:v>5.086769201</c:v>
                </c:pt>
                <c:pt idx="6361">
                  <c:v>5.08756887299999</c:v>
                </c:pt>
                <c:pt idx="6362">
                  <c:v>5.088368545000001</c:v>
                </c:pt>
                <c:pt idx="6363">
                  <c:v>5.089168217</c:v>
                </c:pt>
                <c:pt idx="6364">
                  <c:v>5.089967889</c:v>
                </c:pt>
                <c:pt idx="6365">
                  <c:v>5.090767561000001</c:v>
                </c:pt>
                <c:pt idx="6366">
                  <c:v>5.091567233000001</c:v>
                </c:pt>
                <c:pt idx="6367">
                  <c:v>5.092366905</c:v>
                </c:pt>
                <c:pt idx="6368">
                  <c:v>5.093166576999987</c:v>
                </c:pt>
                <c:pt idx="6369">
                  <c:v>5.093966248999988</c:v>
                </c:pt>
                <c:pt idx="6370">
                  <c:v>5.094765921</c:v>
                </c:pt>
                <c:pt idx="6371">
                  <c:v>5.095565592999995</c:v>
                </c:pt>
                <c:pt idx="6372">
                  <c:v>5.096365265</c:v>
                </c:pt>
                <c:pt idx="6373">
                  <c:v>5.097164936999985</c:v>
                </c:pt>
                <c:pt idx="6374">
                  <c:v>5.097964608999987</c:v>
                </c:pt>
                <c:pt idx="6375">
                  <c:v>5.098764281</c:v>
                </c:pt>
                <c:pt idx="6376">
                  <c:v>5.099563953000001</c:v>
                </c:pt>
                <c:pt idx="6377">
                  <c:v>5.100363625000001</c:v>
                </c:pt>
                <c:pt idx="6378">
                  <c:v>5.101163297</c:v>
                </c:pt>
                <c:pt idx="6379">
                  <c:v>5.101962969000001</c:v>
                </c:pt>
                <c:pt idx="6380">
                  <c:v>5.102762641</c:v>
                </c:pt>
                <c:pt idx="6381">
                  <c:v>5.103562313</c:v>
                </c:pt>
                <c:pt idx="6382">
                  <c:v>5.104361985000001</c:v>
                </c:pt>
                <c:pt idx="6383">
                  <c:v>5.105161656999989</c:v>
                </c:pt>
                <c:pt idx="6384">
                  <c:v>5.10596132899999</c:v>
                </c:pt>
                <c:pt idx="6385">
                  <c:v>5.106761001000001</c:v>
                </c:pt>
                <c:pt idx="6386">
                  <c:v>5.107560672999989</c:v>
                </c:pt>
                <c:pt idx="6387">
                  <c:v>5.108360345</c:v>
                </c:pt>
                <c:pt idx="6388">
                  <c:v>5.109160016999994</c:v>
                </c:pt>
                <c:pt idx="6389">
                  <c:v>5.109959689</c:v>
                </c:pt>
                <c:pt idx="6390">
                  <c:v>5.11075936099999</c:v>
                </c:pt>
                <c:pt idx="6391">
                  <c:v>5.111559033000001</c:v>
                </c:pt>
                <c:pt idx="6392">
                  <c:v>5.112358705</c:v>
                </c:pt>
                <c:pt idx="6393">
                  <c:v>5.113158376999984</c:v>
                </c:pt>
                <c:pt idx="6394">
                  <c:v>5.113958048999987</c:v>
                </c:pt>
                <c:pt idx="6395">
                  <c:v>5.114757720999989</c:v>
                </c:pt>
                <c:pt idx="6396">
                  <c:v>5.115557393</c:v>
                </c:pt>
                <c:pt idx="6397">
                  <c:v>5.116357064999995</c:v>
                </c:pt>
                <c:pt idx="6398">
                  <c:v>5.117156736999982</c:v>
                </c:pt>
                <c:pt idx="6399">
                  <c:v>5.117956408999985</c:v>
                </c:pt>
                <c:pt idx="6400">
                  <c:v>5.118756081000001</c:v>
                </c:pt>
                <c:pt idx="6401">
                  <c:v>5.11955575299999</c:v>
                </c:pt>
                <c:pt idx="6402">
                  <c:v>5.120355425000001</c:v>
                </c:pt>
                <c:pt idx="6403">
                  <c:v>5.121155096999987</c:v>
                </c:pt>
                <c:pt idx="6404">
                  <c:v>5.121954768999982</c:v>
                </c:pt>
                <c:pt idx="6405">
                  <c:v>5.122754440999984</c:v>
                </c:pt>
                <c:pt idx="6406">
                  <c:v>5.123554112999988</c:v>
                </c:pt>
                <c:pt idx="6407">
                  <c:v>5.124353785</c:v>
                </c:pt>
                <c:pt idx="6408">
                  <c:v>5.125153456999985</c:v>
                </c:pt>
                <c:pt idx="6409">
                  <c:v>5.125953128999989</c:v>
                </c:pt>
                <c:pt idx="6410">
                  <c:v>5.12675280099999</c:v>
                </c:pt>
                <c:pt idx="6411">
                  <c:v>5.127552472999985</c:v>
                </c:pt>
                <c:pt idx="6412">
                  <c:v>5.128352145000001</c:v>
                </c:pt>
                <c:pt idx="6413">
                  <c:v>5.129151816999983</c:v>
                </c:pt>
                <c:pt idx="6414">
                  <c:v>5.129951488999994</c:v>
                </c:pt>
                <c:pt idx="6415">
                  <c:v>5.130751161</c:v>
                </c:pt>
                <c:pt idx="6416">
                  <c:v>5.13155083299999</c:v>
                </c:pt>
                <c:pt idx="6417">
                  <c:v>5.132350505000001</c:v>
                </c:pt>
                <c:pt idx="6418">
                  <c:v>5.133150176999988</c:v>
                </c:pt>
                <c:pt idx="6419">
                  <c:v>5.133949848999991</c:v>
                </c:pt>
                <c:pt idx="6420">
                  <c:v>5.134749521000001</c:v>
                </c:pt>
                <c:pt idx="6421">
                  <c:v>5.135549193000001</c:v>
                </c:pt>
                <c:pt idx="6422">
                  <c:v>5.136348865</c:v>
                </c:pt>
                <c:pt idx="6423">
                  <c:v>5.137148536999986</c:v>
                </c:pt>
                <c:pt idx="6424">
                  <c:v>5.137948208999988</c:v>
                </c:pt>
                <c:pt idx="6425">
                  <c:v>5.138747881000001</c:v>
                </c:pt>
                <c:pt idx="6426">
                  <c:v>5.139547553000001</c:v>
                </c:pt>
                <c:pt idx="6427">
                  <c:v>5.140347225</c:v>
                </c:pt>
                <c:pt idx="6428">
                  <c:v>5.141146897</c:v>
                </c:pt>
                <c:pt idx="6429">
                  <c:v>5.141946568999987</c:v>
                </c:pt>
                <c:pt idx="6430">
                  <c:v>5.142746240999991</c:v>
                </c:pt>
                <c:pt idx="6431">
                  <c:v>5.143545913000001</c:v>
                </c:pt>
                <c:pt idx="6432">
                  <c:v>5.144345584999995</c:v>
                </c:pt>
                <c:pt idx="6433">
                  <c:v>5.145145256999982</c:v>
                </c:pt>
                <c:pt idx="6434">
                  <c:v>5.145944928999985</c:v>
                </c:pt>
                <c:pt idx="6435">
                  <c:v>5.146744601</c:v>
                </c:pt>
                <c:pt idx="6436">
                  <c:v>5.147544272999983</c:v>
                </c:pt>
                <c:pt idx="6437">
                  <c:v>5.148343945000001</c:v>
                </c:pt>
                <c:pt idx="6438">
                  <c:v>5.149143617000001</c:v>
                </c:pt>
                <c:pt idx="6439">
                  <c:v>5.149943289</c:v>
                </c:pt>
                <c:pt idx="6440">
                  <c:v>5.150742961000001</c:v>
                </c:pt>
                <c:pt idx="6441">
                  <c:v>5.151542633</c:v>
                </c:pt>
                <c:pt idx="6442">
                  <c:v>5.152342305</c:v>
                </c:pt>
                <c:pt idx="6443">
                  <c:v>5.153141976999987</c:v>
                </c:pt>
                <c:pt idx="6444">
                  <c:v>5.153941648999988</c:v>
                </c:pt>
                <c:pt idx="6445">
                  <c:v>5.15474132099999</c:v>
                </c:pt>
                <c:pt idx="6446">
                  <c:v>5.155540993000001</c:v>
                </c:pt>
                <c:pt idx="6447">
                  <c:v>5.156340665000001</c:v>
                </c:pt>
                <c:pt idx="6448">
                  <c:v>5.157140336999984</c:v>
                </c:pt>
                <c:pt idx="6449">
                  <c:v>5.157940008999987</c:v>
                </c:pt>
                <c:pt idx="6450">
                  <c:v>5.158739681</c:v>
                </c:pt>
                <c:pt idx="6451">
                  <c:v>5.159539353</c:v>
                </c:pt>
                <c:pt idx="6452">
                  <c:v>5.160339024999995</c:v>
                </c:pt>
                <c:pt idx="6453">
                  <c:v>5.161138696999988</c:v>
                </c:pt>
                <c:pt idx="6454">
                  <c:v>5.161938368999985</c:v>
                </c:pt>
                <c:pt idx="6455">
                  <c:v>5.162738040999987</c:v>
                </c:pt>
                <c:pt idx="6456">
                  <c:v>5.16353771299999</c:v>
                </c:pt>
                <c:pt idx="6457">
                  <c:v>5.164337385</c:v>
                </c:pt>
                <c:pt idx="6458">
                  <c:v>5.16513705699998</c:v>
                </c:pt>
                <c:pt idx="6459">
                  <c:v>5.165936728999982</c:v>
                </c:pt>
                <c:pt idx="6460">
                  <c:v>5.166736401000001</c:v>
                </c:pt>
                <c:pt idx="6461">
                  <c:v>5.167536072999978</c:v>
                </c:pt>
                <c:pt idx="6462">
                  <c:v>5.16833574499999</c:v>
                </c:pt>
                <c:pt idx="6463">
                  <c:v>5.169135416999985</c:v>
                </c:pt>
                <c:pt idx="6464">
                  <c:v>5.169935088999989</c:v>
                </c:pt>
                <c:pt idx="6465">
                  <c:v>5.17073476099999</c:v>
                </c:pt>
                <c:pt idx="6466">
                  <c:v>5.171534433000001</c:v>
                </c:pt>
                <c:pt idx="6467">
                  <c:v>5.172334105000001</c:v>
                </c:pt>
                <c:pt idx="6468">
                  <c:v>5.17313377699999</c:v>
                </c:pt>
                <c:pt idx="6469">
                  <c:v>5.173933448999994</c:v>
                </c:pt>
                <c:pt idx="6470">
                  <c:v>5.174733121</c:v>
                </c:pt>
                <c:pt idx="6471">
                  <c:v>5.175532793</c:v>
                </c:pt>
                <c:pt idx="6472">
                  <c:v>5.176332465000001</c:v>
                </c:pt>
                <c:pt idx="6473">
                  <c:v>5.177132136999988</c:v>
                </c:pt>
                <c:pt idx="6474">
                  <c:v>5.177931808999983</c:v>
                </c:pt>
                <c:pt idx="6475">
                  <c:v>5.178731481000001</c:v>
                </c:pt>
                <c:pt idx="6476">
                  <c:v>5.179531153000001</c:v>
                </c:pt>
                <c:pt idx="6477">
                  <c:v>5.180330825</c:v>
                </c:pt>
                <c:pt idx="6478">
                  <c:v>5.181130496999994</c:v>
                </c:pt>
                <c:pt idx="6479">
                  <c:v>5.181930168999988</c:v>
                </c:pt>
                <c:pt idx="6480">
                  <c:v>5.182729841</c:v>
                </c:pt>
                <c:pt idx="6481">
                  <c:v>5.183529513000001</c:v>
                </c:pt>
                <c:pt idx="6482">
                  <c:v>5.184329185</c:v>
                </c:pt>
                <c:pt idx="6483">
                  <c:v>5.185128856999985</c:v>
                </c:pt>
                <c:pt idx="6484">
                  <c:v>5.185928528999987</c:v>
                </c:pt>
                <c:pt idx="6485">
                  <c:v>5.186728201000001</c:v>
                </c:pt>
                <c:pt idx="6486">
                  <c:v>5.187527872999984</c:v>
                </c:pt>
                <c:pt idx="6487">
                  <c:v>5.188327544999995</c:v>
                </c:pt>
                <c:pt idx="6488">
                  <c:v>5.18912721699999</c:v>
                </c:pt>
                <c:pt idx="6489">
                  <c:v>5.189926889000001</c:v>
                </c:pt>
                <c:pt idx="6490">
                  <c:v>5.190726560999986</c:v>
                </c:pt>
                <c:pt idx="6491">
                  <c:v>5.19152623299999</c:v>
                </c:pt>
                <c:pt idx="6492">
                  <c:v>5.192325905000001</c:v>
                </c:pt>
                <c:pt idx="6493">
                  <c:v>5.19312557699998</c:v>
                </c:pt>
                <c:pt idx="6494">
                  <c:v>5.193925248999983</c:v>
                </c:pt>
                <c:pt idx="6495">
                  <c:v>5.194724920999984</c:v>
                </c:pt>
                <c:pt idx="6496">
                  <c:v>5.195524592999988</c:v>
                </c:pt>
                <c:pt idx="6497">
                  <c:v>5.19632426499999</c:v>
                </c:pt>
                <c:pt idx="6498">
                  <c:v>5.197123936999987</c:v>
                </c:pt>
                <c:pt idx="6499">
                  <c:v>5.197923608999988</c:v>
                </c:pt>
                <c:pt idx="6500">
                  <c:v>5.198723281</c:v>
                </c:pt>
                <c:pt idx="6501">
                  <c:v>5.199522953000001</c:v>
                </c:pt>
                <c:pt idx="6502">
                  <c:v>5.200322625000001</c:v>
                </c:pt>
                <c:pt idx="6503">
                  <c:v>5.201122297</c:v>
                </c:pt>
                <c:pt idx="6504">
                  <c:v>5.201921968999994</c:v>
                </c:pt>
                <c:pt idx="6505">
                  <c:v>5.202721641</c:v>
                </c:pt>
                <c:pt idx="6506">
                  <c:v>5.203521313</c:v>
                </c:pt>
                <c:pt idx="6507">
                  <c:v>5.204320985000001</c:v>
                </c:pt>
                <c:pt idx="6508">
                  <c:v>5.205120656999988</c:v>
                </c:pt>
                <c:pt idx="6509">
                  <c:v>5.205920329</c:v>
                </c:pt>
                <c:pt idx="6510">
                  <c:v>5.206720001000001</c:v>
                </c:pt>
                <c:pt idx="6511">
                  <c:v>5.207519672999991</c:v>
                </c:pt>
                <c:pt idx="6512">
                  <c:v>5.208319345000001</c:v>
                </c:pt>
                <c:pt idx="6513">
                  <c:v>5.209119016999995</c:v>
                </c:pt>
                <c:pt idx="6514">
                  <c:v>5.209918689</c:v>
                </c:pt>
                <c:pt idx="6515">
                  <c:v>5.210718361000001</c:v>
                </c:pt>
                <c:pt idx="6516">
                  <c:v>5.211518032999995</c:v>
                </c:pt>
                <c:pt idx="6517">
                  <c:v>5.212317705</c:v>
                </c:pt>
                <c:pt idx="6518">
                  <c:v>5.213117376999985</c:v>
                </c:pt>
                <c:pt idx="6519">
                  <c:v>5.213917048999989</c:v>
                </c:pt>
                <c:pt idx="6520">
                  <c:v>5.21471672099999</c:v>
                </c:pt>
                <c:pt idx="6521">
                  <c:v>5.215516393000001</c:v>
                </c:pt>
                <c:pt idx="6522">
                  <c:v>5.216316065</c:v>
                </c:pt>
                <c:pt idx="6523">
                  <c:v>5.217115736999983</c:v>
                </c:pt>
                <c:pt idx="6524">
                  <c:v>5.217915408999986</c:v>
                </c:pt>
                <c:pt idx="6525">
                  <c:v>5.218715081</c:v>
                </c:pt>
                <c:pt idx="6526">
                  <c:v>5.21951475299999</c:v>
                </c:pt>
                <c:pt idx="6527">
                  <c:v>5.220314425000001</c:v>
                </c:pt>
                <c:pt idx="6528">
                  <c:v>5.221114096999989</c:v>
                </c:pt>
                <c:pt idx="6529">
                  <c:v>5.22191376899999</c:v>
                </c:pt>
                <c:pt idx="6530">
                  <c:v>5.222713441000001</c:v>
                </c:pt>
                <c:pt idx="6531">
                  <c:v>5.223513113</c:v>
                </c:pt>
                <c:pt idx="6532">
                  <c:v>5.224312785</c:v>
                </c:pt>
                <c:pt idx="6533">
                  <c:v>5.225112456999985</c:v>
                </c:pt>
                <c:pt idx="6534">
                  <c:v>5.225912128999988</c:v>
                </c:pt>
                <c:pt idx="6535">
                  <c:v>5.226711801</c:v>
                </c:pt>
                <c:pt idx="6536">
                  <c:v>5.227511472999987</c:v>
                </c:pt>
                <c:pt idx="6537">
                  <c:v>5.228311145</c:v>
                </c:pt>
                <c:pt idx="6538">
                  <c:v>5.229110816999985</c:v>
                </c:pt>
                <c:pt idx="6539">
                  <c:v>5.229910489000001</c:v>
                </c:pt>
                <c:pt idx="6540">
                  <c:v>5.230710161000001</c:v>
                </c:pt>
                <c:pt idx="6541">
                  <c:v>5.231509833000001</c:v>
                </c:pt>
                <c:pt idx="6542">
                  <c:v>5.232309505</c:v>
                </c:pt>
                <c:pt idx="6543">
                  <c:v>5.233109177</c:v>
                </c:pt>
                <c:pt idx="6544">
                  <c:v>5.233908849000001</c:v>
                </c:pt>
                <c:pt idx="6545">
                  <c:v>5.234708521000001</c:v>
                </c:pt>
                <c:pt idx="6546">
                  <c:v>5.235508193</c:v>
                </c:pt>
                <c:pt idx="6547">
                  <c:v>5.236307865000001</c:v>
                </c:pt>
                <c:pt idx="6548">
                  <c:v>5.237107536999989</c:v>
                </c:pt>
                <c:pt idx="6549">
                  <c:v>5.237907208999991</c:v>
                </c:pt>
                <c:pt idx="6550">
                  <c:v>5.238706881</c:v>
                </c:pt>
                <c:pt idx="6551">
                  <c:v>5.239506553</c:v>
                </c:pt>
                <c:pt idx="6552">
                  <c:v>5.240306225</c:v>
                </c:pt>
                <c:pt idx="6553">
                  <c:v>5.241105897000001</c:v>
                </c:pt>
                <c:pt idx="6554">
                  <c:v>5.241905568999988</c:v>
                </c:pt>
                <c:pt idx="6555">
                  <c:v>5.24270524099999</c:v>
                </c:pt>
                <c:pt idx="6556">
                  <c:v>5.243504913000001</c:v>
                </c:pt>
                <c:pt idx="6557">
                  <c:v>5.244304585000001</c:v>
                </c:pt>
                <c:pt idx="6558">
                  <c:v>5.245104256999983</c:v>
                </c:pt>
                <c:pt idx="6559">
                  <c:v>5.245903928999994</c:v>
                </c:pt>
                <c:pt idx="6560">
                  <c:v>5.246703601</c:v>
                </c:pt>
                <c:pt idx="6561">
                  <c:v>5.247503273</c:v>
                </c:pt>
                <c:pt idx="6562">
                  <c:v>5.248302945000001</c:v>
                </c:pt>
                <c:pt idx="6563">
                  <c:v>5.249102617</c:v>
                </c:pt>
                <c:pt idx="6564">
                  <c:v>5.249902289</c:v>
                </c:pt>
                <c:pt idx="6565">
                  <c:v>5.250701961000001</c:v>
                </c:pt>
                <c:pt idx="6566">
                  <c:v>5.251501633000001</c:v>
                </c:pt>
                <c:pt idx="6567">
                  <c:v>5.252301305000001</c:v>
                </c:pt>
                <c:pt idx="6568">
                  <c:v>5.253100976999986</c:v>
                </c:pt>
                <c:pt idx="6569">
                  <c:v>5.25390064899999</c:v>
                </c:pt>
                <c:pt idx="6570">
                  <c:v>5.254700321</c:v>
                </c:pt>
                <c:pt idx="6571">
                  <c:v>5.255499993</c:v>
                </c:pt>
                <c:pt idx="6572">
                  <c:v>5.256299665</c:v>
                </c:pt>
                <c:pt idx="6573">
                  <c:v>5.257099337000001</c:v>
                </c:pt>
                <c:pt idx="6574">
                  <c:v>5.257899009000001</c:v>
                </c:pt>
                <c:pt idx="6575">
                  <c:v>5.258698681000002</c:v>
                </c:pt>
                <c:pt idx="6576">
                  <c:v>5.259498353000001</c:v>
                </c:pt>
                <c:pt idx="6577">
                  <c:v>5.260298025</c:v>
                </c:pt>
                <c:pt idx="6578">
                  <c:v>5.261097697</c:v>
                </c:pt>
                <c:pt idx="6579">
                  <c:v>5.261897369000001</c:v>
                </c:pt>
                <c:pt idx="6580">
                  <c:v>5.262697041</c:v>
                </c:pt>
                <c:pt idx="6581">
                  <c:v>5.263496713</c:v>
                </c:pt>
                <c:pt idx="6582">
                  <c:v>5.264296385000001</c:v>
                </c:pt>
                <c:pt idx="6583">
                  <c:v>5.265096056999989</c:v>
                </c:pt>
                <c:pt idx="6584">
                  <c:v>5.26589572899999</c:v>
                </c:pt>
                <c:pt idx="6585">
                  <c:v>5.266695401000001</c:v>
                </c:pt>
                <c:pt idx="6586">
                  <c:v>5.267495072999988</c:v>
                </c:pt>
                <c:pt idx="6587">
                  <c:v>5.268294745</c:v>
                </c:pt>
                <c:pt idx="6588">
                  <c:v>5.269094416999994</c:v>
                </c:pt>
                <c:pt idx="6589">
                  <c:v>5.269894089</c:v>
                </c:pt>
                <c:pt idx="6590">
                  <c:v>5.270693761</c:v>
                </c:pt>
                <c:pt idx="6591">
                  <c:v>5.27149343300001</c:v>
                </c:pt>
                <c:pt idx="6592">
                  <c:v>5.27229310500001</c:v>
                </c:pt>
                <c:pt idx="6593">
                  <c:v>5.273092777000001</c:v>
                </c:pt>
                <c:pt idx="6594">
                  <c:v>5.273892449000001</c:v>
                </c:pt>
                <c:pt idx="6595">
                  <c:v>5.274692121</c:v>
                </c:pt>
                <c:pt idx="6596">
                  <c:v>5.27549179300001</c:v>
                </c:pt>
                <c:pt idx="6597">
                  <c:v>5.276291465</c:v>
                </c:pt>
                <c:pt idx="6598">
                  <c:v>5.277091137</c:v>
                </c:pt>
                <c:pt idx="6599">
                  <c:v>5.277890809</c:v>
                </c:pt>
                <c:pt idx="6600">
                  <c:v>5.27869048100001</c:v>
                </c:pt>
                <c:pt idx="6601">
                  <c:v>5.279490153</c:v>
                </c:pt>
                <c:pt idx="6602">
                  <c:v>5.280289825000001</c:v>
                </c:pt>
                <c:pt idx="6603">
                  <c:v>5.281089497000001</c:v>
                </c:pt>
                <c:pt idx="6604">
                  <c:v>5.281889169</c:v>
                </c:pt>
                <c:pt idx="6605">
                  <c:v>5.282688841000001</c:v>
                </c:pt>
                <c:pt idx="6606">
                  <c:v>5.283488513</c:v>
                </c:pt>
                <c:pt idx="6607">
                  <c:v>5.284288185</c:v>
                </c:pt>
                <c:pt idx="6608">
                  <c:v>5.285087856999985</c:v>
                </c:pt>
                <c:pt idx="6609">
                  <c:v>5.285887528999989</c:v>
                </c:pt>
                <c:pt idx="6610">
                  <c:v>5.286687201</c:v>
                </c:pt>
                <c:pt idx="6611">
                  <c:v>5.287486872999987</c:v>
                </c:pt>
                <c:pt idx="6612">
                  <c:v>5.288286545000001</c:v>
                </c:pt>
                <c:pt idx="6613">
                  <c:v>5.28908621699999</c:v>
                </c:pt>
                <c:pt idx="6614">
                  <c:v>5.289885888999994</c:v>
                </c:pt>
                <c:pt idx="6615">
                  <c:v>5.290685560999988</c:v>
                </c:pt>
                <c:pt idx="6616">
                  <c:v>5.29148523299999</c:v>
                </c:pt>
                <c:pt idx="6617">
                  <c:v>5.292284905000001</c:v>
                </c:pt>
                <c:pt idx="6618">
                  <c:v>5.293084576999981</c:v>
                </c:pt>
                <c:pt idx="6619">
                  <c:v>5.293884248999984</c:v>
                </c:pt>
                <c:pt idx="6620">
                  <c:v>5.294683921000001</c:v>
                </c:pt>
                <c:pt idx="6621">
                  <c:v>5.295483593000001</c:v>
                </c:pt>
                <c:pt idx="6622">
                  <c:v>5.296283265000001</c:v>
                </c:pt>
                <c:pt idx="6623">
                  <c:v>5.297082936999986</c:v>
                </c:pt>
                <c:pt idx="6624">
                  <c:v>5.297882608999988</c:v>
                </c:pt>
                <c:pt idx="6625">
                  <c:v>5.298682281000001</c:v>
                </c:pt>
                <c:pt idx="6626">
                  <c:v>5.299481953000001</c:v>
                </c:pt>
                <c:pt idx="6627">
                  <c:v>5.300281625</c:v>
                </c:pt>
                <c:pt idx="6628">
                  <c:v>5.301081297</c:v>
                </c:pt>
                <c:pt idx="6629">
                  <c:v>5.301880968999987</c:v>
                </c:pt>
                <c:pt idx="6630">
                  <c:v>5.302680640999991</c:v>
                </c:pt>
                <c:pt idx="6631">
                  <c:v>5.303480312999991</c:v>
                </c:pt>
                <c:pt idx="6632">
                  <c:v>5.304279985</c:v>
                </c:pt>
                <c:pt idx="6633">
                  <c:v>5.30507965699999</c:v>
                </c:pt>
                <c:pt idx="6634">
                  <c:v>5.305879329000001</c:v>
                </c:pt>
                <c:pt idx="6635">
                  <c:v>5.306679001</c:v>
                </c:pt>
                <c:pt idx="6636">
                  <c:v>5.30747867299999</c:v>
                </c:pt>
                <c:pt idx="6637">
                  <c:v>5.308278345000001</c:v>
                </c:pt>
                <c:pt idx="6638">
                  <c:v>5.309078017000001</c:v>
                </c:pt>
                <c:pt idx="6639">
                  <c:v>5.309877689000001</c:v>
                </c:pt>
                <c:pt idx="6640">
                  <c:v>5.310677360999991</c:v>
                </c:pt>
                <c:pt idx="6641">
                  <c:v>5.311477033</c:v>
                </c:pt>
                <c:pt idx="6642">
                  <c:v>5.312276705</c:v>
                </c:pt>
                <c:pt idx="6643">
                  <c:v>5.313076376999987</c:v>
                </c:pt>
                <c:pt idx="6644">
                  <c:v>5.313876048999988</c:v>
                </c:pt>
                <c:pt idx="6645">
                  <c:v>5.31467572099999</c:v>
                </c:pt>
                <c:pt idx="6646">
                  <c:v>5.315475393000001</c:v>
                </c:pt>
                <c:pt idx="6647">
                  <c:v>5.316275065000001</c:v>
                </c:pt>
                <c:pt idx="6648">
                  <c:v>5.317074736999984</c:v>
                </c:pt>
                <c:pt idx="6649">
                  <c:v>5.317874408999985</c:v>
                </c:pt>
                <c:pt idx="6650">
                  <c:v>5.318674081</c:v>
                </c:pt>
                <c:pt idx="6651">
                  <c:v>5.319473753000001</c:v>
                </c:pt>
                <c:pt idx="6652">
                  <c:v>5.320273425</c:v>
                </c:pt>
                <c:pt idx="6653">
                  <c:v>5.321073097</c:v>
                </c:pt>
                <c:pt idx="6654">
                  <c:v>5.321872769</c:v>
                </c:pt>
                <c:pt idx="6655">
                  <c:v>5.322672441000001</c:v>
                </c:pt>
                <c:pt idx="6656">
                  <c:v>5.323472113000001</c:v>
                </c:pt>
                <c:pt idx="6657">
                  <c:v>5.324271785000001</c:v>
                </c:pt>
                <c:pt idx="6658">
                  <c:v>5.325071456999986</c:v>
                </c:pt>
                <c:pt idx="6659">
                  <c:v>5.32587112899999</c:v>
                </c:pt>
                <c:pt idx="6660">
                  <c:v>5.326670801000001</c:v>
                </c:pt>
                <c:pt idx="6661">
                  <c:v>5.327470472999986</c:v>
                </c:pt>
                <c:pt idx="6662">
                  <c:v>5.328270145</c:v>
                </c:pt>
                <c:pt idx="6663">
                  <c:v>5.329069817000001</c:v>
                </c:pt>
                <c:pt idx="6664">
                  <c:v>5.329869489000001</c:v>
                </c:pt>
                <c:pt idx="6665">
                  <c:v>5.330669161</c:v>
                </c:pt>
                <c:pt idx="6666">
                  <c:v>5.331468833000001</c:v>
                </c:pt>
                <c:pt idx="6667">
                  <c:v>5.332268505</c:v>
                </c:pt>
                <c:pt idx="6668">
                  <c:v>5.333068177</c:v>
                </c:pt>
                <c:pt idx="6669">
                  <c:v>5.333867848999994</c:v>
                </c:pt>
                <c:pt idx="6670">
                  <c:v>5.334667521</c:v>
                </c:pt>
                <c:pt idx="6671">
                  <c:v>5.335467193</c:v>
                </c:pt>
                <c:pt idx="6672">
                  <c:v>5.336266865000001</c:v>
                </c:pt>
                <c:pt idx="6673">
                  <c:v>5.337066536999989</c:v>
                </c:pt>
                <c:pt idx="6674">
                  <c:v>5.33786620899999</c:v>
                </c:pt>
                <c:pt idx="6675">
                  <c:v>5.338665881000001</c:v>
                </c:pt>
                <c:pt idx="6676">
                  <c:v>5.339465553</c:v>
                </c:pt>
                <c:pt idx="6677">
                  <c:v>5.340265225</c:v>
                </c:pt>
                <c:pt idx="6678">
                  <c:v>5.341064896999994</c:v>
                </c:pt>
                <c:pt idx="6679">
                  <c:v>5.341864568999988</c:v>
                </c:pt>
                <c:pt idx="6680">
                  <c:v>5.342664241</c:v>
                </c:pt>
                <c:pt idx="6681">
                  <c:v>5.343463913000001</c:v>
                </c:pt>
                <c:pt idx="6682">
                  <c:v>5.344263585</c:v>
                </c:pt>
                <c:pt idx="6683">
                  <c:v>5.345063257</c:v>
                </c:pt>
                <c:pt idx="6684">
                  <c:v>5.345862929000001</c:v>
                </c:pt>
                <c:pt idx="6685">
                  <c:v>5.346662601</c:v>
                </c:pt>
                <c:pt idx="6686">
                  <c:v>5.347462272999991</c:v>
                </c:pt>
                <c:pt idx="6687">
                  <c:v>5.348261945</c:v>
                </c:pt>
                <c:pt idx="6688">
                  <c:v>5.349061617</c:v>
                </c:pt>
                <c:pt idx="6689">
                  <c:v>5.349861289000001</c:v>
                </c:pt>
                <c:pt idx="6690">
                  <c:v>5.350660961000001</c:v>
                </c:pt>
                <c:pt idx="6691">
                  <c:v>5.351460633</c:v>
                </c:pt>
                <c:pt idx="6692">
                  <c:v>5.352260305000001</c:v>
                </c:pt>
                <c:pt idx="6693">
                  <c:v>5.353059976999989</c:v>
                </c:pt>
                <c:pt idx="6694">
                  <c:v>5.35385964899999</c:v>
                </c:pt>
                <c:pt idx="6695">
                  <c:v>5.354659320999991</c:v>
                </c:pt>
                <c:pt idx="6696">
                  <c:v>5.355458993</c:v>
                </c:pt>
                <c:pt idx="6697">
                  <c:v>5.356258665</c:v>
                </c:pt>
                <c:pt idx="6698">
                  <c:v>5.357058336999987</c:v>
                </c:pt>
                <c:pt idx="6699">
                  <c:v>5.357858008999988</c:v>
                </c:pt>
                <c:pt idx="6700">
                  <c:v>5.358657681</c:v>
                </c:pt>
                <c:pt idx="6701">
                  <c:v>5.359457353000001</c:v>
                </c:pt>
                <c:pt idx="6702">
                  <c:v>5.360257025000001</c:v>
                </c:pt>
                <c:pt idx="6703">
                  <c:v>5.36105669699999</c:v>
                </c:pt>
                <c:pt idx="6704">
                  <c:v>5.361856368999985</c:v>
                </c:pt>
                <c:pt idx="6705">
                  <c:v>5.362656040999988</c:v>
                </c:pt>
                <c:pt idx="6706">
                  <c:v>5.363455713</c:v>
                </c:pt>
                <c:pt idx="6707">
                  <c:v>5.364255385000001</c:v>
                </c:pt>
                <c:pt idx="6708">
                  <c:v>5.365055056999981</c:v>
                </c:pt>
                <c:pt idx="6709">
                  <c:v>5.365854728999985</c:v>
                </c:pt>
                <c:pt idx="6710">
                  <c:v>5.366654401000001</c:v>
                </c:pt>
                <c:pt idx="6711">
                  <c:v>5.367454072999982</c:v>
                </c:pt>
                <c:pt idx="6712">
                  <c:v>5.368253745000001</c:v>
                </c:pt>
                <c:pt idx="6713">
                  <c:v>5.369053416999995</c:v>
                </c:pt>
                <c:pt idx="6714">
                  <c:v>5.369853089</c:v>
                </c:pt>
                <c:pt idx="6715">
                  <c:v>5.370652761000001</c:v>
                </c:pt>
                <c:pt idx="6716">
                  <c:v>5.371452433</c:v>
                </c:pt>
                <c:pt idx="6717">
                  <c:v>5.372252105</c:v>
                </c:pt>
                <c:pt idx="6718">
                  <c:v>5.373051777000001</c:v>
                </c:pt>
                <c:pt idx="6719">
                  <c:v>5.373851449000001</c:v>
                </c:pt>
                <c:pt idx="6720">
                  <c:v>5.374651121000001</c:v>
                </c:pt>
                <c:pt idx="6721">
                  <c:v>5.375450793000001</c:v>
                </c:pt>
                <c:pt idx="6722">
                  <c:v>5.376250465</c:v>
                </c:pt>
                <c:pt idx="6723">
                  <c:v>5.37705013699999</c:v>
                </c:pt>
                <c:pt idx="6724">
                  <c:v>5.377849809000001</c:v>
                </c:pt>
                <c:pt idx="6725">
                  <c:v>5.378649481</c:v>
                </c:pt>
                <c:pt idx="6726">
                  <c:v>5.379449153</c:v>
                </c:pt>
                <c:pt idx="6727">
                  <c:v>5.380248825000001</c:v>
                </c:pt>
                <c:pt idx="6728">
                  <c:v>5.381048497000001</c:v>
                </c:pt>
                <c:pt idx="6729">
                  <c:v>5.381848169</c:v>
                </c:pt>
                <c:pt idx="6730">
                  <c:v>5.382647841000001</c:v>
                </c:pt>
                <c:pt idx="6731">
                  <c:v>5.383447513</c:v>
                </c:pt>
                <c:pt idx="6732">
                  <c:v>5.384247185</c:v>
                </c:pt>
                <c:pt idx="6733">
                  <c:v>5.385046856999985</c:v>
                </c:pt>
                <c:pt idx="6734">
                  <c:v>5.385846528999988</c:v>
                </c:pt>
                <c:pt idx="6735">
                  <c:v>5.386646201000001</c:v>
                </c:pt>
                <c:pt idx="6736">
                  <c:v>5.387445872999987</c:v>
                </c:pt>
                <c:pt idx="6737">
                  <c:v>5.388245545000001</c:v>
                </c:pt>
                <c:pt idx="6738">
                  <c:v>5.389045217</c:v>
                </c:pt>
                <c:pt idx="6739">
                  <c:v>5.389844889000001</c:v>
                </c:pt>
                <c:pt idx="6740">
                  <c:v>5.390644560999988</c:v>
                </c:pt>
                <c:pt idx="6741">
                  <c:v>5.391444233</c:v>
                </c:pt>
                <c:pt idx="6742">
                  <c:v>5.392243905</c:v>
                </c:pt>
                <c:pt idx="6743">
                  <c:v>5.39304357699999</c:v>
                </c:pt>
                <c:pt idx="6744">
                  <c:v>5.393843249</c:v>
                </c:pt>
                <c:pt idx="6745">
                  <c:v>5.394642921000001</c:v>
                </c:pt>
                <c:pt idx="6746">
                  <c:v>5.395442593</c:v>
                </c:pt>
                <c:pt idx="6747">
                  <c:v>5.396242265000001</c:v>
                </c:pt>
                <c:pt idx="6748">
                  <c:v>5.397041936999988</c:v>
                </c:pt>
                <c:pt idx="6749">
                  <c:v>5.39784160899999</c:v>
                </c:pt>
                <c:pt idx="6750">
                  <c:v>5.398641281</c:v>
                </c:pt>
                <c:pt idx="6751">
                  <c:v>5.399440953</c:v>
                </c:pt>
                <c:pt idx="6752">
                  <c:v>5.400240625</c:v>
                </c:pt>
                <c:pt idx="6753">
                  <c:v>5.401040297000001</c:v>
                </c:pt>
                <c:pt idx="6754">
                  <c:v>5.401839969000001</c:v>
                </c:pt>
                <c:pt idx="6755">
                  <c:v>5.402639641</c:v>
                </c:pt>
                <c:pt idx="6756">
                  <c:v>5.403439313000001</c:v>
                </c:pt>
                <c:pt idx="6757">
                  <c:v>5.404238985000001</c:v>
                </c:pt>
                <c:pt idx="6758">
                  <c:v>5.405038657</c:v>
                </c:pt>
                <c:pt idx="6759">
                  <c:v>5.405838328999994</c:v>
                </c:pt>
                <c:pt idx="6760">
                  <c:v>5.406638001</c:v>
                </c:pt>
                <c:pt idx="6761">
                  <c:v>5.407437673</c:v>
                </c:pt>
                <c:pt idx="6762">
                  <c:v>5.408237345000001</c:v>
                </c:pt>
                <c:pt idx="6763">
                  <c:v>5.409037017</c:v>
                </c:pt>
                <c:pt idx="6764">
                  <c:v>5.409836689000001</c:v>
                </c:pt>
                <c:pt idx="6765">
                  <c:v>5.410636361000001</c:v>
                </c:pt>
                <c:pt idx="6766">
                  <c:v>5.411436033000001</c:v>
                </c:pt>
                <c:pt idx="6767">
                  <c:v>5.412235705</c:v>
                </c:pt>
                <c:pt idx="6768">
                  <c:v>5.413035376999986</c:v>
                </c:pt>
                <c:pt idx="6769">
                  <c:v>5.41383504899999</c:v>
                </c:pt>
                <c:pt idx="6770">
                  <c:v>5.414634721000001</c:v>
                </c:pt>
                <c:pt idx="6771">
                  <c:v>5.415434393000001</c:v>
                </c:pt>
                <c:pt idx="6772">
                  <c:v>5.416234065</c:v>
                </c:pt>
                <c:pt idx="6773">
                  <c:v>5.417033737000001</c:v>
                </c:pt>
                <c:pt idx="6774">
                  <c:v>5.417833409000001</c:v>
                </c:pt>
                <c:pt idx="6775">
                  <c:v>5.418633081000002</c:v>
                </c:pt>
                <c:pt idx="6776">
                  <c:v>5.419432753</c:v>
                </c:pt>
                <c:pt idx="6777">
                  <c:v>5.420232425</c:v>
                </c:pt>
                <c:pt idx="6778">
                  <c:v>5.421032097</c:v>
                </c:pt>
                <c:pt idx="6779">
                  <c:v>5.421831769000001</c:v>
                </c:pt>
                <c:pt idx="6780">
                  <c:v>5.422631441</c:v>
                </c:pt>
                <c:pt idx="6781">
                  <c:v>5.423431113</c:v>
                </c:pt>
                <c:pt idx="6782">
                  <c:v>5.424230785000001</c:v>
                </c:pt>
                <c:pt idx="6783">
                  <c:v>5.425030456999989</c:v>
                </c:pt>
                <c:pt idx="6784">
                  <c:v>5.425830128999991</c:v>
                </c:pt>
                <c:pt idx="6785">
                  <c:v>5.426629801</c:v>
                </c:pt>
                <c:pt idx="6786">
                  <c:v>5.427429473</c:v>
                </c:pt>
                <c:pt idx="6787">
                  <c:v>5.428229145</c:v>
                </c:pt>
                <c:pt idx="6788">
                  <c:v>5.429028817000001</c:v>
                </c:pt>
                <c:pt idx="6789">
                  <c:v>5.429828489</c:v>
                </c:pt>
                <c:pt idx="6790">
                  <c:v>5.430628161000003</c:v>
                </c:pt>
                <c:pt idx="6791">
                  <c:v>5.431427833000001</c:v>
                </c:pt>
                <c:pt idx="6792">
                  <c:v>5.432227505000001</c:v>
                </c:pt>
                <c:pt idx="6793">
                  <c:v>5.433027177000001</c:v>
                </c:pt>
                <c:pt idx="6794">
                  <c:v>5.433826848999995</c:v>
                </c:pt>
                <c:pt idx="6795">
                  <c:v>5.434626521</c:v>
                </c:pt>
                <c:pt idx="6796">
                  <c:v>5.43542619300001</c:v>
                </c:pt>
                <c:pt idx="6797">
                  <c:v>5.436225865</c:v>
                </c:pt>
                <c:pt idx="6798">
                  <c:v>5.43702553699999</c:v>
                </c:pt>
                <c:pt idx="6799">
                  <c:v>5.437825209000001</c:v>
                </c:pt>
                <c:pt idx="6800">
                  <c:v>5.438624881000001</c:v>
                </c:pt>
                <c:pt idx="6801">
                  <c:v>5.439424553000001</c:v>
                </c:pt>
                <c:pt idx="6802">
                  <c:v>5.440224225000001</c:v>
                </c:pt>
                <c:pt idx="6803">
                  <c:v>5.441023897</c:v>
                </c:pt>
                <c:pt idx="6804">
                  <c:v>5.441823569</c:v>
                </c:pt>
                <c:pt idx="6805">
                  <c:v>5.442623241000001</c:v>
                </c:pt>
                <c:pt idx="6806">
                  <c:v>5.443422913</c:v>
                </c:pt>
                <c:pt idx="6807">
                  <c:v>5.444222585</c:v>
                </c:pt>
                <c:pt idx="6808">
                  <c:v>5.445022257000001</c:v>
                </c:pt>
                <c:pt idx="6809">
                  <c:v>5.445821929000001</c:v>
                </c:pt>
                <c:pt idx="6810">
                  <c:v>5.446621601</c:v>
                </c:pt>
                <c:pt idx="6811">
                  <c:v>5.447421273000001</c:v>
                </c:pt>
                <c:pt idx="6812">
                  <c:v>5.448220945</c:v>
                </c:pt>
                <c:pt idx="6813">
                  <c:v>5.449020617</c:v>
                </c:pt>
                <c:pt idx="6814">
                  <c:v>5.449820289</c:v>
                </c:pt>
                <c:pt idx="6815">
                  <c:v>5.450619961</c:v>
                </c:pt>
                <c:pt idx="6816">
                  <c:v>5.451419633</c:v>
                </c:pt>
                <c:pt idx="6817">
                  <c:v>5.452219305000001</c:v>
                </c:pt>
                <c:pt idx="6818">
                  <c:v>5.453018976999989</c:v>
                </c:pt>
                <c:pt idx="6819">
                  <c:v>5.453818649</c:v>
                </c:pt>
                <c:pt idx="6820">
                  <c:v>5.454618321000001</c:v>
                </c:pt>
                <c:pt idx="6821">
                  <c:v>5.455417993</c:v>
                </c:pt>
                <c:pt idx="6822">
                  <c:v>5.456217665000001</c:v>
                </c:pt>
                <c:pt idx="6823">
                  <c:v>5.457017336999986</c:v>
                </c:pt>
                <c:pt idx="6824">
                  <c:v>5.45781700899999</c:v>
                </c:pt>
                <c:pt idx="6825">
                  <c:v>5.458616681000001</c:v>
                </c:pt>
                <c:pt idx="6826">
                  <c:v>5.459416353000001</c:v>
                </c:pt>
                <c:pt idx="6827">
                  <c:v>5.460216025</c:v>
                </c:pt>
                <c:pt idx="6828">
                  <c:v>5.461015697000001</c:v>
                </c:pt>
                <c:pt idx="6829">
                  <c:v>5.461815368999989</c:v>
                </c:pt>
                <c:pt idx="6830">
                  <c:v>5.46261504099999</c:v>
                </c:pt>
                <c:pt idx="6831">
                  <c:v>5.463414712999991</c:v>
                </c:pt>
                <c:pt idx="6832">
                  <c:v>5.464214385</c:v>
                </c:pt>
                <c:pt idx="6833">
                  <c:v>5.465014056999983</c:v>
                </c:pt>
                <c:pt idx="6834">
                  <c:v>5.465813729000001</c:v>
                </c:pt>
                <c:pt idx="6835">
                  <c:v>5.466613401000001</c:v>
                </c:pt>
                <c:pt idx="6836">
                  <c:v>5.46741307299999</c:v>
                </c:pt>
                <c:pt idx="6837">
                  <c:v>5.468212745000001</c:v>
                </c:pt>
                <c:pt idx="6838">
                  <c:v>5.469012417000001</c:v>
                </c:pt>
                <c:pt idx="6839">
                  <c:v>5.469812089</c:v>
                </c:pt>
                <c:pt idx="6840">
                  <c:v>5.470611761</c:v>
                </c:pt>
                <c:pt idx="6841">
                  <c:v>5.471411433</c:v>
                </c:pt>
                <c:pt idx="6842">
                  <c:v>5.472211105</c:v>
                </c:pt>
                <c:pt idx="6843">
                  <c:v>5.473010777000001</c:v>
                </c:pt>
                <c:pt idx="6844">
                  <c:v>5.473810449</c:v>
                </c:pt>
                <c:pt idx="6845">
                  <c:v>5.474610121</c:v>
                </c:pt>
                <c:pt idx="6846">
                  <c:v>5.47540979300001</c:v>
                </c:pt>
                <c:pt idx="6847">
                  <c:v>5.47620946500001</c:v>
                </c:pt>
                <c:pt idx="6848">
                  <c:v>5.477009137</c:v>
                </c:pt>
                <c:pt idx="6849">
                  <c:v>5.477808808999995</c:v>
                </c:pt>
                <c:pt idx="6850">
                  <c:v>5.478608481</c:v>
                </c:pt>
                <c:pt idx="6851">
                  <c:v>5.47940815300001</c:v>
                </c:pt>
                <c:pt idx="6852">
                  <c:v>5.480207825000001</c:v>
                </c:pt>
                <c:pt idx="6853">
                  <c:v>5.481007497</c:v>
                </c:pt>
                <c:pt idx="6854">
                  <c:v>5.481807169000001</c:v>
                </c:pt>
                <c:pt idx="6855">
                  <c:v>5.482606841000001</c:v>
                </c:pt>
                <c:pt idx="6856">
                  <c:v>5.483406513000001</c:v>
                </c:pt>
                <c:pt idx="6857">
                  <c:v>5.484206185</c:v>
                </c:pt>
                <c:pt idx="6858">
                  <c:v>5.485005856999988</c:v>
                </c:pt>
                <c:pt idx="6859">
                  <c:v>5.48580552899999</c:v>
                </c:pt>
                <c:pt idx="6860">
                  <c:v>5.486605201000001</c:v>
                </c:pt>
                <c:pt idx="6861">
                  <c:v>5.487404872999988</c:v>
                </c:pt>
                <c:pt idx="6862">
                  <c:v>5.488204545</c:v>
                </c:pt>
                <c:pt idx="6863">
                  <c:v>5.489004217000001</c:v>
                </c:pt>
                <c:pt idx="6864">
                  <c:v>5.489803889000001</c:v>
                </c:pt>
                <c:pt idx="6865">
                  <c:v>5.490603561000001</c:v>
                </c:pt>
                <c:pt idx="6866">
                  <c:v>5.491403233</c:v>
                </c:pt>
                <c:pt idx="6867">
                  <c:v>5.492202905</c:v>
                </c:pt>
                <c:pt idx="6868">
                  <c:v>5.49300257699999</c:v>
                </c:pt>
                <c:pt idx="6869">
                  <c:v>5.493802249000001</c:v>
                </c:pt>
                <c:pt idx="6870">
                  <c:v>5.494601921</c:v>
                </c:pt>
                <c:pt idx="6871">
                  <c:v>5.495401593</c:v>
                </c:pt>
                <c:pt idx="6872">
                  <c:v>5.496201265000001</c:v>
                </c:pt>
                <c:pt idx="6873">
                  <c:v>5.497000936999989</c:v>
                </c:pt>
                <c:pt idx="6874">
                  <c:v>5.497800609</c:v>
                </c:pt>
                <c:pt idx="6875">
                  <c:v>5.498600281</c:v>
                </c:pt>
                <c:pt idx="6876">
                  <c:v>5.499399953</c:v>
                </c:pt>
                <c:pt idx="6877">
                  <c:v>5.500199625000001</c:v>
                </c:pt>
                <c:pt idx="6878">
                  <c:v>5.500999296999995</c:v>
                </c:pt>
                <c:pt idx="6879">
                  <c:v>5.501798969</c:v>
                </c:pt>
                <c:pt idx="6880">
                  <c:v>5.502598641000001</c:v>
                </c:pt>
                <c:pt idx="6881">
                  <c:v>5.503398313000001</c:v>
                </c:pt>
                <c:pt idx="6882">
                  <c:v>5.504197985000001</c:v>
                </c:pt>
                <c:pt idx="6883">
                  <c:v>5.504997656999985</c:v>
                </c:pt>
                <c:pt idx="6884">
                  <c:v>5.505797329</c:v>
                </c:pt>
                <c:pt idx="6885">
                  <c:v>5.506597001</c:v>
                </c:pt>
                <c:pt idx="6886">
                  <c:v>5.507396673000001</c:v>
                </c:pt>
                <c:pt idx="6887">
                  <c:v>5.508196345</c:v>
                </c:pt>
                <c:pt idx="6888">
                  <c:v>5.50899601699999</c:v>
                </c:pt>
                <c:pt idx="6889">
                  <c:v>5.509795689000001</c:v>
                </c:pt>
                <c:pt idx="6890">
                  <c:v>5.510595360999989</c:v>
                </c:pt>
                <c:pt idx="6891">
                  <c:v>5.511395033</c:v>
                </c:pt>
                <c:pt idx="6892">
                  <c:v>5.512194705000001</c:v>
                </c:pt>
                <c:pt idx="6893">
                  <c:v>5.512994376999982</c:v>
                </c:pt>
                <c:pt idx="6894">
                  <c:v>5.51379404899999</c:v>
                </c:pt>
                <c:pt idx="6895">
                  <c:v>5.514593720999994</c:v>
                </c:pt>
                <c:pt idx="6896">
                  <c:v>5.515393393</c:v>
                </c:pt>
                <c:pt idx="6897">
                  <c:v>5.516193065</c:v>
                </c:pt>
                <c:pt idx="6898">
                  <c:v>5.516992737000001</c:v>
                </c:pt>
                <c:pt idx="6899">
                  <c:v>5.517792409000001</c:v>
                </c:pt>
                <c:pt idx="6900">
                  <c:v>5.518592081</c:v>
                </c:pt>
                <c:pt idx="6901">
                  <c:v>5.519391753000001</c:v>
                </c:pt>
                <c:pt idx="6902">
                  <c:v>5.520191425000001</c:v>
                </c:pt>
                <c:pt idx="6903">
                  <c:v>5.520991097</c:v>
                </c:pt>
                <c:pt idx="6904">
                  <c:v>5.521790768999995</c:v>
                </c:pt>
                <c:pt idx="6905">
                  <c:v>5.52259044099999</c:v>
                </c:pt>
                <c:pt idx="6906">
                  <c:v>5.523390113000001</c:v>
                </c:pt>
                <c:pt idx="6907">
                  <c:v>5.524189785000001</c:v>
                </c:pt>
                <c:pt idx="6908">
                  <c:v>5.524989456999982</c:v>
                </c:pt>
                <c:pt idx="6909">
                  <c:v>5.525789129000001</c:v>
                </c:pt>
                <c:pt idx="6910">
                  <c:v>5.526588800999987</c:v>
                </c:pt>
                <c:pt idx="6911">
                  <c:v>5.527388472999991</c:v>
                </c:pt>
                <c:pt idx="6912">
                  <c:v>5.528188144999991</c:v>
                </c:pt>
                <c:pt idx="6913">
                  <c:v>5.52898781699998</c:v>
                </c:pt>
                <c:pt idx="6914">
                  <c:v>5.529787489</c:v>
                </c:pt>
                <c:pt idx="6915">
                  <c:v>5.530587161000001</c:v>
                </c:pt>
                <c:pt idx="6916">
                  <c:v>5.531386833000001</c:v>
                </c:pt>
                <c:pt idx="6917">
                  <c:v>5.53218650499999</c:v>
                </c:pt>
                <c:pt idx="6918">
                  <c:v>5.532986176999987</c:v>
                </c:pt>
                <c:pt idx="6919">
                  <c:v>5.533785848999989</c:v>
                </c:pt>
                <c:pt idx="6920">
                  <c:v>5.534585520999983</c:v>
                </c:pt>
                <c:pt idx="6921">
                  <c:v>5.535385193</c:v>
                </c:pt>
                <c:pt idx="6922">
                  <c:v>5.536184864999988</c:v>
                </c:pt>
                <c:pt idx="6923">
                  <c:v>5.536984536999983</c:v>
                </c:pt>
                <c:pt idx="6924">
                  <c:v>5.537784208999987</c:v>
                </c:pt>
                <c:pt idx="6925">
                  <c:v>5.538583881</c:v>
                </c:pt>
                <c:pt idx="6926">
                  <c:v>5.539383553</c:v>
                </c:pt>
                <c:pt idx="6927">
                  <c:v>5.540183225000001</c:v>
                </c:pt>
                <c:pt idx="6928">
                  <c:v>5.540982896999989</c:v>
                </c:pt>
                <c:pt idx="6929">
                  <c:v>5.541782569</c:v>
                </c:pt>
                <c:pt idx="6930">
                  <c:v>5.542582240999986</c:v>
                </c:pt>
                <c:pt idx="6931">
                  <c:v>5.543381913</c:v>
                </c:pt>
                <c:pt idx="6932">
                  <c:v>5.544181585</c:v>
                </c:pt>
                <c:pt idx="6933">
                  <c:v>5.54498125699998</c:v>
                </c:pt>
                <c:pt idx="6934">
                  <c:v>5.54578092899999</c:v>
                </c:pt>
                <c:pt idx="6935">
                  <c:v>5.546580601</c:v>
                </c:pt>
                <c:pt idx="6936">
                  <c:v>5.547380272999987</c:v>
                </c:pt>
                <c:pt idx="6937">
                  <c:v>5.548179945000001</c:v>
                </c:pt>
                <c:pt idx="6938">
                  <c:v>5.548979617000001</c:v>
                </c:pt>
                <c:pt idx="6939">
                  <c:v>5.549779289</c:v>
                </c:pt>
                <c:pt idx="6940">
                  <c:v>5.55057896099999</c:v>
                </c:pt>
                <c:pt idx="6941">
                  <c:v>5.551378633000001</c:v>
                </c:pt>
                <c:pt idx="6942">
                  <c:v>5.552178305</c:v>
                </c:pt>
                <c:pt idx="6943">
                  <c:v>5.552977976999983</c:v>
                </c:pt>
                <c:pt idx="6944">
                  <c:v>5.553777649000001</c:v>
                </c:pt>
                <c:pt idx="6945">
                  <c:v>5.554577320999989</c:v>
                </c:pt>
                <c:pt idx="6946">
                  <c:v>5.555376993000001</c:v>
                </c:pt>
                <c:pt idx="6947">
                  <c:v>5.556176665000001</c:v>
                </c:pt>
                <c:pt idx="6948">
                  <c:v>5.556976336999988</c:v>
                </c:pt>
                <c:pt idx="6949">
                  <c:v>5.55777600899999</c:v>
                </c:pt>
                <c:pt idx="6950">
                  <c:v>5.558575681000001</c:v>
                </c:pt>
                <c:pt idx="6951">
                  <c:v>5.559375353</c:v>
                </c:pt>
                <c:pt idx="6952">
                  <c:v>5.56017502499999</c:v>
                </c:pt>
                <c:pt idx="6953">
                  <c:v>5.560974696999987</c:v>
                </c:pt>
                <c:pt idx="6954">
                  <c:v>5.561774368999989</c:v>
                </c:pt>
                <c:pt idx="6955">
                  <c:v>5.562574040999984</c:v>
                </c:pt>
                <c:pt idx="6956">
                  <c:v>5.563373713000001</c:v>
                </c:pt>
                <c:pt idx="6957">
                  <c:v>5.564173385</c:v>
                </c:pt>
                <c:pt idx="6958">
                  <c:v>5.564973056999984</c:v>
                </c:pt>
                <c:pt idx="6959">
                  <c:v>5.565772728999995</c:v>
                </c:pt>
                <c:pt idx="6960">
                  <c:v>5.566572401</c:v>
                </c:pt>
                <c:pt idx="6961">
                  <c:v>5.567372073</c:v>
                </c:pt>
                <c:pt idx="6962">
                  <c:v>5.568171745000001</c:v>
                </c:pt>
                <c:pt idx="6963">
                  <c:v>5.568971416999991</c:v>
                </c:pt>
                <c:pt idx="6964">
                  <c:v>5.569771089000001</c:v>
                </c:pt>
                <c:pt idx="6965">
                  <c:v>5.570570761000001</c:v>
                </c:pt>
                <c:pt idx="6966">
                  <c:v>5.571370433</c:v>
                </c:pt>
                <c:pt idx="6967">
                  <c:v>5.572170105000001</c:v>
                </c:pt>
                <c:pt idx="6968">
                  <c:v>5.572969777</c:v>
                </c:pt>
                <c:pt idx="6969">
                  <c:v>5.573769449</c:v>
                </c:pt>
                <c:pt idx="6970">
                  <c:v>5.574569121000001</c:v>
                </c:pt>
                <c:pt idx="6971">
                  <c:v>5.57536879300001</c:v>
                </c:pt>
                <c:pt idx="6972">
                  <c:v>5.576168465</c:v>
                </c:pt>
                <c:pt idx="6973">
                  <c:v>5.576968137000001</c:v>
                </c:pt>
                <c:pt idx="6974">
                  <c:v>5.577767809000001</c:v>
                </c:pt>
                <c:pt idx="6975">
                  <c:v>5.578567481</c:v>
                </c:pt>
                <c:pt idx="6976">
                  <c:v>5.579367153</c:v>
                </c:pt>
                <c:pt idx="6977">
                  <c:v>5.580166825</c:v>
                </c:pt>
                <c:pt idx="6978">
                  <c:v>5.580966497</c:v>
                </c:pt>
                <c:pt idx="6979">
                  <c:v>5.581766169000001</c:v>
                </c:pt>
                <c:pt idx="6980">
                  <c:v>5.582565840999989</c:v>
                </c:pt>
                <c:pt idx="6981">
                  <c:v>5.583365513</c:v>
                </c:pt>
                <c:pt idx="6982">
                  <c:v>5.584165185000001</c:v>
                </c:pt>
                <c:pt idx="6983">
                  <c:v>5.584964856999982</c:v>
                </c:pt>
                <c:pt idx="6984">
                  <c:v>5.585764529</c:v>
                </c:pt>
                <c:pt idx="6985">
                  <c:v>5.586564200999994</c:v>
                </c:pt>
                <c:pt idx="6986">
                  <c:v>5.587363873</c:v>
                </c:pt>
                <c:pt idx="6987">
                  <c:v>5.588163545000001</c:v>
                </c:pt>
                <c:pt idx="6988">
                  <c:v>5.588963217000001</c:v>
                </c:pt>
                <c:pt idx="6989">
                  <c:v>5.589762889</c:v>
                </c:pt>
                <c:pt idx="6990">
                  <c:v>5.590562561</c:v>
                </c:pt>
                <c:pt idx="6991">
                  <c:v>5.591362233000001</c:v>
                </c:pt>
                <c:pt idx="6992">
                  <c:v>5.592161905000001</c:v>
                </c:pt>
                <c:pt idx="6993">
                  <c:v>5.592961576999984</c:v>
                </c:pt>
                <c:pt idx="6994">
                  <c:v>5.593761248999995</c:v>
                </c:pt>
                <c:pt idx="6995">
                  <c:v>5.59456092099999</c:v>
                </c:pt>
                <c:pt idx="6996">
                  <c:v>5.595360593000001</c:v>
                </c:pt>
                <c:pt idx="6997">
                  <c:v>5.596160265000001</c:v>
                </c:pt>
                <c:pt idx="6998">
                  <c:v>5.59695993699999</c:v>
                </c:pt>
                <c:pt idx="6999">
                  <c:v>5.597759609000001</c:v>
                </c:pt>
                <c:pt idx="7000">
                  <c:v>5.598559281000001</c:v>
                </c:pt>
                <c:pt idx="7001">
                  <c:v>5.599358953000001</c:v>
                </c:pt>
                <c:pt idx="7002">
                  <c:v>5.600158624999991</c:v>
                </c:pt>
                <c:pt idx="7003">
                  <c:v>5.600958296999988</c:v>
                </c:pt>
                <c:pt idx="7004">
                  <c:v>5.60175796899999</c:v>
                </c:pt>
                <c:pt idx="7005">
                  <c:v>5.602557640999985</c:v>
                </c:pt>
                <c:pt idx="7006">
                  <c:v>5.603357313</c:v>
                </c:pt>
                <c:pt idx="7007">
                  <c:v>5.60415698499999</c:v>
                </c:pt>
                <c:pt idx="7008">
                  <c:v>5.604956656999977</c:v>
                </c:pt>
                <c:pt idx="7009">
                  <c:v>5.605756328999989</c:v>
                </c:pt>
                <c:pt idx="7010">
                  <c:v>5.60655600099999</c:v>
                </c:pt>
                <c:pt idx="7011">
                  <c:v>5.607355672999985</c:v>
                </c:pt>
                <c:pt idx="7012">
                  <c:v>5.608155344999988</c:v>
                </c:pt>
                <c:pt idx="7013">
                  <c:v>5.608955016999983</c:v>
                </c:pt>
                <c:pt idx="7014">
                  <c:v>5.609754689000001</c:v>
                </c:pt>
                <c:pt idx="7015">
                  <c:v>5.610554360999981</c:v>
                </c:pt>
                <c:pt idx="7016">
                  <c:v>5.611354032999991</c:v>
                </c:pt>
                <c:pt idx="7017">
                  <c:v>5.612153705000001</c:v>
                </c:pt>
                <c:pt idx="7018">
                  <c:v>5.612953376999982</c:v>
                </c:pt>
                <c:pt idx="7019">
                  <c:v>5.613753049</c:v>
                </c:pt>
                <c:pt idx="7020">
                  <c:v>5.614552720999985</c:v>
                </c:pt>
                <c:pt idx="7021">
                  <c:v>5.615352393</c:v>
                </c:pt>
                <c:pt idx="7022">
                  <c:v>5.616152065</c:v>
                </c:pt>
                <c:pt idx="7023">
                  <c:v>5.616951736999986</c:v>
                </c:pt>
                <c:pt idx="7024">
                  <c:v>5.617751408999989</c:v>
                </c:pt>
                <c:pt idx="7025">
                  <c:v>5.618551081</c:v>
                </c:pt>
                <c:pt idx="7026">
                  <c:v>5.619350753000001</c:v>
                </c:pt>
                <c:pt idx="7027">
                  <c:v>5.62015042499999</c:v>
                </c:pt>
                <c:pt idx="7028">
                  <c:v>5.620950096999985</c:v>
                </c:pt>
                <c:pt idx="7029">
                  <c:v>5.621749769</c:v>
                </c:pt>
                <c:pt idx="7030">
                  <c:v>5.62254944099999</c:v>
                </c:pt>
                <c:pt idx="7031">
                  <c:v>5.623349113000001</c:v>
                </c:pt>
                <c:pt idx="7032">
                  <c:v>5.624148785</c:v>
                </c:pt>
                <c:pt idx="7033">
                  <c:v>5.624948456999982</c:v>
                </c:pt>
                <c:pt idx="7034">
                  <c:v>5.625748129000001</c:v>
                </c:pt>
                <c:pt idx="7035">
                  <c:v>5.626547800999989</c:v>
                </c:pt>
                <c:pt idx="7036">
                  <c:v>5.62734747299999</c:v>
                </c:pt>
                <c:pt idx="7037">
                  <c:v>5.628147145000001</c:v>
                </c:pt>
                <c:pt idx="7038">
                  <c:v>5.62894681699998</c:v>
                </c:pt>
                <c:pt idx="7039">
                  <c:v>5.629746489</c:v>
                </c:pt>
                <c:pt idx="7040">
                  <c:v>5.630546160999994</c:v>
                </c:pt>
                <c:pt idx="7041">
                  <c:v>5.631345833</c:v>
                </c:pt>
                <c:pt idx="7042">
                  <c:v>5.63214550499999</c:v>
                </c:pt>
                <c:pt idx="7043">
                  <c:v>5.632945176999987</c:v>
                </c:pt>
                <c:pt idx="7044">
                  <c:v>5.633744848999989</c:v>
                </c:pt>
                <c:pt idx="7045">
                  <c:v>5.634544520999984</c:v>
                </c:pt>
                <c:pt idx="7046">
                  <c:v>5.635344193000001</c:v>
                </c:pt>
                <c:pt idx="7047">
                  <c:v>5.636143865</c:v>
                </c:pt>
                <c:pt idx="7048">
                  <c:v>5.636943537</c:v>
                </c:pt>
                <c:pt idx="7049">
                  <c:v>5.637743208999994</c:v>
                </c:pt>
                <c:pt idx="7050">
                  <c:v>5.638542881</c:v>
                </c:pt>
                <c:pt idx="7051">
                  <c:v>5.639342553000001</c:v>
                </c:pt>
                <c:pt idx="7052">
                  <c:v>5.640142225000001</c:v>
                </c:pt>
                <c:pt idx="7053">
                  <c:v>5.640941896999989</c:v>
                </c:pt>
                <c:pt idx="7054">
                  <c:v>5.641741569</c:v>
                </c:pt>
                <c:pt idx="7055">
                  <c:v>5.642541240999987</c:v>
                </c:pt>
                <c:pt idx="7056">
                  <c:v>5.643340913</c:v>
                </c:pt>
                <c:pt idx="7057">
                  <c:v>5.644140584999991</c:v>
                </c:pt>
                <c:pt idx="7058">
                  <c:v>5.644940256999978</c:v>
                </c:pt>
                <c:pt idx="7059">
                  <c:v>5.64573992899999</c:v>
                </c:pt>
                <c:pt idx="7060">
                  <c:v>5.646539601000001</c:v>
                </c:pt>
                <c:pt idx="7061">
                  <c:v>5.647339272999989</c:v>
                </c:pt>
                <c:pt idx="7062">
                  <c:v>5.64813894499999</c:v>
                </c:pt>
                <c:pt idx="7063">
                  <c:v>5.648938616999985</c:v>
                </c:pt>
                <c:pt idx="7064">
                  <c:v>5.649738289000001</c:v>
                </c:pt>
                <c:pt idx="7065">
                  <c:v>5.650537960999983</c:v>
                </c:pt>
                <c:pt idx="7066">
                  <c:v>5.651337632999991</c:v>
                </c:pt>
                <c:pt idx="7067">
                  <c:v>5.652137304999988</c:v>
                </c:pt>
                <c:pt idx="7068">
                  <c:v>5.652936976999975</c:v>
                </c:pt>
                <c:pt idx="7069">
                  <c:v>5.653736648999987</c:v>
                </c:pt>
                <c:pt idx="7070">
                  <c:v>5.654536320999981</c:v>
                </c:pt>
                <c:pt idx="7071">
                  <c:v>5.65533599299999</c:v>
                </c:pt>
                <c:pt idx="7072">
                  <c:v>5.656135664999987</c:v>
                </c:pt>
                <c:pt idx="7073">
                  <c:v>5.656935336999982</c:v>
                </c:pt>
                <c:pt idx="7074">
                  <c:v>5.657735008999984</c:v>
                </c:pt>
                <c:pt idx="7075">
                  <c:v>5.658534680999985</c:v>
                </c:pt>
                <c:pt idx="7076">
                  <c:v>5.659334352999988</c:v>
                </c:pt>
                <c:pt idx="7077">
                  <c:v>5.660134024999985</c:v>
                </c:pt>
                <c:pt idx="7078">
                  <c:v>5.660933696999987</c:v>
                </c:pt>
                <c:pt idx="7079">
                  <c:v>5.661733368999988</c:v>
                </c:pt>
                <c:pt idx="7080">
                  <c:v>5.662533040999985</c:v>
                </c:pt>
                <c:pt idx="7081">
                  <c:v>5.663332713000001</c:v>
                </c:pt>
                <c:pt idx="7082">
                  <c:v>5.664132384999991</c:v>
                </c:pt>
                <c:pt idx="7083">
                  <c:v>5.664932056999976</c:v>
                </c:pt>
                <c:pt idx="7084">
                  <c:v>5.665731728999986</c:v>
                </c:pt>
                <c:pt idx="7085">
                  <c:v>5.66653140099999</c:v>
                </c:pt>
                <c:pt idx="7086">
                  <c:v>5.667331072999985</c:v>
                </c:pt>
                <c:pt idx="7087">
                  <c:v>5.668130744999986</c:v>
                </c:pt>
                <c:pt idx="7088">
                  <c:v>5.668930416999982</c:v>
                </c:pt>
                <c:pt idx="7089">
                  <c:v>5.669730089000001</c:v>
                </c:pt>
                <c:pt idx="7090">
                  <c:v>5.670529761000001</c:v>
                </c:pt>
                <c:pt idx="7091">
                  <c:v>5.671329433</c:v>
                </c:pt>
                <c:pt idx="7092">
                  <c:v>5.672129105000001</c:v>
                </c:pt>
                <c:pt idx="7093">
                  <c:v>5.672928776999988</c:v>
                </c:pt>
                <c:pt idx="7094">
                  <c:v>5.673728449</c:v>
                </c:pt>
                <c:pt idx="7095">
                  <c:v>5.674528121000001</c:v>
                </c:pt>
                <c:pt idx="7096">
                  <c:v>5.675327793</c:v>
                </c:pt>
                <c:pt idx="7097">
                  <c:v>5.676127465</c:v>
                </c:pt>
                <c:pt idx="7098">
                  <c:v>5.676927137000001</c:v>
                </c:pt>
                <c:pt idx="7099">
                  <c:v>5.677726808999989</c:v>
                </c:pt>
                <c:pt idx="7100">
                  <c:v>5.678526481000001</c:v>
                </c:pt>
                <c:pt idx="7101">
                  <c:v>5.679326153000001</c:v>
                </c:pt>
                <c:pt idx="7102">
                  <c:v>5.680125824999988</c:v>
                </c:pt>
                <c:pt idx="7103">
                  <c:v>5.680925496999992</c:v>
                </c:pt>
                <c:pt idx="7104">
                  <c:v>5.681725168999994</c:v>
                </c:pt>
                <c:pt idx="7105">
                  <c:v>5.682524840999981</c:v>
                </c:pt>
                <c:pt idx="7106">
                  <c:v>5.683324513</c:v>
                </c:pt>
                <c:pt idx="7107">
                  <c:v>5.684124185000001</c:v>
                </c:pt>
                <c:pt idx="7108">
                  <c:v>5.684923856999981</c:v>
                </c:pt>
                <c:pt idx="7109">
                  <c:v>5.685723529</c:v>
                </c:pt>
                <c:pt idx="7110">
                  <c:v>5.686523201000001</c:v>
                </c:pt>
                <c:pt idx="7111">
                  <c:v>5.68732287299999</c:v>
                </c:pt>
                <c:pt idx="7112">
                  <c:v>5.688122545</c:v>
                </c:pt>
                <c:pt idx="7113">
                  <c:v>5.688922216999986</c:v>
                </c:pt>
                <c:pt idx="7114">
                  <c:v>5.689721889</c:v>
                </c:pt>
                <c:pt idx="7115">
                  <c:v>5.690521560999985</c:v>
                </c:pt>
                <c:pt idx="7116">
                  <c:v>5.691321233000001</c:v>
                </c:pt>
                <c:pt idx="7117">
                  <c:v>5.69212090499999</c:v>
                </c:pt>
                <c:pt idx="7118">
                  <c:v>5.692920576999977</c:v>
                </c:pt>
                <c:pt idx="7119">
                  <c:v>5.693720248999989</c:v>
                </c:pt>
                <c:pt idx="7120">
                  <c:v>5.694519920999982</c:v>
                </c:pt>
                <c:pt idx="7121">
                  <c:v>5.695319592999991</c:v>
                </c:pt>
                <c:pt idx="7122">
                  <c:v>5.696119264999988</c:v>
                </c:pt>
                <c:pt idx="7123">
                  <c:v>5.696918936999983</c:v>
                </c:pt>
                <c:pt idx="7124">
                  <c:v>5.697718608999985</c:v>
                </c:pt>
                <c:pt idx="7125">
                  <c:v>5.698518280999988</c:v>
                </c:pt>
                <c:pt idx="7126">
                  <c:v>5.69931795299999</c:v>
                </c:pt>
                <c:pt idx="7127">
                  <c:v>5.700117625000001</c:v>
                </c:pt>
                <c:pt idx="7128">
                  <c:v>5.700917296999989</c:v>
                </c:pt>
                <c:pt idx="7129">
                  <c:v>5.701716969</c:v>
                </c:pt>
                <c:pt idx="7130">
                  <c:v>5.702516640999985</c:v>
                </c:pt>
                <c:pt idx="7131">
                  <c:v>5.703316313</c:v>
                </c:pt>
                <c:pt idx="7132">
                  <c:v>5.704115985</c:v>
                </c:pt>
                <c:pt idx="7133">
                  <c:v>5.70491565699998</c:v>
                </c:pt>
                <c:pt idx="7134">
                  <c:v>5.705715328999988</c:v>
                </c:pt>
                <c:pt idx="7135">
                  <c:v>5.706515001</c:v>
                </c:pt>
                <c:pt idx="7136">
                  <c:v>5.707314672999987</c:v>
                </c:pt>
                <c:pt idx="7137">
                  <c:v>5.708114344999991</c:v>
                </c:pt>
                <c:pt idx="7138">
                  <c:v>5.708914016999984</c:v>
                </c:pt>
                <c:pt idx="7139">
                  <c:v>5.709713689</c:v>
                </c:pt>
                <c:pt idx="7140">
                  <c:v>5.71051336099999</c:v>
                </c:pt>
                <c:pt idx="7141">
                  <c:v>5.711313033000001</c:v>
                </c:pt>
                <c:pt idx="7142">
                  <c:v>5.712112705000001</c:v>
                </c:pt>
                <c:pt idx="7143">
                  <c:v>5.712912376999982</c:v>
                </c:pt>
                <c:pt idx="7144">
                  <c:v>5.713712049000001</c:v>
                </c:pt>
                <c:pt idx="7145">
                  <c:v>5.714511720999989</c:v>
                </c:pt>
                <c:pt idx="7146">
                  <c:v>5.715311393000001</c:v>
                </c:pt>
                <c:pt idx="7147">
                  <c:v>5.716111064999991</c:v>
                </c:pt>
                <c:pt idx="7148">
                  <c:v>5.716910736999988</c:v>
                </c:pt>
                <c:pt idx="7149">
                  <c:v>5.71771040899999</c:v>
                </c:pt>
                <c:pt idx="7150">
                  <c:v>5.718510081000001</c:v>
                </c:pt>
                <c:pt idx="7151">
                  <c:v>5.719309753</c:v>
                </c:pt>
                <c:pt idx="7152">
                  <c:v>5.720109425</c:v>
                </c:pt>
                <c:pt idx="7153">
                  <c:v>5.720909097000001</c:v>
                </c:pt>
                <c:pt idx="7154">
                  <c:v>5.721708769000001</c:v>
                </c:pt>
                <c:pt idx="7155">
                  <c:v>5.72250844099999</c:v>
                </c:pt>
                <c:pt idx="7156">
                  <c:v>5.723308113</c:v>
                </c:pt>
                <c:pt idx="7157">
                  <c:v>5.724107785</c:v>
                </c:pt>
                <c:pt idx="7158">
                  <c:v>5.724907456999985</c:v>
                </c:pt>
                <c:pt idx="7159">
                  <c:v>5.725707129000001</c:v>
                </c:pt>
                <c:pt idx="7160">
                  <c:v>5.726506800999988</c:v>
                </c:pt>
                <c:pt idx="7161">
                  <c:v>5.727306473</c:v>
                </c:pt>
                <c:pt idx="7162">
                  <c:v>5.728106145000001</c:v>
                </c:pt>
                <c:pt idx="7163">
                  <c:v>5.728905816999982</c:v>
                </c:pt>
                <c:pt idx="7164">
                  <c:v>5.729705489000001</c:v>
                </c:pt>
                <c:pt idx="7165">
                  <c:v>5.730505161</c:v>
                </c:pt>
                <c:pt idx="7166">
                  <c:v>5.731304833</c:v>
                </c:pt>
                <c:pt idx="7167">
                  <c:v>5.732104505</c:v>
                </c:pt>
                <c:pt idx="7168">
                  <c:v>5.732904176999986</c:v>
                </c:pt>
                <c:pt idx="7169">
                  <c:v>5.733703849</c:v>
                </c:pt>
                <c:pt idx="7170">
                  <c:v>5.734503521000001</c:v>
                </c:pt>
                <c:pt idx="7171">
                  <c:v>5.73530319300001</c:v>
                </c:pt>
                <c:pt idx="7172">
                  <c:v>5.736102865</c:v>
                </c:pt>
                <c:pt idx="7173">
                  <c:v>5.736902537000001</c:v>
                </c:pt>
                <c:pt idx="7174">
                  <c:v>5.737702209</c:v>
                </c:pt>
                <c:pt idx="7175">
                  <c:v>5.738501881</c:v>
                </c:pt>
                <c:pt idx="7176">
                  <c:v>5.739301553000001</c:v>
                </c:pt>
                <c:pt idx="7177">
                  <c:v>5.740101225</c:v>
                </c:pt>
                <c:pt idx="7178">
                  <c:v>5.74090089699999</c:v>
                </c:pt>
                <c:pt idx="7179">
                  <c:v>5.741700569000001</c:v>
                </c:pt>
                <c:pt idx="7180">
                  <c:v>5.742500240999989</c:v>
                </c:pt>
                <c:pt idx="7181">
                  <c:v>5.743299913</c:v>
                </c:pt>
                <c:pt idx="7182">
                  <c:v>5.744099585000001</c:v>
                </c:pt>
                <c:pt idx="7183">
                  <c:v>5.744899256999988</c:v>
                </c:pt>
                <c:pt idx="7184">
                  <c:v>5.745698929000001</c:v>
                </c:pt>
                <c:pt idx="7185">
                  <c:v>5.746498601</c:v>
                </c:pt>
                <c:pt idx="7186">
                  <c:v>5.747298273</c:v>
                </c:pt>
                <c:pt idx="7187">
                  <c:v>5.748097945000001</c:v>
                </c:pt>
                <c:pt idx="7188">
                  <c:v>5.748897617000001</c:v>
                </c:pt>
                <c:pt idx="7189">
                  <c:v>5.749697289</c:v>
                </c:pt>
                <c:pt idx="7190">
                  <c:v>5.750496961</c:v>
                </c:pt>
                <c:pt idx="7191">
                  <c:v>5.751296633000001</c:v>
                </c:pt>
                <c:pt idx="7192">
                  <c:v>5.752096305</c:v>
                </c:pt>
                <c:pt idx="7193">
                  <c:v>5.752895976999985</c:v>
                </c:pt>
                <c:pt idx="7194">
                  <c:v>5.753695649</c:v>
                </c:pt>
                <c:pt idx="7195">
                  <c:v>5.75449532099999</c:v>
                </c:pt>
                <c:pt idx="7196">
                  <c:v>5.755294993000001</c:v>
                </c:pt>
                <c:pt idx="7197">
                  <c:v>5.756094665000001</c:v>
                </c:pt>
                <c:pt idx="7198">
                  <c:v>5.75689433699999</c:v>
                </c:pt>
                <c:pt idx="7199">
                  <c:v>5.757694009000001</c:v>
                </c:pt>
                <c:pt idx="7200">
                  <c:v>5.758493681000001</c:v>
                </c:pt>
                <c:pt idx="7201">
                  <c:v>5.759293353</c:v>
                </c:pt>
                <c:pt idx="7202">
                  <c:v>5.760093025</c:v>
                </c:pt>
                <c:pt idx="7203">
                  <c:v>5.760892697</c:v>
                </c:pt>
                <c:pt idx="7204">
                  <c:v>5.761692369</c:v>
                </c:pt>
                <c:pt idx="7205">
                  <c:v>5.762492041000001</c:v>
                </c:pt>
                <c:pt idx="7206">
                  <c:v>5.763291713</c:v>
                </c:pt>
                <c:pt idx="7207">
                  <c:v>5.764091385</c:v>
                </c:pt>
                <c:pt idx="7208">
                  <c:v>5.764891056999987</c:v>
                </c:pt>
                <c:pt idx="7209">
                  <c:v>5.765690729000001</c:v>
                </c:pt>
                <c:pt idx="7210">
                  <c:v>5.766490401</c:v>
                </c:pt>
                <c:pt idx="7211">
                  <c:v>5.767290072999994</c:v>
                </c:pt>
                <c:pt idx="7212">
                  <c:v>5.768089745</c:v>
                </c:pt>
                <c:pt idx="7213">
                  <c:v>5.768889416999992</c:v>
                </c:pt>
                <c:pt idx="7214">
                  <c:v>5.769689089000001</c:v>
                </c:pt>
                <c:pt idx="7215">
                  <c:v>5.770488761</c:v>
                </c:pt>
                <c:pt idx="7216">
                  <c:v>5.771288433000003</c:v>
                </c:pt>
                <c:pt idx="7217">
                  <c:v>5.772088105000001</c:v>
                </c:pt>
                <c:pt idx="7218">
                  <c:v>5.772887776999989</c:v>
                </c:pt>
                <c:pt idx="7219">
                  <c:v>5.773687449</c:v>
                </c:pt>
                <c:pt idx="7220">
                  <c:v>5.774487120999995</c:v>
                </c:pt>
                <c:pt idx="7221">
                  <c:v>5.775286793</c:v>
                </c:pt>
                <c:pt idx="7222">
                  <c:v>5.776086465000001</c:v>
                </c:pt>
                <c:pt idx="7223">
                  <c:v>5.776886137</c:v>
                </c:pt>
                <c:pt idx="7224">
                  <c:v>5.77768580899999</c:v>
                </c:pt>
                <c:pt idx="7225">
                  <c:v>5.778485481000001</c:v>
                </c:pt>
                <c:pt idx="7226">
                  <c:v>5.779285153000001</c:v>
                </c:pt>
                <c:pt idx="7227">
                  <c:v>5.780084824999991</c:v>
                </c:pt>
                <c:pt idx="7228">
                  <c:v>5.780884496999991</c:v>
                </c:pt>
                <c:pt idx="7229">
                  <c:v>5.781684169</c:v>
                </c:pt>
                <c:pt idx="7230">
                  <c:v>5.78248384099999</c:v>
                </c:pt>
                <c:pt idx="7231">
                  <c:v>5.783283513000001</c:v>
                </c:pt>
                <c:pt idx="7232">
                  <c:v>5.784083185</c:v>
                </c:pt>
                <c:pt idx="7233">
                  <c:v>5.784882856999983</c:v>
                </c:pt>
                <c:pt idx="7234">
                  <c:v>5.785682529000001</c:v>
                </c:pt>
                <c:pt idx="7235">
                  <c:v>5.786482201000001</c:v>
                </c:pt>
                <c:pt idx="7236">
                  <c:v>5.78728187299999</c:v>
                </c:pt>
                <c:pt idx="7237">
                  <c:v>5.788081545000001</c:v>
                </c:pt>
                <c:pt idx="7238">
                  <c:v>5.788881216999988</c:v>
                </c:pt>
                <c:pt idx="7239">
                  <c:v>5.789680889</c:v>
                </c:pt>
                <c:pt idx="7240">
                  <c:v>5.790480560999987</c:v>
                </c:pt>
                <c:pt idx="7241">
                  <c:v>5.791280233</c:v>
                </c:pt>
                <c:pt idx="7242">
                  <c:v>5.792079905000001</c:v>
                </c:pt>
                <c:pt idx="7243">
                  <c:v>5.792879576999987</c:v>
                </c:pt>
                <c:pt idx="7244">
                  <c:v>5.793679249000001</c:v>
                </c:pt>
                <c:pt idx="7245">
                  <c:v>5.794478921</c:v>
                </c:pt>
                <c:pt idx="7246">
                  <c:v>5.795278593000001</c:v>
                </c:pt>
                <c:pt idx="7247">
                  <c:v>5.796078265</c:v>
                </c:pt>
                <c:pt idx="7248">
                  <c:v>5.796877937</c:v>
                </c:pt>
                <c:pt idx="7249">
                  <c:v>5.797677609</c:v>
                </c:pt>
                <c:pt idx="7250">
                  <c:v>5.798477281</c:v>
                </c:pt>
                <c:pt idx="7251">
                  <c:v>5.799276953000001</c:v>
                </c:pt>
                <c:pt idx="7252">
                  <c:v>5.800076625000001</c:v>
                </c:pt>
                <c:pt idx="7253">
                  <c:v>5.80087629699999</c:v>
                </c:pt>
                <c:pt idx="7254">
                  <c:v>5.801675969000001</c:v>
                </c:pt>
                <c:pt idx="7255">
                  <c:v>5.802475640999989</c:v>
                </c:pt>
                <c:pt idx="7256">
                  <c:v>5.803275313</c:v>
                </c:pt>
                <c:pt idx="7257">
                  <c:v>5.804074985000001</c:v>
                </c:pt>
                <c:pt idx="7258">
                  <c:v>5.80487465699998</c:v>
                </c:pt>
                <c:pt idx="7259">
                  <c:v>5.80567432899999</c:v>
                </c:pt>
                <c:pt idx="7260">
                  <c:v>5.806474001000001</c:v>
                </c:pt>
                <c:pt idx="7261">
                  <c:v>5.807273673000001</c:v>
                </c:pt>
                <c:pt idx="7262">
                  <c:v>5.808073345</c:v>
                </c:pt>
                <c:pt idx="7263">
                  <c:v>5.808873017000001</c:v>
                </c:pt>
                <c:pt idx="7264">
                  <c:v>5.809672689000001</c:v>
                </c:pt>
                <c:pt idx="7265">
                  <c:v>5.81047236099999</c:v>
                </c:pt>
                <c:pt idx="7266">
                  <c:v>5.811272033</c:v>
                </c:pt>
                <c:pt idx="7267">
                  <c:v>5.812071705</c:v>
                </c:pt>
                <c:pt idx="7268">
                  <c:v>5.812871376999985</c:v>
                </c:pt>
                <c:pt idx="7269">
                  <c:v>5.813671049000001</c:v>
                </c:pt>
                <c:pt idx="7270">
                  <c:v>5.814470720999988</c:v>
                </c:pt>
                <c:pt idx="7271">
                  <c:v>5.815270393000001</c:v>
                </c:pt>
                <c:pt idx="7272">
                  <c:v>5.816070065000001</c:v>
                </c:pt>
                <c:pt idx="7273">
                  <c:v>5.816869737000001</c:v>
                </c:pt>
                <c:pt idx="7274">
                  <c:v>5.817669409000001</c:v>
                </c:pt>
                <c:pt idx="7275">
                  <c:v>5.818469081</c:v>
                </c:pt>
                <c:pt idx="7276">
                  <c:v>5.819268753</c:v>
                </c:pt>
                <c:pt idx="7277">
                  <c:v>5.820068425000001</c:v>
                </c:pt>
                <c:pt idx="7278">
                  <c:v>5.820868097000001</c:v>
                </c:pt>
                <c:pt idx="7279">
                  <c:v>5.821667769</c:v>
                </c:pt>
                <c:pt idx="7280">
                  <c:v>5.822467441000001</c:v>
                </c:pt>
                <c:pt idx="7281">
                  <c:v>5.823267113000001</c:v>
                </c:pt>
                <c:pt idx="7282">
                  <c:v>5.824066785000001</c:v>
                </c:pt>
                <c:pt idx="7283">
                  <c:v>5.824866456999984</c:v>
                </c:pt>
                <c:pt idx="7284">
                  <c:v>5.825666129</c:v>
                </c:pt>
                <c:pt idx="7285">
                  <c:v>5.82646580099999</c:v>
                </c:pt>
                <c:pt idx="7286">
                  <c:v>5.827265473000001</c:v>
                </c:pt>
                <c:pt idx="7287">
                  <c:v>5.828065145</c:v>
                </c:pt>
                <c:pt idx="7288">
                  <c:v>5.828864816999983</c:v>
                </c:pt>
                <c:pt idx="7289">
                  <c:v>5.829664489000001</c:v>
                </c:pt>
                <c:pt idx="7290">
                  <c:v>5.830464161000001</c:v>
                </c:pt>
                <c:pt idx="7291">
                  <c:v>5.831263833000003</c:v>
                </c:pt>
                <c:pt idx="7292">
                  <c:v>5.832063505</c:v>
                </c:pt>
                <c:pt idx="7293">
                  <c:v>5.832863177</c:v>
                </c:pt>
                <c:pt idx="7294">
                  <c:v>5.833662849</c:v>
                </c:pt>
                <c:pt idx="7295">
                  <c:v>5.834462521000001</c:v>
                </c:pt>
                <c:pt idx="7296">
                  <c:v>5.835262193</c:v>
                </c:pt>
                <c:pt idx="7297">
                  <c:v>5.836061865000001</c:v>
                </c:pt>
                <c:pt idx="7298">
                  <c:v>5.836861537000001</c:v>
                </c:pt>
                <c:pt idx="7299">
                  <c:v>5.837661209000001</c:v>
                </c:pt>
                <c:pt idx="7300">
                  <c:v>5.838460881000001</c:v>
                </c:pt>
                <c:pt idx="7301">
                  <c:v>5.839260553</c:v>
                </c:pt>
                <c:pt idx="7302">
                  <c:v>5.840060225</c:v>
                </c:pt>
                <c:pt idx="7303">
                  <c:v>5.840859897</c:v>
                </c:pt>
                <c:pt idx="7304">
                  <c:v>5.841659568999995</c:v>
                </c:pt>
                <c:pt idx="7305">
                  <c:v>5.84245924099999</c:v>
                </c:pt>
                <c:pt idx="7306">
                  <c:v>5.843258913000001</c:v>
                </c:pt>
                <c:pt idx="7307">
                  <c:v>5.844058585000001</c:v>
                </c:pt>
                <c:pt idx="7308">
                  <c:v>5.844858256999982</c:v>
                </c:pt>
                <c:pt idx="7309">
                  <c:v>5.845657929000001</c:v>
                </c:pt>
                <c:pt idx="7310">
                  <c:v>5.846457601</c:v>
                </c:pt>
                <c:pt idx="7311">
                  <c:v>5.84725727299999</c:v>
                </c:pt>
                <c:pt idx="7312">
                  <c:v>5.848056945000001</c:v>
                </c:pt>
                <c:pt idx="7313">
                  <c:v>5.848856616999988</c:v>
                </c:pt>
                <c:pt idx="7314">
                  <c:v>5.849656289</c:v>
                </c:pt>
                <c:pt idx="7315">
                  <c:v>5.850455960999985</c:v>
                </c:pt>
                <c:pt idx="7316">
                  <c:v>5.851255633000001</c:v>
                </c:pt>
                <c:pt idx="7317">
                  <c:v>5.85205530499999</c:v>
                </c:pt>
                <c:pt idx="7318">
                  <c:v>5.852854976999979</c:v>
                </c:pt>
                <c:pt idx="7319">
                  <c:v>5.853654648999988</c:v>
                </c:pt>
                <c:pt idx="7320">
                  <c:v>5.854454320999983</c:v>
                </c:pt>
                <c:pt idx="7321">
                  <c:v>5.855253993</c:v>
                </c:pt>
                <c:pt idx="7322">
                  <c:v>5.856053665</c:v>
                </c:pt>
                <c:pt idx="7323">
                  <c:v>5.85685333699999</c:v>
                </c:pt>
                <c:pt idx="7324">
                  <c:v>5.857653009000001</c:v>
                </c:pt>
                <c:pt idx="7325">
                  <c:v>5.858452681000001</c:v>
                </c:pt>
                <c:pt idx="7326">
                  <c:v>5.859252353000001</c:v>
                </c:pt>
                <c:pt idx="7327">
                  <c:v>5.860052025000001</c:v>
                </c:pt>
                <c:pt idx="7328">
                  <c:v>5.860851696999988</c:v>
                </c:pt>
                <c:pt idx="7329">
                  <c:v>5.861651369</c:v>
                </c:pt>
                <c:pt idx="7330">
                  <c:v>5.862451040999986</c:v>
                </c:pt>
                <c:pt idx="7331">
                  <c:v>5.863250713</c:v>
                </c:pt>
                <c:pt idx="7332">
                  <c:v>5.864050385</c:v>
                </c:pt>
                <c:pt idx="7333">
                  <c:v>5.86485005699998</c:v>
                </c:pt>
                <c:pt idx="7334">
                  <c:v>5.865649729</c:v>
                </c:pt>
                <c:pt idx="7335">
                  <c:v>5.866449401000001</c:v>
                </c:pt>
                <c:pt idx="7336">
                  <c:v>5.867249073000001</c:v>
                </c:pt>
                <c:pt idx="7337">
                  <c:v>5.868048745</c:v>
                </c:pt>
                <c:pt idx="7338">
                  <c:v>5.868848417000001</c:v>
                </c:pt>
                <c:pt idx="7339">
                  <c:v>5.869648089</c:v>
                </c:pt>
                <c:pt idx="7340">
                  <c:v>5.870447761</c:v>
                </c:pt>
                <c:pt idx="7341">
                  <c:v>5.87124743300001</c:v>
                </c:pt>
                <c:pt idx="7342">
                  <c:v>5.872047105000001</c:v>
                </c:pt>
                <c:pt idx="7343">
                  <c:v>5.87284677699999</c:v>
                </c:pt>
                <c:pt idx="7344">
                  <c:v>5.873646449000001</c:v>
                </c:pt>
                <c:pt idx="7345">
                  <c:v>5.874446121000001</c:v>
                </c:pt>
                <c:pt idx="7346">
                  <c:v>5.875245793</c:v>
                </c:pt>
                <c:pt idx="7347">
                  <c:v>5.876045465</c:v>
                </c:pt>
                <c:pt idx="7348">
                  <c:v>5.876845137</c:v>
                </c:pt>
                <c:pt idx="7349">
                  <c:v>5.87764480899999</c:v>
                </c:pt>
                <c:pt idx="7350">
                  <c:v>5.878444481000001</c:v>
                </c:pt>
                <c:pt idx="7351">
                  <c:v>5.879244153</c:v>
                </c:pt>
                <c:pt idx="7352">
                  <c:v>5.880043825</c:v>
                </c:pt>
                <c:pt idx="7353">
                  <c:v>5.880843497000001</c:v>
                </c:pt>
                <c:pt idx="7354">
                  <c:v>5.881643169000001</c:v>
                </c:pt>
                <c:pt idx="7355">
                  <c:v>5.882442841</c:v>
                </c:pt>
                <c:pt idx="7356">
                  <c:v>5.883242513</c:v>
                </c:pt>
                <c:pt idx="7357">
                  <c:v>5.884042185</c:v>
                </c:pt>
                <c:pt idx="7358">
                  <c:v>5.884841856999985</c:v>
                </c:pt>
                <c:pt idx="7359">
                  <c:v>5.885641529000001</c:v>
                </c:pt>
                <c:pt idx="7360">
                  <c:v>5.886441201</c:v>
                </c:pt>
                <c:pt idx="7361">
                  <c:v>5.887240873</c:v>
                </c:pt>
                <c:pt idx="7362">
                  <c:v>5.888040545000001</c:v>
                </c:pt>
                <c:pt idx="7363">
                  <c:v>5.888840216999991</c:v>
                </c:pt>
                <c:pt idx="7364">
                  <c:v>5.889639889</c:v>
                </c:pt>
                <c:pt idx="7365">
                  <c:v>5.890439560999986</c:v>
                </c:pt>
                <c:pt idx="7366">
                  <c:v>5.891239233</c:v>
                </c:pt>
                <c:pt idx="7367">
                  <c:v>5.892038905000001</c:v>
                </c:pt>
                <c:pt idx="7368">
                  <c:v>5.89283857699998</c:v>
                </c:pt>
                <c:pt idx="7369">
                  <c:v>5.89363824899999</c:v>
                </c:pt>
                <c:pt idx="7370">
                  <c:v>5.894437920999985</c:v>
                </c:pt>
                <c:pt idx="7371">
                  <c:v>5.895237593000001</c:v>
                </c:pt>
                <c:pt idx="7372">
                  <c:v>5.896037264999991</c:v>
                </c:pt>
                <c:pt idx="7373">
                  <c:v>5.896836936999984</c:v>
                </c:pt>
                <c:pt idx="7374">
                  <c:v>5.897636608999988</c:v>
                </c:pt>
                <c:pt idx="7375">
                  <c:v>5.89843628099999</c:v>
                </c:pt>
                <c:pt idx="7376">
                  <c:v>5.899235953000001</c:v>
                </c:pt>
                <c:pt idx="7377">
                  <c:v>5.900035625</c:v>
                </c:pt>
                <c:pt idx="7378">
                  <c:v>5.900835297</c:v>
                </c:pt>
                <c:pt idx="7379">
                  <c:v>5.901634969000001</c:v>
                </c:pt>
                <c:pt idx="7380">
                  <c:v>5.902434640999989</c:v>
                </c:pt>
                <c:pt idx="7381">
                  <c:v>5.903234313000001</c:v>
                </c:pt>
                <c:pt idx="7382">
                  <c:v>5.904033985</c:v>
                </c:pt>
                <c:pt idx="7383">
                  <c:v>5.904833656999988</c:v>
                </c:pt>
                <c:pt idx="7384">
                  <c:v>5.905633329000001</c:v>
                </c:pt>
                <c:pt idx="7385">
                  <c:v>5.906433001</c:v>
                </c:pt>
                <c:pt idx="7386">
                  <c:v>5.907232673</c:v>
                </c:pt>
                <c:pt idx="7387">
                  <c:v>5.908032345000001</c:v>
                </c:pt>
                <c:pt idx="7388">
                  <c:v>5.908832017000001</c:v>
                </c:pt>
                <c:pt idx="7389">
                  <c:v>5.909631689000001</c:v>
                </c:pt>
                <c:pt idx="7390">
                  <c:v>5.910431361000001</c:v>
                </c:pt>
                <c:pt idx="7391">
                  <c:v>5.911231033</c:v>
                </c:pt>
                <c:pt idx="7392">
                  <c:v>5.912030705</c:v>
                </c:pt>
                <c:pt idx="7393">
                  <c:v>5.912830376999985</c:v>
                </c:pt>
                <c:pt idx="7394">
                  <c:v>5.913630049</c:v>
                </c:pt>
                <c:pt idx="7395">
                  <c:v>5.914429721</c:v>
                </c:pt>
                <c:pt idx="7396">
                  <c:v>5.91522939300001</c:v>
                </c:pt>
                <c:pt idx="7397">
                  <c:v>5.916029065000001</c:v>
                </c:pt>
                <c:pt idx="7398">
                  <c:v>5.916828737</c:v>
                </c:pt>
                <c:pt idx="7399">
                  <c:v>5.917628409000001</c:v>
                </c:pt>
                <c:pt idx="7400">
                  <c:v>5.918428081</c:v>
                </c:pt>
                <c:pt idx="7401">
                  <c:v>5.919227753</c:v>
                </c:pt>
                <c:pt idx="7402">
                  <c:v>5.920027425</c:v>
                </c:pt>
                <c:pt idx="7403">
                  <c:v>5.920827097</c:v>
                </c:pt>
                <c:pt idx="7404">
                  <c:v>5.921626769</c:v>
                </c:pt>
                <c:pt idx="7405">
                  <c:v>5.922426441000001</c:v>
                </c:pt>
                <c:pt idx="7406">
                  <c:v>5.923226113000001</c:v>
                </c:pt>
                <c:pt idx="7407">
                  <c:v>5.924025785</c:v>
                </c:pt>
                <c:pt idx="7408">
                  <c:v>5.924825456999987</c:v>
                </c:pt>
                <c:pt idx="7409">
                  <c:v>5.925625129000001</c:v>
                </c:pt>
                <c:pt idx="7410">
                  <c:v>5.926424801</c:v>
                </c:pt>
                <c:pt idx="7411">
                  <c:v>5.927224472999995</c:v>
                </c:pt>
                <c:pt idx="7412">
                  <c:v>5.928024145</c:v>
                </c:pt>
                <c:pt idx="7413">
                  <c:v>5.928823817</c:v>
                </c:pt>
                <c:pt idx="7414">
                  <c:v>5.92962348900001</c:v>
                </c:pt>
                <c:pt idx="7415">
                  <c:v>5.930423161</c:v>
                </c:pt>
                <c:pt idx="7416">
                  <c:v>5.93122283300001</c:v>
                </c:pt>
                <c:pt idx="7417">
                  <c:v>5.932022505000001</c:v>
                </c:pt>
                <c:pt idx="7418">
                  <c:v>5.932822177000001</c:v>
                </c:pt>
                <c:pt idx="7419">
                  <c:v>5.933621849</c:v>
                </c:pt>
                <c:pt idx="7420">
                  <c:v>5.934421521</c:v>
                </c:pt>
                <c:pt idx="7421">
                  <c:v>5.935221193</c:v>
                </c:pt>
                <c:pt idx="7422">
                  <c:v>5.936020865000001</c:v>
                </c:pt>
                <c:pt idx="7423">
                  <c:v>5.936820537000001</c:v>
                </c:pt>
                <c:pt idx="7424">
                  <c:v>5.937620209</c:v>
                </c:pt>
                <c:pt idx="7425">
                  <c:v>5.938419881000001</c:v>
                </c:pt>
                <c:pt idx="7426">
                  <c:v>5.939219553000001</c:v>
                </c:pt>
                <c:pt idx="7427">
                  <c:v>5.940019225000001</c:v>
                </c:pt>
                <c:pt idx="7428">
                  <c:v>5.940818896999994</c:v>
                </c:pt>
                <c:pt idx="7429">
                  <c:v>5.941618569</c:v>
                </c:pt>
                <c:pt idx="7430">
                  <c:v>5.94241824099999</c:v>
                </c:pt>
                <c:pt idx="7431">
                  <c:v>5.943217913000001</c:v>
                </c:pt>
                <c:pt idx="7432">
                  <c:v>5.944017585</c:v>
                </c:pt>
                <c:pt idx="7433">
                  <c:v>5.944817256999984</c:v>
                </c:pt>
                <c:pt idx="7434">
                  <c:v>5.945616929000001</c:v>
                </c:pt>
                <c:pt idx="7435">
                  <c:v>5.946416601000001</c:v>
                </c:pt>
                <c:pt idx="7436">
                  <c:v>5.947216273</c:v>
                </c:pt>
                <c:pt idx="7437">
                  <c:v>5.948015944999994</c:v>
                </c:pt>
                <c:pt idx="7438">
                  <c:v>5.948815616999988</c:v>
                </c:pt>
                <c:pt idx="7439">
                  <c:v>5.949615289000001</c:v>
                </c:pt>
                <c:pt idx="7440">
                  <c:v>5.950414960999987</c:v>
                </c:pt>
                <c:pt idx="7441">
                  <c:v>5.951214633</c:v>
                </c:pt>
                <c:pt idx="7442">
                  <c:v>5.952014305</c:v>
                </c:pt>
                <c:pt idx="7443">
                  <c:v>5.952813976999987</c:v>
                </c:pt>
                <c:pt idx="7444">
                  <c:v>5.953613649000001</c:v>
                </c:pt>
                <c:pt idx="7445">
                  <c:v>5.954413321000001</c:v>
                </c:pt>
                <c:pt idx="7446">
                  <c:v>5.955212993</c:v>
                </c:pt>
                <c:pt idx="7447">
                  <c:v>5.956012665</c:v>
                </c:pt>
                <c:pt idx="7448">
                  <c:v>5.956812337000001</c:v>
                </c:pt>
                <c:pt idx="7449">
                  <c:v>5.957612009</c:v>
                </c:pt>
                <c:pt idx="7450">
                  <c:v>5.958411681</c:v>
                </c:pt>
                <c:pt idx="7451">
                  <c:v>5.959211353000001</c:v>
                </c:pt>
                <c:pt idx="7452">
                  <c:v>5.960011025000001</c:v>
                </c:pt>
                <c:pt idx="7453">
                  <c:v>5.960810696999991</c:v>
                </c:pt>
                <c:pt idx="7454">
                  <c:v>5.961610369000001</c:v>
                </c:pt>
                <c:pt idx="7455">
                  <c:v>5.962410040999988</c:v>
                </c:pt>
                <c:pt idx="7456">
                  <c:v>5.963209713</c:v>
                </c:pt>
                <c:pt idx="7457">
                  <c:v>5.964009385000001</c:v>
                </c:pt>
                <c:pt idx="7458">
                  <c:v>5.964809056999988</c:v>
                </c:pt>
                <c:pt idx="7459">
                  <c:v>5.965608729</c:v>
                </c:pt>
                <c:pt idx="7460">
                  <c:v>5.966408401000001</c:v>
                </c:pt>
                <c:pt idx="7461">
                  <c:v>5.967208073000001</c:v>
                </c:pt>
                <c:pt idx="7462">
                  <c:v>5.968007745</c:v>
                </c:pt>
                <c:pt idx="7463">
                  <c:v>5.968807417000001</c:v>
                </c:pt>
                <c:pt idx="7464">
                  <c:v>5.969607089</c:v>
                </c:pt>
                <c:pt idx="7465">
                  <c:v>5.970406761000001</c:v>
                </c:pt>
                <c:pt idx="7466">
                  <c:v>5.971206433</c:v>
                </c:pt>
                <c:pt idx="7467">
                  <c:v>5.972006105</c:v>
                </c:pt>
                <c:pt idx="7468">
                  <c:v>5.972805777</c:v>
                </c:pt>
                <c:pt idx="7469">
                  <c:v>5.973605449000001</c:v>
                </c:pt>
                <c:pt idx="7470">
                  <c:v>5.974405121000001</c:v>
                </c:pt>
                <c:pt idx="7471">
                  <c:v>5.97520479300001</c:v>
                </c:pt>
                <c:pt idx="7472">
                  <c:v>5.976004465000001</c:v>
                </c:pt>
                <c:pt idx="7473">
                  <c:v>5.976804137</c:v>
                </c:pt>
                <c:pt idx="7474">
                  <c:v>5.977603809000001</c:v>
                </c:pt>
                <c:pt idx="7475">
                  <c:v>5.978403481</c:v>
                </c:pt>
                <c:pt idx="7476">
                  <c:v>5.979203153</c:v>
                </c:pt>
                <c:pt idx="7477">
                  <c:v>5.980002825000001</c:v>
                </c:pt>
                <c:pt idx="7478">
                  <c:v>5.980802497000001</c:v>
                </c:pt>
                <c:pt idx="7479">
                  <c:v>5.981602169</c:v>
                </c:pt>
                <c:pt idx="7480">
                  <c:v>5.982401841000001</c:v>
                </c:pt>
                <c:pt idx="7481">
                  <c:v>5.983201513000001</c:v>
                </c:pt>
                <c:pt idx="7482">
                  <c:v>5.984001185</c:v>
                </c:pt>
                <c:pt idx="7483">
                  <c:v>5.984800856999985</c:v>
                </c:pt>
                <c:pt idx="7484">
                  <c:v>5.985600529</c:v>
                </c:pt>
                <c:pt idx="7485">
                  <c:v>5.986400201</c:v>
                </c:pt>
                <c:pt idx="7486">
                  <c:v>5.987199873000001</c:v>
                </c:pt>
                <c:pt idx="7487">
                  <c:v>5.987999545000001</c:v>
                </c:pt>
                <c:pt idx="7488">
                  <c:v>5.988799217</c:v>
                </c:pt>
                <c:pt idx="7489">
                  <c:v>5.989598889000001</c:v>
                </c:pt>
                <c:pt idx="7490">
                  <c:v>5.990398561000001</c:v>
                </c:pt>
                <c:pt idx="7491">
                  <c:v>5.991198233</c:v>
                </c:pt>
                <c:pt idx="7492">
                  <c:v>5.991997905</c:v>
                </c:pt>
                <c:pt idx="7493">
                  <c:v>5.992797576999988</c:v>
                </c:pt>
                <c:pt idx="7494">
                  <c:v>5.993597249</c:v>
                </c:pt>
                <c:pt idx="7495">
                  <c:v>5.994396921000001</c:v>
                </c:pt>
                <c:pt idx="7496">
                  <c:v>5.995196593</c:v>
                </c:pt>
                <c:pt idx="7497">
                  <c:v>5.995996265</c:v>
                </c:pt>
                <c:pt idx="7498">
                  <c:v>5.996795937000001</c:v>
                </c:pt>
                <c:pt idx="7499">
                  <c:v>5.997595608999991</c:v>
                </c:pt>
                <c:pt idx="7500">
                  <c:v>5.998395281</c:v>
                </c:pt>
                <c:pt idx="7501">
                  <c:v>5.999194952999995</c:v>
                </c:pt>
                <c:pt idx="7502">
                  <c:v>5.999994625</c:v>
                </c:pt>
                <c:pt idx="7503">
                  <c:v>6.000794297000001</c:v>
                </c:pt>
                <c:pt idx="7504">
                  <c:v>6.001593969000001</c:v>
                </c:pt>
                <c:pt idx="7505">
                  <c:v>6.002393641</c:v>
                </c:pt>
                <c:pt idx="7506">
                  <c:v>6.003193313000001</c:v>
                </c:pt>
                <c:pt idx="7507">
                  <c:v>6.003992985000001</c:v>
                </c:pt>
                <c:pt idx="7508">
                  <c:v>6.004792656999991</c:v>
                </c:pt>
                <c:pt idx="7509">
                  <c:v>6.005592328999994</c:v>
                </c:pt>
                <c:pt idx="7510">
                  <c:v>6.006392001</c:v>
                </c:pt>
                <c:pt idx="7511">
                  <c:v>6.00719167299999</c:v>
                </c:pt>
                <c:pt idx="7512">
                  <c:v>6.007991345000001</c:v>
                </c:pt>
                <c:pt idx="7513">
                  <c:v>6.008791017</c:v>
                </c:pt>
                <c:pt idx="7514">
                  <c:v>6.009590689</c:v>
                </c:pt>
                <c:pt idx="7515">
                  <c:v>6.010390361000001</c:v>
                </c:pt>
                <c:pt idx="7516">
                  <c:v>6.011190033000001</c:v>
                </c:pt>
                <c:pt idx="7517">
                  <c:v>6.011989705000001</c:v>
                </c:pt>
                <c:pt idx="7518">
                  <c:v>6.012789376999985</c:v>
                </c:pt>
                <c:pt idx="7519">
                  <c:v>6.013589048999988</c:v>
                </c:pt>
                <c:pt idx="7520">
                  <c:v>6.014388721</c:v>
                </c:pt>
                <c:pt idx="7521">
                  <c:v>6.015188393000001</c:v>
                </c:pt>
                <c:pt idx="7522">
                  <c:v>6.015988064999989</c:v>
                </c:pt>
                <c:pt idx="7523">
                  <c:v>6.016787737</c:v>
                </c:pt>
                <c:pt idx="7524">
                  <c:v>6.017587408999987</c:v>
                </c:pt>
                <c:pt idx="7525">
                  <c:v>6.018387081000001</c:v>
                </c:pt>
                <c:pt idx="7526">
                  <c:v>6.019186753</c:v>
                </c:pt>
                <c:pt idx="7527">
                  <c:v>6.019986424999995</c:v>
                </c:pt>
                <c:pt idx="7528">
                  <c:v>6.02078609699999</c:v>
                </c:pt>
                <c:pt idx="7529">
                  <c:v>6.021585768999985</c:v>
                </c:pt>
                <c:pt idx="7530">
                  <c:v>6.022385440999988</c:v>
                </c:pt>
                <c:pt idx="7531">
                  <c:v>6.02318511299999</c:v>
                </c:pt>
                <c:pt idx="7532">
                  <c:v>6.023984785000001</c:v>
                </c:pt>
                <c:pt idx="7533">
                  <c:v>6.02478445699998</c:v>
                </c:pt>
                <c:pt idx="7534">
                  <c:v>6.025584128999983</c:v>
                </c:pt>
                <c:pt idx="7535">
                  <c:v>6.026383801000001</c:v>
                </c:pt>
                <c:pt idx="7536">
                  <c:v>6.027183472999988</c:v>
                </c:pt>
                <c:pt idx="7537">
                  <c:v>6.02798314499999</c:v>
                </c:pt>
                <c:pt idx="7538">
                  <c:v>6.028782816999987</c:v>
                </c:pt>
                <c:pt idx="7539">
                  <c:v>6.029582489</c:v>
                </c:pt>
                <c:pt idx="7540">
                  <c:v>6.030382161</c:v>
                </c:pt>
                <c:pt idx="7541">
                  <c:v>6.031181833000001</c:v>
                </c:pt>
                <c:pt idx="7542">
                  <c:v>6.031981505000001</c:v>
                </c:pt>
                <c:pt idx="7543">
                  <c:v>6.03278117699999</c:v>
                </c:pt>
                <c:pt idx="7544">
                  <c:v>6.033580848999987</c:v>
                </c:pt>
                <c:pt idx="7545">
                  <c:v>6.034380520999988</c:v>
                </c:pt>
                <c:pt idx="7546">
                  <c:v>6.035180193</c:v>
                </c:pt>
                <c:pt idx="7547">
                  <c:v>6.035979864999994</c:v>
                </c:pt>
                <c:pt idx="7548">
                  <c:v>6.036779537</c:v>
                </c:pt>
                <c:pt idx="7549">
                  <c:v>6.037579209</c:v>
                </c:pt>
                <c:pt idx="7550">
                  <c:v>6.038378881000001</c:v>
                </c:pt>
                <c:pt idx="7551">
                  <c:v>6.039178553000001</c:v>
                </c:pt>
                <c:pt idx="7552">
                  <c:v>6.039978225000001</c:v>
                </c:pt>
                <c:pt idx="7553">
                  <c:v>6.040777897000001</c:v>
                </c:pt>
                <c:pt idx="7554">
                  <c:v>6.04157756899999</c:v>
                </c:pt>
                <c:pt idx="7555">
                  <c:v>6.042377241000001</c:v>
                </c:pt>
                <c:pt idx="7556">
                  <c:v>6.043176912999995</c:v>
                </c:pt>
                <c:pt idx="7557">
                  <c:v>6.043976585</c:v>
                </c:pt>
                <c:pt idx="7558">
                  <c:v>6.044776256999985</c:v>
                </c:pt>
                <c:pt idx="7559">
                  <c:v>6.045575928999989</c:v>
                </c:pt>
                <c:pt idx="7560">
                  <c:v>6.046375601</c:v>
                </c:pt>
                <c:pt idx="7561">
                  <c:v>6.047175272999985</c:v>
                </c:pt>
                <c:pt idx="7562">
                  <c:v>6.047974944999989</c:v>
                </c:pt>
                <c:pt idx="7563">
                  <c:v>6.04877461699999</c:v>
                </c:pt>
                <c:pt idx="7564">
                  <c:v>6.049574288999991</c:v>
                </c:pt>
                <c:pt idx="7565">
                  <c:v>6.050373961</c:v>
                </c:pt>
                <c:pt idx="7566">
                  <c:v>6.051173633</c:v>
                </c:pt>
                <c:pt idx="7567">
                  <c:v>6.051973305000001</c:v>
                </c:pt>
                <c:pt idx="7568">
                  <c:v>6.052772976999989</c:v>
                </c:pt>
                <c:pt idx="7569">
                  <c:v>6.05357264899999</c:v>
                </c:pt>
                <c:pt idx="7570">
                  <c:v>6.054372321000001</c:v>
                </c:pt>
                <c:pt idx="7571">
                  <c:v>6.055171993000001</c:v>
                </c:pt>
                <c:pt idx="7572">
                  <c:v>6.05597166499999</c:v>
                </c:pt>
                <c:pt idx="7573">
                  <c:v>6.056771336999994</c:v>
                </c:pt>
                <c:pt idx="7574">
                  <c:v>6.057571008999988</c:v>
                </c:pt>
                <c:pt idx="7575">
                  <c:v>6.058370681</c:v>
                </c:pt>
                <c:pt idx="7576">
                  <c:v>6.059170353000001</c:v>
                </c:pt>
                <c:pt idx="7577">
                  <c:v>6.059970025</c:v>
                </c:pt>
                <c:pt idx="7578">
                  <c:v>6.060769697000001</c:v>
                </c:pt>
                <c:pt idx="7579">
                  <c:v>6.061569369000001</c:v>
                </c:pt>
                <c:pt idx="7580">
                  <c:v>6.062369041000001</c:v>
                </c:pt>
                <c:pt idx="7581">
                  <c:v>6.063168713</c:v>
                </c:pt>
                <c:pt idx="7582">
                  <c:v>6.063968385</c:v>
                </c:pt>
                <c:pt idx="7583">
                  <c:v>6.06476805699999</c:v>
                </c:pt>
                <c:pt idx="7584">
                  <c:v>6.065567729000001</c:v>
                </c:pt>
                <c:pt idx="7585">
                  <c:v>6.066367401000001</c:v>
                </c:pt>
                <c:pt idx="7586">
                  <c:v>6.06716707299999</c:v>
                </c:pt>
                <c:pt idx="7587">
                  <c:v>6.067966745000001</c:v>
                </c:pt>
                <c:pt idx="7588">
                  <c:v>6.068766417000001</c:v>
                </c:pt>
                <c:pt idx="7589">
                  <c:v>6.069566089000001</c:v>
                </c:pt>
                <c:pt idx="7590">
                  <c:v>6.070365761000001</c:v>
                </c:pt>
                <c:pt idx="7591">
                  <c:v>6.071165433</c:v>
                </c:pt>
                <c:pt idx="7592">
                  <c:v>6.071965105</c:v>
                </c:pt>
                <c:pt idx="7593">
                  <c:v>6.072764777000001</c:v>
                </c:pt>
                <c:pt idx="7594">
                  <c:v>6.073564449</c:v>
                </c:pt>
                <c:pt idx="7595">
                  <c:v>6.074364121</c:v>
                </c:pt>
                <c:pt idx="7596">
                  <c:v>6.07516379300001</c:v>
                </c:pt>
                <c:pt idx="7597">
                  <c:v>6.075963465000001</c:v>
                </c:pt>
                <c:pt idx="7598">
                  <c:v>6.076763137000003</c:v>
                </c:pt>
                <c:pt idx="7599">
                  <c:v>6.077562809000001</c:v>
                </c:pt>
                <c:pt idx="7600">
                  <c:v>6.078362481</c:v>
                </c:pt>
                <c:pt idx="7601">
                  <c:v>6.079162153</c:v>
                </c:pt>
                <c:pt idx="7602">
                  <c:v>6.079961825000001</c:v>
                </c:pt>
                <c:pt idx="7603">
                  <c:v>6.080761497</c:v>
                </c:pt>
                <c:pt idx="7604">
                  <c:v>6.081561169</c:v>
                </c:pt>
                <c:pt idx="7605">
                  <c:v>6.082360841000001</c:v>
                </c:pt>
                <c:pt idx="7606">
                  <c:v>6.083160513000001</c:v>
                </c:pt>
                <c:pt idx="7607">
                  <c:v>6.08396018500001</c:v>
                </c:pt>
                <c:pt idx="7608">
                  <c:v>6.084759856999987</c:v>
                </c:pt>
                <c:pt idx="7609">
                  <c:v>6.08555952899999</c:v>
                </c:pt>
                <c:pt idx="7610">
                  <c:v>6.086359201000001</c:v>
                </c:pt>
                <c:pt idx="7611">
                  <c:v>6.087158872999986</c:v>
                </c:pt>
                <c:pt idx="7612">
                  <c:v>6.08795854499999</c:v>
                </c:pt>
                <c:pt idx="7613">
                  <c:v>6.088758217000001</c:v>
                </c:pt>
                <c:pt idx="7614">
                  <c:v>6.089557889000001</c:v>
                </c:pt>
                <c:pt idx="7615">
                  <c:v>6.090357560999991</c:v>
                </c:pt>
                <c:pt idx="7616">
                  <c:v>6.091157233000001</c:v>
                </c:pt>
                <c:pt idx="7617">
                  <c:v>6.091956905000001</c:v>
                </c:pt>
                <c:pt idx="7618">
                  <c:v>6.092756576999982</c:v>
                </c:pt>
                <c:pt idx="7619">
                  <c:v>6.093556248999985</c:v>
                </c:pt>
                <c:pt idx="7620">
                  <c:v>6.094355920999988</c:v>
                </c:pt>
                <c:pt idx="7621">
                  <c:v>6.09515559299999</c:v>
                </c:pt>
                <c:pt idx="7622">
                  <c:v>6.095955264999985</c:v>
                </c:pt>
                <c:pt idx="7623">
                  <c:v>6.096754936999989</c:v>
                </c:pt>
                <c:pt idx="7624">
                  <c:v>6.097554608999983</c:v>
                </c:pt>
                <c:pt idx="7625">
                  <c:v>6.098354281000001</c:v>
                </c:pt>
                <c:pt idx="7626">
                  <c:v>6.099153953000001</c:v>
                </c:pt>
                <c:pt idx="7627">
                  <c:v>6.099953625</c:v>
                </c:pt>
                <c:pt idx="7628">
                  <c:v>6.100753296999994</c:v>
                </c:pt>
                <c:pt idx="7629">
                  <c:v>6.101552968999988</c:v>
                </c:pt>
                <c:pt idx="7630">
                  <c:v>6.102352641</c:v>
                </c:pt>
                <c:pt idx="7631">
                  <c:v>6.103152313000001</c:v>
                </c:pt>
                <c:pt idx="7632">
                  <c:v>6.103951985000001</c:v>
                </c:pt>
                <c:pt idx="7633">
                  <c:v>6.104751656999984</c:v>
                </c:pt>
                <c:pt idx="7634">
                  <c:v>6.105551328999987</c:v>
                </c:pt>
                <c:pt idx="7635">
                  <c:v>6.106351001000001</c:v>
                </c:pt>
                <c:pt idx="7636">
                  <c:v>6.107150672999985</c:v>
                </c:pt>
                <c:pt idx="7637">
                  <c:v>6.107950344999986</c:v>
                </c:pt>
                <c:pt idx="7638">
                  <c:v>6.10875001699999</c:v>
                </c:pt>
                <c:pt idx="7639">
                  <c:v>6.109549689000001</c:v>
                </c:pt>
                <c:pt idx="7640">
                  <c:v>6.110349361000001</c:v>
                </c:pt>
                <c:pt idx="7641">
                  <c:v>6.111149033</c:v>
                </c:pt>
                <c:pt idx="7642">
                  <c:v>6.111948705000001</c:v>
                </c:pt>
                <c:pt idx="7643">
                  <c:v>6.112748376999989</c:v>
                </c:pt>
                <c:pt idx="7644">
                  <c:v>6.113548048999991</c:v>
                </c:pt>
                <c:pt idx="7645">
                  <c:v>6.114347720999991</c:v>
                </c:pt>
                <c:pt idx="7646">
                  <c:v>6.115147393</c:v>
                </c:pt>
                <c:pt idx="7647">
                  <c:v>6.11594706499999</c:v>
                </c:pt>
                <c:pt idx="7648">
                  <c:v>6.116746737000001</c:v>
                </c:pt>
                <c:pt idx="7649">
                  <c:v>6.117546408999989</c:v>
                </c:pt>
                <c:pt idx="7650">
                  <c:v>6.118346081</c:v>
                </c:pt>
                <c:pt idx="7651">
                  <c:v>6.119145753000001</c:v>
                </c:pt>
                <c:pt idx="7652">
                  <c:v>6.119945425000001</c:v>
                </c:pt>
                <c:pt idx="7653">
                  <c:v>6.120745096999991</c:v>
                </c:pt>
                <c:pt idx="7654">
                  <c:v>6.121544768999985</c:v>
                </c:pt>
                <c:pt idx="7655">
                  <c:v>6.122344440999988</c:v>
                </c:pt>
                <c:pt idx="7656">
                  <c:v>6.12314411299999</c:v>
                </c:pt>
                <c:pt idx="7657">
                  <c:v>6.123943785000001</c:v>
                </c:pt>
                <c:pt idx="7658">
                  <c:v>6.124743456999988</c:v>
                </c:pt>
                <c:pt idx="7659">
                  <c:v>6.125543129</c:v>
                </c:pt>
                <c:pt idx="7660">
                  <c:v>6.126342801000001</c:v>
                </c:pt>
                <c:pt idx="7661">
                  <c:v>6.127142472999989</c:v>
                </c:pt>
                <c:pt idx="7662">
                  <c:v>6.127942145</c:v>
                </c:pt>
                <c:pt idx="7663">
                  <c:v>6.128741816999986</c:v>
                </c:pt>
                <c:pt idx="7664">
                  <c:v>6.129541489</c:v>
                </c:pt>
                <c:pt idx="7665">
                  <c:v>6.130341161000001</c:v>
                </c:pt>
                <c:pt idx="7666">
                  <c:v>6.131140833000001</c:v>
                </c:pt>
                <c:pt idx="7667">
                  <c:v>6.131940505</c:v>
                </c:pt>
                <c:pt idx="7668">
                  <c:v>6.132740177000001</c:v>
                </c:pt>
                <c:pt idx="7669">
                  <c:v>6.133539848999987</c:v>
                </c:pt>
                <c:pt idx="7670">
                  <c:v>6.134339520999991</c:v>
                </c:pt>
                <c:pt idx="7671">
                  <c:v>6.135139193000001</c:v>
                </c:pt>
                <c:pt idx="7672">
                  <c:v>6.135938864999988</c:v>
                </c:pt>
                <c:pt idx="7673">
                  <c:v>6.13673853699999</c:v>
                </c:pt>
                <c:pt idx="7674">
                  <c:v>6.137538208999985</c:v>
                </c:pt>
                <c:pt idx="7675">
                  <c:v>6.138337881</c:v>
                </c:pt>
                <c:pt idx="7676">
                  <c:v>6.13913755299999</c:v>
                </c:pt>
                <c:pt idx="7677">
                  <c:v>6.139937225000001</c:v>
                </c:pt>
                <c:pt idx="7678">
                  <c:v>6.140736896999989</c:v>
                </c:pt>
                <c:pt idx="7679">
                  <c:v>6.141536568999983</c:v>
                </c:pt>
                <c:pt idx="7680">
                  <c:v>6.142336240999987</c:v>
                </c:pt>
                <c:pt idx="7681">
                  <c:v>6.143135912999988</c:v>
                </c:pt>
                <c:pt idx="7682">
                  <c:v>6.14393558499999</c:v>
                </c:pt>
                <c:pt idx="7683">
                  <c:v>6.144735256999979</c:v>
                </c:pt>
                <c:pt idx="7684">
                  <c:v>6.145534928999981</c:v>
                </c:pt>
                <c:pt idx="7685">
                  <c:v>6.146334600999991</c:v>
                </c:pt>
                <c:pt idx="7686">
                  <c:v>6.147134272999979</c:v>
                </c:pt>
                <c:pt idx="7687">
                  <c:v>6.147933944999989</c:v>
                </c:pt>
                <c:pt idx="7688">
                  <c:v>6.148733617</c:v>
                </c:pt>
                <c:pt idx="7689">
                  <c:v>6.149533289000001</c:v>
                </c:pt>
                <c:pt idx="7690">
                  <c:v>6.150332960999988</c:v>
                </c:pt>
                <c:pt idx="7691">
                  <c:v>6.151132633</c:v>
                </c:pt>
                <c:pt idx="7692">
                  <c:v>6.151932304999995</c:v>
                </c:pt>
                <c:pt idx="7693">
                  <c:v>6.152731976999982</c:v>
                </c:pt>
                <c:pt idx="7694">
                  <c:v>6.153531648999985</c:v>
                </c:pt>
                <c:pt idx="7695">
                  <c:v>6.154331320999987</c:v>
                </c:pt>
                <c:pt idx="7696">
                  <c:v>6.155130992999991</c:v>
                </c:pt>
                <c:pt idx="7697">
                  <c:v>6.155930664999985</c:v>
                </c:pt>
                <c:pt idx="7698">
                  <c:v>6.156730336999987</c:v>
                </c:pt>
                <c:pt idx="7699">
                  <c:v>6.157530008999982</c:v>
                </c:pt>
                <c:pt idx="7700">
                  <c:v>6.158329681000001</c:v>
                </c:pt>
                <c:pt idx="7701">
                  <c:v>6.159129353</c:v>
                </c:pt>
                <c:pt idx="7702">
                  <c:v>6.159929025</c:v>
                </c:pt>
                <c:pt idx="7703">
                  <c:v>6.160728697000001</c:v>
                </c:pt>
                <c:pt idx="7704">
                  <c:v>6.161528368999989</c:v>
                </c:pt>
                <c:pt idx="7705">
                  <c:v>6.16232804099999</c:v>
                </c:pt>
                <c:pt idx="7706">
                  <c:v>6.163127713000001</c:v>
                </c:pt>
                <c:pt idx="7707">
                  <c:v>6.163927385000001</c:v>
                </c:pt>
                <c:pt idx="7708">
                  <c:v>6.164727056999983</c:v>
                </c:pt>
                <c:pt idx="7709">
                  <c:v>6.165526728999985</c:v>
                </c:pt>
                <c:pt idx="7710">
                  <c:v>6.166326401</c:v>
                </c:pt>
                <c:pt idx="7711">
                  <c:v>6.167126072999983</c:v>
                </c:pt>
                <c:pt idx="7712">
                  <c:v>6.167925744999987</c:v>
                </c:pt>
                <c:pt idx="7713">
                  <c:v>6.168725416999989</c:v>
                </c:pt>
                <c:pt idx="7714">
                  <c:v>6.169525088999991</c:v>
                </c:pt>
                <c:pt idx="7715">
                  <c:v>6.170324761000001</c:v>
                </c:pt>
                <c:pt idx="7716">
                  <c:v>6.171124433000001</c:v>
                </c:pt>
                <c:pt idx="7717">
                  <c:v>6.171924105</c:v>
                </c:pt>
                <c:pt idx="7718">
                  <c:v>6.172723776999995</c:v>
                </c:pt>
                <c:pt idx="7719">
                  <c:v>6.173523449</c:v>
                </c:pt>
                <c:pt idx="7720">
                  <c:v>6.174323121000001</c:v>
                </c:pt>
                <c:pt idx="7721">
                  <c:v>6.175122793000001</c:v>
                </c:pt>
                <c:pt idx="7722">
                  <c:v>6.175922465</c:v>
                </c:pt>
                <c:pt idx="7723">
                  <c:v>6.176722137000001</c:v>
                </c:pt>
                <c:pt idx="7724">
                  <c:v>6.177521808999987</c:v>
                </c:pt>
                <c:pt idx="7725">
                  <c:v>6.178321481000001</c:v>
                </c:pt>
                <c:pt idx="7726">
                  <c:v>6.179121153</c:v>
                </c:pt>
                <c:pt idx="7727">
                  <c:v>6.179920825</c:v>
                </c:pt>
                <c:pt idx="7728">
                  <c:v>6.180720497</c:v>
                </c:pt>
                <c:pt idx="7729">
                  <c:v>6.181520169000001</c:v>
                </c:pt>
                <c:pt idx="7730">
                  <c:v>6.182319840999989</c:v>
                </c:pt>
                <c:pt idx="7731">
                  <c:v>6.18311951299999</c:v>
                </c:pt>
                <c:pt idx="7732">
                  <c:v>6.183919185000001</c:v>
                </c:pt>
                <c:pt idx="7733">
                  <c:v>6.18471885699998</c:v>
                </c:pt>
                <c:pt idx="7734">
                  <c:v>6.185518528999983</c:v>
                </c:pt>
                <c:pt idx="7735">
                  <c:v>6.186318200999991</c:v>
                </c:pt>
                <c:pt idx="7736">
                  <c:v>6.18711787299998</c:v>
                </c:pt>
                <c:pt idx="7737">
                  <c:v>6.187917544999983</c:v>
                </c:pt>
                <c:pt idx="7738">
                  <c:v>6.188717216999987</c:v>
                </c:pt>
                <c:pt idx="7739">
                  <c:v>6.189516888999988</c:v>
                </c:pt>
                <c:pt idx="7740">
                  <c:v>6.190316560999983</c:v>
                </c:pt>
                <c:pt idx="7741">
                  <c:v>6.191116232999987</c:v>
                </c:pt>
                <c:pt idx="7742">
                  <c:v>6.191915904999989</c:v>
                </c:pt>
                <c:pt idx="7743">
                  <c:v>6.192715576999976</c:v>
                </c:pt>
                <c:pt idx="7744">
                  <c:v>6.193515248999977</c:v>
                </c:pt>
                <c:pt idx="7745">
                  <c:v>6.194314920999981</c:v>
                </c:pt>
                <c:pt idx="7746">
                  <c:v>6.195114592999984</c:v>
                </c:pt>
                <c:pt idx="7747">
                  <c:v>6.19591426499998</c:v>
                </c:pt>
                <c:pt idx="7748">
                  <c:v>6.196713936999988</c:v>
                </c:pt>
                <c:pt idx="7749">
                  <c:v>6.197513608999985</c:v>
                </c:pt>
                <c:pt idx="7750">
                  <c:v>6.198313281000001</c:v>
                </c:pt>
                <c:pt idx="7751">
                  <c:v>6.199112952999991</c:v>
                </c:pt>
                <c:pt idx="7752">
                  <c:v>6.199912625</c:v>
                </c:pt>
                <c:pt idx="7753">
                  <c:v>6.200712296999995</c:v>
                </c:pt>
                <c:pt idx="7754">
                  <c:v>6.20151196899999</c:v>
                </c:pt>
                <c:pt idx="7755">
                  <c:v>6.202311641000001</c:v>
                </c:pt>
                <c:pt idx="7756">
                  <c:v>6.203111313</c:v>
                </c:pt>
                <c:pt idx="7757">
                  <c:v>6.203910985</c:v>
                </c:pt>
                <c:pt idx="7758">
                  <c:v>6.204710656999985</c:v>
                </c:pt>
                <c:pt idx="7759">
                  <c:v>6.205510328999989</c:v>
                </c:pt>
                <c:pt idx="7760">
                  <c:v>6.206310001</c:v>
                </c:pt>
                <c:pt idx="7761">
                  <c:v>6.207109673000001</c:v>
                </c:pt>
                <c:pt idx="7762">
                  <c:v>6.207909345000001</c:v>
                </c:pt>
                <c:pt idx="7763">
                  <c:v>6.208709017</c:v>
                </c:pt>
                <c:pt idx="7764">
                  <c:v>6.209508689000001</c:v>
                </c:pt>
                <c:pt idx="7765">
                  <c:v>6.210308361</c:v>
                </c:pt>
                <c:pt idx="7766">
                  <c:v>6.211108033</c:v>
                </c:pt>
                <c:pt idx="7767">
                  <c:v>6.211907705000001</c:v>
                </c:pt>
                <c:pt idx="7768">
                  <c:v>6.212707376999989</c:v>
                </c:pt>
                <c:pt idx="7769">
                  <c:v>6.21350704899999</c:v>
                </c:pt>
                <c:pt idx="7770">
                  <c:v>6.214306721000001</c:v>
                </c:pt>
                <c:pt idx="7771">
                  <c:v>6.215106393000001</c:v>
                </c:pt>
                <c:pt idx="7772">
                  <c:v>6.215906065</c:v>
                </c:pt>
                <c:pt idx="7773">
                  <c:v>6.216705736999994</c:v>
                </c:pt>
                <c:pt idx="7774">
                  <c:v>6.217505408999988</c:v>
                </c:pt>
                <c:pt idx="7775">
                  <c:v>6.218305081000001</c:v>
                </c:pt>
                <c:pt idx="7776">
                  <c:v>6.219104753000001</c:v>
                </c:pt>
                <c:pt idx="7777">
                  <c:v>6.219904425000001</c:v>
                </c:pt>
                <c:pt idx="7778">
                  <c:v>6.220704097</c:v>
                </c:pt>
                <c:pt idx="7779">
                  <c:v>6.221503769000001</c:v>
                </c:pt>
                <c:pt idx="7780">
                  <c:v>6.222303441000001</c:v>
                </c:pt>
                <c:pt idx="7781">
                  <c:v>6.223103113000001</c:v>
                </c:pt>
                <c:pt idx="7782">
                  <c:v>6.223902785</c:v>
                </c:pt>
                <c:pt idx="7783">
                  <c:v>6.22470245699999</c:v>
                </c:pt>
                <c:pt idx="7784">
                  <c:v>6.225502129000001</c:v>
                </c:pt>
                <c:pt idx="7785">
                  <c:v>6.226301801000001</c:v>
                </c:pt>
                <c:pt idx="7786">
                  <c:v>6.22710147299999</c:v>
                </c:pt>
                <c:pt idx="7787">
                  <c:v>6.227901145000001</c:v>
                </c:pt>
                <c:pt idx="7788">
                  <c:v>6.228700816999989</c:v>
                </c:pt>
                <c:pt idx="7789">
                  <c:v>6.229500489000001</c:v>
                </c:pt>
                <c:pt idx="7790">
                  <c:v>6.230300161</c:v>
                </c:pt>
                <c:pt idx="7791">
                  <c:v>6.231099833</c:v>
                </c:pt>
                <c:pt idx="7792">
                  <c:v>6.231899505</c:v>
                </c:pt>
                <c:pt idx="7793">
                  <c:v>6.232699177000001</c:v>
                </c:pt>
                <c:pt idx="7794">
                  <c:v>6.233498849000001</c:v>
                </c:pt>
                <c:pt idx="7795">
                  <c:v>6.234298521</c:v>
                </c:pt>
                <c:pt idx="7796">
                  <c:v>6.23509819300001</c:v>
                </c:pt>
                <c:pt idx="7797">
                  <c:v>6.235897865000001</c:v>
                </c:pt>
                <c:pt idx="7798">
                  <c:v>6.236697537000001</c:v>
                </c:pt>
                <c:pt idx="7799">
                  <c:v>6.237497208999994</c:v>
                </c:pt>
                <c:pt idx="7800">
                  <c:v>6.238296881</c:v>
                </c:pt>
                <c:pt idx="7801">
                  <c:v>6.239096553</c:v>
                </c:pt>
                <c:pt idx="7802">
                  <c:v>6.239896225000001</c:v>
                </c:pt>
                <c:pt idx="7803">
                  <c:v>6.240695897</c:v>
                </c:pt>
                <c:pt idx="7804">
                  <c:v>6.241495569</c:v>
                </c:pt>
                <c:pt idx="7805">
                  <c:v>6.242295241000001</c:v>
                </c:pt>
                <c:pt idx="7806">
                  <c:v>6.243094913000001</c:v>
                </c:pt>
                <c:pt idx="7807">
                  <c:v>6.243894585000001</c:v>
                </c:pt>
                <c:pt idx="7808">
                  <c:v>6.244694256999986</c:v>
                </c:pt>
                <c:pt idx="7809">
                  <c:v>6.245493929</c:v>
                </c:pt>
                <c:pt idx="7810">
                  <c:v>6.24629360100001</c:v>
                </c:pt>
                <c:pt idx="7811">
                  <c:v>6.247093273000001</c:v>
                </c:pt>
                <c:pt idx="7812">
                  <c:v>6.247892945</c:v>
                </c:pt>
                <c:pt idx="7813">
                  <c:v>6.248692617000001</c:v>
                </c:pt>
                <c:pt idx="7814">
                  <c:v>6.249492289000001</c:v>
                </c:pt>
                <c:pt idx="7815">
                  <c:v>6.250291961000001</c:v>
                </c:pt>
                <c:pt idx="7816">
                  <c:v>6.251091633000001</c:v>
                </c:pt>
                <c:pt idx="7817">
                  <c:v>6.251891305</c:v>
                </c:pt>
                <c:pt idx="7818">
                  <c:v>6.25269097699999</c:v>
                </c:pt>
                <c:pt idx="7819">
                  <c:v>6.253490649000001</c:v>
                </c:pt>
                <c:pt idx="7820">
                  <c:v>6.254290321</c:v>
                </c:pt>
                <c:pt idx="7821">
                  <c:v>6.255089993</c:v>
                </c:pt>
                <c:pt idx="7822">
                  <c:v>6.255889665000001</c:v>
                </c:pt>
                <c:pt idx="7823">
                  <c:v>6.256689337000001</c:v>
                </c:pt>
                <c:pt idx="7824">
                  <c:v>6.25748900899999</c:v>
                </c:pt>
                <c:pt idx="7825">
                  <c:v>6.258288681000001</c:v>
                </c:pt>
                <c:pt idx="7826">
                  <c:v>6.259088353</c:v>
                </c:pt>
                <c:pt idx="7827">
                  <c:v>6.259888025</c:v>
                </c:pt>
                <c:pt idx="7828">
                  <c:v>6.260687697000001</c:v>
                </c:pt>
                <c:pt idx="7829">
                  <c:v>6.261487368999988</c:v>
                </c:pt>
                <c:pt idx="7830">
                  <c:v>6.262287041</c:v>
                </c:pt>
                <c:pt idx="7831">
                  <c:v>6.263086713000001</c:v>
                </c:pt>
                <c:pt idx="7832">
                  <c:v>6.263886385000001</c:v>
                </c:pt>
                <c:pt idx="7833">
                  <c:v>6.264686056999985</c:v>
                </c:pt>
                <c:pt idx="7834">
                  <c:v>6.265485728999987</c:v>
                </c:pt>
                <c:pt idx="7835">
                  <c:v>6.266285401</c:v>
                </c:pt>
                <c:pt idx="7836">
                  <c:v>6.267085072999985</c:v>
                </c:pt>
                <c:pt idx="7837">
                  <c:v>6.267884744999986</c:v>
                </c:pt>
                <c:pt idx="7838">
                  <c:v>6.26868441699999</c:v>
                </c:pt>
                <c:pt idx="7839">
                  <c:v>6.269484089000001</c:v>
                </c:pt>
                <c:pt idx="7840">
                  <c:v>6.270283761000001</c:v>
                </c:pt>
                <c:pt idx="7841">
                  <c:v>6.271083433</c:v>
                </c:pt>
                <c:pt idx="7842">
                  <c:v>6.27188310500001</c:v>
                </c:pt>
                <c:pt idx="7843">
                  <c:v>6.272682777000001</c:v>
                </c:pt>
                <c:pt idx="7844">
                  <c:v>6.273482449</c:v>
                </c:pt>
                <c:pt idx="7845">
                  <c:v>6.274282121000001</c:v>
                </c:pt>
                <c:pt idx="7846">
                  <c:v>6.275081793</c:v>
                </c:pt>
                <c:pt idx="7847">
                  <c:v>6.275881465</c:v>
                </c:pt>
                <c:pt idx="7848">
                  <c:v>6.276681137000001</c:v>
                </c:pt>
                <c:pt idx="7849">
                  <c:v>6.277480808999989</c:v>
                </c:pt>
                <c:pt idx="7850">
                  <c:v>6.278280481</c:v>
                </c:pt>
                <c:pt idx="7851">
                  <c:v>6.279080153000001</c:v>
                </c:pt>
                <c:pt idx="7852">
                  <c:v>6.279879825000001</c:v>
                </c:pt>
                <c:pt idx="7853">
                  <c:v>6.280679497</c:v>
                </c:pt>
                <c:pt idx="7854">
                  <c:v>6.281479169</c:v>
                </c:pt>
                <c:pt idx="7855">
                  <c:v>6.282278841</c:v>
                </c:pt>
                <c:pt idx="7856">
                  <c:v>6.283078513</c:v>
                </c:pt>
                <c:pt idx="7857">
                  <c:v>6.28387818500001</c:v>
                </c:pt>
                <c:pt idx="7858">
                  <c:v>6.284677856999988</c:v>
                </c:pt>
                <c:pt idx="7859">
                  <c:v>6.285477529</c:v>
                </c:pt>
                <c:pt idx="7860">
                  <c:v>6.286277201000001</c:v>
                </c:pt>
                <c:pt idx="7861">
                  <c:v>6.287076872999989</c:v>
                </c:pt>
                <c:pt idx="7862">
                  <c:v>6.287876545</c:v>
                </c:pt>
                <c:pt idx="7863">
                  <c:v>6.288676216999995</c:v>
                </c:pt>
                <c:pt idx="7864">
                  <c:v>6.289475889</c:v>
                </c:pt>
                <c:pt idx="7865">
                  <c:v>6.290275561</c:v>
                </c:pt>
                <c:pt idx="7866">
                  <c:v>6.291075233000001</c:v>
                </c:pt>
                <c:pt idx="7867">
                  <c:v>6.291874905</c:v>
                </c:pt>
                <c:pt idx="7868">
                  <c:v>6.292674576999985</c:v>
                </c:pt>
                <c:pt idx="7869">
                  <c:v>6.293474248999987</c:v>
                </c:pt>
                <c:pt idx="7870">
                  <c:v>6.294273921000001</c:v>
                </c:pt>
                <c:pt idx="7871">
                  <c:v>6.295073593</c:v>
                </c:pt>
                <c:pt idx="7872">
                  <c:v>6.295873265</c:v>
                </c:pt>
                <c:pt idx="7873">
                  <c:v>6.296672937</c:v>
                </c:pt>
                <c:pt idx="7874">
                  <c:v>6.297472609000001</c:v>
                </c:pt>
                <c:pt idx="7875">
                  <c:v>6.298272281000001</c:v>
                </c:pt>
                <c:pt idx="7876">
                  <c:v>6.299071953</c:v>
                </c:pt>
                <c:pt idx="7877">
                  <c:v>6.299871625000001</c:v>
                </c:pt>
                <c:pt idx="7878">
                  <c:v>6.300671297000001</c:v>
                </c:pt>
                <c:pt idx="7879">
                  <c:v>6.301470968999991</c:v>
                </c:pt>
                <c:pt idx="7880">
                  <c:v>6.302270640999994</c:v>
                </c:pt>
                <c:pt idx="7881">
                  <c:v>6.303070313</c:v>
                </c:pt>
                <c:pt idx="7882">
                  <c:v>6.303869985</c:v>
                </c:pt>
                <c:pt idx="7883">
                  <c:v>6.304669657000001</c:v>
                </c:pt>
                <c:pt idx="7884">
                  <c:v>6.305469329</c:v>
                </c:pt>
                <c:pt idx="7885">
                  <c:v>6.306269001</c:v>
                </c:pt>
                <c:pt idx="7886">
                  <c:v>6.307068673000001</c:v>
                </c:pt>
                <c:pt idx="7887">
                  <c:v>6.307868345000001</c:v>
                </c:pt>
                <c:pt idx="7888">
                  <c:v>6.308668017000001</c:v>
                </c:pt>
                <c:pt idx="7889">
                  <c:v>6.309467689</c:v>
                </c:pt>
                <c:pt idx="7890">
                  <c:v>6.310267361</c:v>
                </c:pt>
                <c:pt idx="7891">
                  <c:v>6.311067033000001</c:v>
                </c:pt>
                <c:pt idx="7892">
                  <c:v>6.311866705000001</c:v>
                </c:pt>
                <c:pt idx="7893">
                  <c:v>6.31266637699999</c:v>
                </c:pt>
                <c:pt idx="7894">
                  <c:v>6.313466049</c:v>
                </c:pt>
                <c:pt idx="7895">
                  <c:v>6.314265721000001</c:v>
                </c:pt>
                <c:pt idx="7896">
                  <c:v>6.315065393000001</c:v>
                </c:pt>
                <c:pt idx="7897">
                  <c:v>6.315865065000001</c:v>
                </c:pt>
                <c:pt idx="7898">
                  <c:v>6.316664737</c:v>
                </c:pt>
                <c:pt idx="7899">
                  <c:v>6.31746440899999</c:v>
                </c:pt>
                <c:pt idx="7900">
                  <c:v>6.318264081000001</c:v>
                </c:pt>
                <c:pt idx="7901">
                  <c:v>6.319063753</c:v>
                </c:pt>
                <c:pt idx="7902">
                  <c:v>6.319863425</c:v>
                </c:pt>
                <c:pt idx="7903">
                  <c:v>6.320663097000001</c:v>
                </c:pt>
                <c:pt idx="7904">
                  <c:v>6.321462769000001</c:v>
                </c:pt>
                <c:pt idx="7905">
                  <c:v>6.322262441</c:v>
                </c:pt>
                <c:pt idx="7906">
                  <c:v>6.323062113000001</c:v>
                </c:pt>
                <c:pt idx="7907">
                  <c:v>6.323861785</c:v>
                </c:pt>
                <c:pt idx="7908">
                  <c:v>6.32466145699999</c:v>
                </c:pt>
                <c:pt idx="7909">
                  <c:v>6.325461129000001</c:v>
                </c:pt>
                <c:pt idx="7910">
                  <c:v>6.326260801</c:v>
                </c:pt>
                <c:pt idx="7911">
                  <c:v>6.32706047299999</c:v>
                </c:pt>
                <c:pt idx="7912">
                  <c:v>6.327860145000001</c:v>
                </c:pt>
                <c:pt idx="7913">
                  <c:v>6.328659816999989</c:v>
                </c:pt>
                <c:pt idx="7914">
                  <c:v>6.329459489</c:v>
                </c:pt>
                <c:pt idx="7915">
                  <c:v>6.330259161000001</c:v>
                </c:pt>
                <c:pt idx="7916">
                  <c:v>6.331058833</c:v>
                </c:pt>
                <c:pt idx="7917">
                  <c:v>6.331858505000001</c:v>
                </c:pt>
                <c:pt idx="7918">
                  <c:v>6.332658176999995</c:v>
                </c:pt>
                <c:pt idx="7919">
                  <c:v>6.333457848999988</c:v>
                </c:pt>
                <c:pt idx="7920">
                  <c:v>6.334257521</c:v>
                </c:pt>
                <c:pt idx="7921">
                  <c:v>6.335057193000001</c:v>
                </c:pt>
                <c:pt idx="7922">
                  <c:v>6.33585686499999</c:v>
                </c:pt>
                <c:pt idx="7923">
                  <c:v>6.336656537</c:v>
                </c:pt>
                <c:pt idx="7924">
                  <c:v>6.337456208999987</c:v>
                </c:pt>
                <c:pt idx="7925">
                  <c:v>6.338255881</c:v>
                </c:pt>
                <c:pt idx="7926">
                  <c:v>6.339055553000001</c:v>
                </c:pt>
                <c:pt idx="7927">
                  <c:v>6.339855225</c:v>
                </c:pt>
                <c:pt idx="7928">
                  <c:v>6.34065489699999</c:v>
                </c:pt>
                <c:pt idx="7929">
                  <c:v>6.341454568999985</c:v>
                </c:pt>
                <c:pt idx="7930">
                  <c:v>6.342254240999989</c:v>
                </c:pt>
                <c:pt idx="7931">
                  <c:v>6.343053913</c:v>
                </c:pt>
                <c:pt idx="7932">
                  <c:v>6.343853585000001</c:v>
                </c:pt>
                <c:pt idx="7933">
                  <c:v>6.344653256999989</c:v>
                </c:pt>
                <c:pt idx="7934">
                  <c:v>6.345452928999991</c:v>
                </c:pt>
                <c:pt idx="7935">
                  <c:v>6.346252601</c:v>
                </c:pt>
                <c:pt idx="7936">
                  <c:v>6.347052272999988</c:v>
                </c:pt>
                <c:pt idx="7937">
                  <c:v>6.34785194499999</c:v>
                </c:pt>
                <c:pt idx="7938">
                  <c:v>6.348651617000001</c:v>
                </c:pt>
                <c:pt idx="7939">
                  <c:v>6.349451289</c:v>
                </c:pt>
                <c:pt idx="7940">
                  <c:v>6.35025096099999</c:v>
                </c:pt>
                <c:pt idx="7941">
                  <c:v>6.351050633000001</c:v>
                </c:pt>
                <c:pt idx="7942">
                  <c:v>6.351850305000001</c:v>
                </c:pt>
                <c:pt idx="7943">
                  <c:v>6.352649977</c:v>
                </c:pt>
                <c:pt idx="7944">
                  <c:v>6.353449648999994</c:v>
                </c:pt>
                <c:pt idx="7945">
                  <c:v>6.354249321</c:v>
                </c:pt>
                <c:pt idx="7946">
                  <c:v>6.355048993000001</c:v>
                </c:pt>
                <c:pt idx="7947">
                  <c:v>6.355848665000001</c:v>
                </c:pt>
                <c:pt idx="7948">
                  <c:v>6.356648337</c:v>
                </c:pt>
                <c:pt idx="7949">
                  <c:v>6.357448009</c:v>
                </c:pt>
                <c:pt idx="7950">
                  <c:v>6.358247681000001</c:v>
                </c:pt>
                <c:pt idx="7951">
                  <c:v>6.359047353000001</c:v>
                </c:pt>
                <c:pt idx="7952">
                  <c:v>6.359847025000001</c:v>
                </c:pt>
                <c:pt idx="7953">
                  <c:v>6.360646697</c:v>
                </c:pt>
                <c:pt idx="7954">
                  <c:v>6.36144636899999</c:v>
                </c:pt>
                <c:pt idx="7955">
                  <c:v>6.362246041000001</c:v>
                </c:pt>
                <c:pt idx="7956">
                  <c:v>6.363045713</c:v>
                </c:pt>
                <c:pt idx="7957">
                  <c:v>6.363845385</c:v>
                </c:pt>
                <c:pt idx="7958">
                  <c:v>6.364645056999985</c:v>
                </c:pt>
                <c:pt idx="7959">
                  <c:v>6.365444728999989</c:v>
                </c:pt>
                <c:pt idx="7960">
                  <c:v>6.366244401000001</c:v>
                </c:pt>
                <c:pt idx="7961">
                  <c:v>6.367044072999985</c:v>
                </c:pt>
                <c:pt idx="7962">
                  <c:v>6.367843745</c:v>
                </c:pt>
                <c:pt idx="7963">
                  <c:v>6.368643417</c:v>
                </c:pt>
                <c:pt idx="7964">
                  <c:v>6.369443089000001</c:v>
                </c:pt>
                <c:pt idx="7965">
                  <c:v>6.370242761</c:v>
                </c:pt>
                <c:pt idx="7966">
                  <c:v>6.371042433</c:v>
                </c:pt>
                <c:pt idx="7967">
                  <c:v>6.37184210500001</c:v>
                </c:pt>
                <c:pt idx="7968">
                  <c:v>6.372641777000001</c:v>
                </c:pt>
                <c:pt idx="7969">
                  <c:v>6.373441449</c:v>
                </c:pt>
                <c:pt idx="7970">
                  <c:v>6.374241121000001</c:v>
                </c:pt>
                <c:pt idx="7971">
                  <c:v>6.375040793</c:v>
                </c:pt>
                <c:pt idx="7972">
                  <c:v>6.375840465000001</c:v>
                </c:pt>
                <c:pt idx="7973">
                  <c:v>6.376640137000001</c:v>
                </c:pt>
                <c:pt idx="7974">
                  <c:v>6.377439808999988</c:v>
                </c:pt>
                <c:pt idx="7975">
                  <c:v>6.378239481000003</c:v>
                </c:pt>
                <c:pt idx="7976">
                  <c:v>6.379039153000001</c:v>
                </c:pt>
                <c:pt idx="7977">
                  <c:v>6.379838825000001</c:v>
                </c:pt>
                <c:pt idx="7978">
                  <c:v>6.380638497000001</c:v>
                </c:pt>
                <c:pt idx="7979">
                  <c:v>6.381438169000001</c:v>
                </c:pt>
                <c:pt idx="7980">
                  <c:v>6.38223784099999</c:v>
                </c:pt>
                <c:pt idx="7981">
                  <c:v>6.383037513</c:v>
                </c:pt>
                <c:pt idx="7982">
                  <c:v>6.383837185</c:v>
                </c:pt>
                <c:pt idx="7983">
                  <c:v>6.384636856999982</c:v>
                </c:pt>
                <c:pt idx="7984">
                  <c:v>6.385436528999985</c:v>
                </c:pt>
                <c:pt idx="7985">
                  <c:v>6.386236201000001</c:v>
                </c:pt>
                <c:pt idx="7986">
                  <c:v>6.387035872999982</c:v>
                </c:pt>
                <c:pt idx="7987">
                  <c:v>6.387835544999985</c:v>
                </c:pt>
                <c:pt idx="7988">
                  <c:v>6.388635216999989</c:v>
                </c:pt>
                <c:pt idx="7989">
                  <c:v>6.38943488899999</c:v>
                </c:pt>
                <c:pt idx="7990">
                  <c:v>6.390234560999985</c:v>
                </c:pt>
                <c:pt idx="7991">
                  <c:v>6.391034232999988</c:v>
                </c:pt>
                <c:pt idx="7992">
                  <c:v>6.391833905</c:v>
                </c:pt>
                <c:pt idx="7993">
                  <c:v>6.392633576999987</c:v>
                </c:pt>
                <c:pt idx="7994">
                  <c:v>6.393433248999989</c:v>
                </c:pt>
                <c:pt idx="7995">
                  <c:v>6.39423292099999</c:v>
                </c:pt>
                <c:pt idx="7996">
                  <c:v>6.395032593000001</c:v>
                </c:pt>
                <c:pt idx="7997">
                  <c:v>6.395832264999989</c:v>
                </c:pt>
                <c:pt idx="7998">
                  <c:v>6.39663193699999</c:v>
                </c:pt>
                <c:pt idx="7999">
                  <c:v>6.397431608999985</c:v>
                </c:pt>
                <c:pt idx="8000">
                  <c:v>6.398231281</c:v>
                </c:pt>
                <c:pt idx="8001">
                  <c:v>6.399030953</c:v>
                </c:pt>
                <c:pt idx="8002">
                  <c:v>6.399830625000001</c:v>
                </c:pt>
                <c:pt idx="8003">
                  <c:v>6.400630297</c:v>
                </c:pt>
                <c:pt idx="8004">
                  <c:v>6.401429969000001</c:v>
                </c:pt>
                <c:pt idx="8005">
                  <c:v>6.402229641000001</c:v>
                </c:pt>
                <c:pt idx="8006">
                  <c:v>6.403029313000001</c:v>
                </c:pt>
                <c:pt idx="8007">
                  <c:v>6.40382898500001</c:v>
                </c:pt>
                <c:pt idx="8008">
                  <c:v>6.404628656999995</c:v>
                </c:pt>
                <c:pt idx="8009">
                  <c:v>6.405428329</c:v>
                </c:pt>
                <c:pt idx="8010">
                  <c:v>6.40622800100001</c:v>
                </c:pt>
                <c:pt idx="8011">
                  <c:v>6.407027673000001</c:v>
                </c:pt>
                <c:pt idx="8012">
                  <c:v>6.407827345</c:v>
                </c:pt>
                <c:pt idx="8013">
                  <c:v>6.408627017000001</c:v>
                </c:pt>
                <c:pt idx="8014">
                  <c:v>6.409426689000001</c:v>
                </c:pt>
                <c:pt idx="8015">
                  <c:v>6.410226361000001</c:v>
                </c:pt>
                <c:pt idx="8016">
                  <c:v>6.411026033</c:v>
                </c:pt>
                <c:pt idx="8017">
                  <c:v>6.411825705</c:v>
                </c:pt>
                <c:pt idx="8018">
                  <c:v>6.41262537699999</c:v>
                </c:pt>
                <c:pt idx="8019">
                  <c:v>6.413425049000001</c:v>
                </c:pt>
                <c:pt idx="8020">
                  <c:v>6.414224721</c:v>
                </c:pt>
                <c:pt idx="8021">
                  <c:v>6.415024393</c:v>
                </c:pt>
                <c:pt idx="8022">
                  <c:v>6.415824065000001</c:v>
                </c:pt>
                <c:pt idx="8023">
                  <c:v>6.416623737000001</c:v>
                </c:pt>
                <c:pt idx="8024">
                  <c:v>6.417423409000001</c:v>
                </c:pt>
                <c:pt idx="8025">
                  <c:v>6.418223081</c:v>
                </c:pt>
                <c:pt idx="8026">
                  <c:v>6.419022753</c:v>
                </c:pt>
                <c:pt idx="8027">
                  <c:v>6.419822425</c:v>
                </c:pt>
                <c:pt idx="8028">
                  <c:v>6.420622097000001</c:v>
                </c:pt>
                <c:pt idx="8029">
                  <c:v>6.421421769</c:v>
                </c:pt>
                <c:pt idx="8030">
                  <c:v>6.422221441000001</c:v>
                </c:pt>
                <c:pt idx="8031">
                  <c:v>6.423021113000001</c:v>
                </c:pt>
                <c:pt idx="8032">
                  <c:v>6.423820785000001</c:v>
                </c:pt>
                <c:pt idx="8033">
                  <c:v>6.424620457</c:v>
                </c:pt>
                <c:pt idx="8034">
                  <c:v>6.425420128999995</c:v>
                </c:pt>
                <c:pt idx="8035">
                  <c:v>6.426219801</c:v>
                </c:pt>
                <c:pt idx="8036">
                  <c:v>6.427019473000001</c:v>
                </c:pt>
                <c:pt idx="8037">
                  <c:v>6.427819145</c:v>
                </c:pt>
                <c:pt idx="8038">
                  <c:v>6.42861881699999</c:v>
                </c:pt>
                <c:pt idx="8039">
                  <c:v>6.429418489000001</c:v>
                </c:pt>
                <c:pt idx="8040">
                  <c:v>6.430218161000001</c:v>
                </c:pt>
                <c:pt idx="8041">
                  <c:v>6.431017833000001</c:v>
                </c:pt>
                <c:pt idx="8042">
                  <c:v>6.431817505000001</c:v>
                </c:pt>
                <c:pt idx="8043">
                  <c:v>6.432617177</c:v>
                </c:pt>
                <c:pt idx="8044">
                  <c:v>6.43341684899999</c:v>
                </c:pt>
                <c:pt idx="8045">
                  <c:v>6.434216521000001</c:v>
                </c:pt>
                <c:pt idx="8046">
                  <c:v>6.435016193</c:v>
                </c:pt>
                <c:pt idx="8047">
                  <c:v>6.43581586499999</c:v>
                </c:pt>
                <c:pt idx="8048">
                  <c:v>6.436615537000001</c:v>
                </c:pt>
                <c:pt idx="8049">
                  <c:v>6.437415208999989</c:v>
                </c:pt>
                <c:pt idx="8050">
                  <c:v>6.438214881</c:v>
                </c:pt>
                <c:pt idx="8051">
                  <c:v>6.439014553000001</c:v>
                </c:pt>
                <c:pt idx="8052">
                  <c:v>6.439814225</c:v>
                </c:pt>
                <c:pt idx="8053">
                  <c:v>6.440613897</c:v>
                </c:pt>
                <c:pt idx="8054">
                  <c:v>6.441413568999994</c:v>
                </c:pt>
                <c:pt idx="8055">
                  <c:v>6.442213241</c:v>
                </c:pt>
                <c:pt idx="8056">
                  <c:v>6.443012913000001</c:v>
                </c:pt>
                <c:pt idx="8057">
                  <c:v>6.443812585000001</c:v>
                </c:pt>
                <c:pt idx="8058">
                  <c:v>6.444612256999989</c:v>
                </c:pt>
                <c:pt idx="8059">
                  <c:v>6.445411929</c:v>
                </c:pt>
                <c:pt idx="8060">
                  <c:v>6.446211601000001</c:v>
                </c:pt>
                <c:pt idx="8061">
                  <c:v>6.44701127299999</c:v>
                </c:pt>
                <c:pt idx="8062">
                  <c:v>6.447810945</c:v>
                </c:pt>
                <c:pt idx="8063">
                  <c:v>6.448610616999995</c:v>
                </c:pt>
                <c:pt idx="8064">
                  <c:v>6.449410289</c:v>
                </c:pt>
                <c:pt idx="8065">
                  <c:v>6.450209961000001</c:v>
                </c:pt>
                <c:pt idx="8066">
                  <c:v>6.451009633000001</c:v>
                </c:pt>
                <c:pt idx="8067">
                  <c:v>6.451809305</c:v>
                </c:pt>
                <c:pt idx="8068">
                  <c:v>6.452608977000001</c:v>
                </c:pt>
                <c:pt idx="8069">
                  <c:v>6.453408649000001</c:v>
                </c:pt>
                <c:pt idx="8070">
                  <c:v>6.454208321</c:v>
                </c:pt>
                <c:pt idx="8071">
                  <c:v>6.455007993000001</c:v>
                </c:pt>
                <c:pt idx="8072">
                  <c:v>6.455807665</c:v>
                </c:pt>
                <c:pt idx="8073">
                  <c:v>6.456607337</c:v>
                </c:pt>
                <c:pt idx="8074">
                  <c:v>6.457407009000001</c:v>
                </c:pt>
                <c:pt idx="8075">
                  <c:v>6.458206681000001</c:v>
                </c:pt>
                <c:pt idx="8076">
                  <c:v>6.459006353</c:v>
                </c:pt>
                <c:pt idx="8077">
                  <c:v>6.459806025000001</c:v>
                </c:pt>
                <c:pt idx="8078">
                  <c:v>6.460605697000001</c:v>
                </c:pt>
                <c:pt idx="8079">
                  <c:v>6.46140536899999</c:v>
                </c:pt>
                <c:pt idx="8080">
                  <c:v>6.462205040999994</c:v>
                </c:pt>
                <c:pt idx="8081">
                  <c:v>6.463004713</c:v>
                </c:pt>
                <c:pt idx="8082">
                  <c:v>6.463804385</c:v>
                </c:pt>
                <c:pt idx="8083">
                  <c:v>6.464604056999987</c:v>
                </c:pt>
                <c:pt idx="8084">
                  <c:v>6.465403729</c:v>
                </c:pt>
                <c:pt idx="8085">
                  <c:v>6.466203401000003</c:v>
                </c:pt>
                <c:pt idx="8086">
                  <c:v>6.467003073000001</c:v>
                </c:pt>
                <c:pt idx="8087">
                  <c:v>6.467802745000001</c:v>
                </c:pt>
                <c:pt idx="8088">
                  <c:v>6.468602417000001</c:v>
                </c:pt>
                <c:pt idx="8089">
                  <c:v>6.469402089</c:v>
                </c:pt>
                <c:pt idx="8090">
                  <c:v>6.470201761</c:v>
                </c:pt>
                <c:pt idx="8091">
                  <c:v>6.47100143300001</c:v>
                </c:pt>
                <c:pt idx="8092">
                  <c:v>6.47180110500001</c:v>
                </c:pt>
                <c:pt idx="8093">
                  <c:v>6.472600777</c:v>
                </c:pt>
                <c:pt idx="8094">
                  <c:v>6.473400449000001</c:v>
                </c:pt>
                <c:pt idx="8095">
                  <c:v>6.474200121000001</c:v>
                </c:pt>
                <c:pt idx="8096">
                  <c:v>6.474999793000002</c:v>
                </c:pt>
                <c:pt idx="8097">
                  <c:v>6.475799465</c:v>
                </c:pt>
                <c:pt idx="8098">
                  <c:v>6.476599137</c:v>
                </c:pt>
                <c:pt idx="8099">
                  <c:v>6.477398809</c:v>
                </c:pt>
                <c:pt idx="8100">
                  <c:v>6.47819848100001</c:v>
                </c:pt>
                <c:pt idx="8101">
                  <c:v>6.478998153</c:v>
                </c:pt>
                <c:pt idx="8102">
                  <c:v>6.479797825</c:v>
                </c:pt>
                <c:pt idx="8103">
                  <c:v>6.480597497000001</c:v>
                </c:pt>
                <c:pt idx="8104">
                  <c:v>6.481397169000001</c:v>
                </c:pt>
                <c:pt idx="8105">
                  <c:v>6.482196840999991</c:v>
                </c:pt>
                <c:pt idx="8106">
                  <c:v>6.482996513000001</c:v>
                </c:pt>
                <c:pt idx="8107">
                  <c:v>6.483796185</c:v>
                </c:pt>
                <c:pt idx="8108">
                  <c:v>6.484595856999983</c:v>
                </c:pt>
                <c:pt idx="8109">
                  <c:v>6.485395529000001</c:v>
                </c:pt>
                <c:pt idx="8110">
                  <c:v>6.486195201</c:v>
                </c:pt>
                <c:pt idx="8111">
                  <c:v>6.486994873</c:v>
                </c:pt>
                <c:pt idx="8112">
                  <c:v>6.487794545000001</c:v>
                </c:pt>
                <c:pt idx="8113">
                  <c:v>6.488594216999989</c:v>
                </c:pt>
                <c:pt idx="8114">
                  <c:v>6.489393889000003</c:v>
                </c:pt>
                <c:pt idx="8115">
                  <c:v>6.490193561000001</c:v>
                </c:pt>
                <c:pt idx="8116">
                  <c:v>6.490993233</c:v>
                </c:pt>
                <c:pt idx="8117">
                  <c:v>6.49179290500001</c:v>
                </c:pt>
                <c:pt idx="8118">
                  <c:v>6.492592576999986</c:v>
                </c:pt>
                <c:pt idx="8119">
                  <c:v>6.493392249</c:v>
                </c:pt>
                <c:pt idx="8120">
                  <c:v>6.494191921</c:v>
                </c:pt>
                <c:pt idx="8121">
                  <c:v>6.494991593000001</c:v>
                </c:pt>
                <c:pt idx="8122">
                  <c:v>6.495791265000001</c:v>
                </c:pt>
                <c:pt idx="8123">
                  <c:v>6.496590937000001</c:v>
                </c:pt>
                <c:pt idx="8124">
                  <c:v>6.497390609000001</c:v>
                </c:pt>
                <c:pt idx="8125">
                  <c:v>6.498190281</c:v>
                </c:pt>
                <c:pt idx="8126">
                  <c:v>6.498989953000001</c:v>
                </c:pt>
                <c:pt idx="8127">
                  <c:v>6.499789625</c:v>
                </c:pt>
                <c:pt idx="8128">
                  <c:v>6.50058929699999</c:v>
                </c:pt>
                <c:pt idx="8129">
                  <c:v>6.501388969000001</c:v>
                </c:pt>
                <c:pt idx="8130">
                  <c:v>6.502188640999989</c:v>
                </c:pt>
                <c:pt idx="8131">
                  <c:v>6.50298831299999</c:v>
                </c:pt>
                <c:pt idx="8132">
                  <c:v>6.503787985000001</c:v>
                </c:pt>
                <c:pt idx="8133">
                  <c:v>6.504587656999982</c:v>
                </c:pt>
                <c:pt idx="8134">
                  <c:v>6.505387328999991</c:v>
                </c:pt>
                <c:pt idx="8135">
                  <c:v>6.506187000999994</c:v>
                </c:pt>
                <c:pt idx="8136">
                  <c:v>6.506986672999988</c:v>
                </c:pt>
                <c:pt idx="8137">
                  <c:v>6.507786345</c:v>
                </c:pt>
                <c:pt idx="8138">
                  <c:v>6.508586016999987</c:v>
                </c:pt>
                <c:pt idx="8139">
                  <c:v>6.509385689000001</c:v>
                </c:pt>
                <c:pt idx="8140">
                  <c:v>6.510185360999984</c:v>
                </c:pt>
                <c:pt idx="8141">
                  <c:v>6.510985032999987</c:v>
                </c:pt>
                <c:pt idx="8142">
                  <c:v>6.511784705000001</c:v>
                </c:pt>
                <c:pt idx="8143">
                  <c:v>6.512584376999976</c:v>
                </c:pt>
                <c:pt idx="8144">
                  <c:v>6.513384048999986</c:v>
                </c:pt>
                <c:pt idx="8145">
                  <c:v>6.51418372099999</c:v>
                </c:pt>
                <c:pt idx="8146">
                  <c:v>6.514983393000001</c:v>
                </c:pt>
                <c:pt idx="8147">
                  <c:v>6.515783065000001</c:v>
                </c:pt>
                <c:pt idx="8148">
                  <c:v>6.51658273699999</c:v>
                </c:pt>
                <c:pt idx="8149">
                  <c:v>6.517382409000001</c:v>
                </c:pt>
                <c:pt idx="8150">
                  <c:v>6.518182081000001</c:v>
                </c:pt>
                <c:pt idx="8151">
                  <c:v>6.518981752999991</c:v>
                </c:pt>
                <c:pt idx="8152">
                  <c:v>6.519781425</c:v>
                </c:pt>
                <c:pt idx="8153">
                  <c:v>6.520581096999988</c:v>
                </c:pt>
                <c:pt idx="8154">
                  <c:v>6.52138076899999</c:v>
                </c:pt>
                <c:pt idx="8155">
                  <c:v>6.522180440999986</c:v>
                </c:pt>
                <c:pt idx="8156">
                  <c:v>6.522980112999989</c:v>
                </c:pt>
                <c:pt idx="8157">
                  <c:v>6.523779785</c:v>
                </c:pt>
                <c:pt idx="8158">
                  <c:v>6.524579456999987</c:v>
                </c:pt>
                <c:pt idx="8159">
                  <c:v>6.525379129000001</c:v>
                </c:pt>
                <c:pt idx="8160">
                  <c:v>6.526178800999991</c:v>
                </c:pt>
                <c:pt idx="8161">
                  <c:v>6.526978472999994</c:v>
                </c:pt>
                <c:pt idx="8162">
                  <c:v>6.527778145</c:v>
                </c:pt>
                <c:pt idx="8163">
                  <c:v>6.528577816999984</c:v>
                </c:pt>
                <c:pt idx="8164">
                  <c:v>6.529377489000001</c:v>
                </c:pt>
                <c:pt idx="8165">
                  <c:v>6.530177161</c:v>
                </c:pt>
                <c:pt idx="8166">
                  <c:v>6.530976833</c:v>
                </c:pt>
                <c:pt idx="8167">
                  <c:v>6.531776505000001</c:v>
                </c:pt>
                <c:pt idx="8168">
                  <c:v>6.532576176999989</c:v>
                </c:pt>
                <c:pt idx="8169">
                  <c:v>6.533375849</c:v>
                </c:pt>
                <c:pt idx="8170">
                  <c:v>6.534175520999986</c:v>
                </c:pt>
                <c:pt idx="8171">
                  <c:v>6.534975193</c:v>
                </c:pt>
                <c:pt idx="8172">
                  <c:v>6.535774865</c:v>
                </c:pt>
                <c:pt idx="8173">
                  <c:v>6.536574536999987</c:v>
                </c:pt>
                <c:pt idx="8174">
                  <c:v>6.53737420899999</c:v>
                </c:pt>
                <c:pt idx="8175">
                  <c:v>6.538173881000001</c:v>
                </c:pt>
                <c:pt idx="8176">
                  <c:v>6.538973553000001</c:v>
                </c:pt>
                <c:pt idx="8177">
                  <c:v>6.539773225000002</c:v>
                </c:pt>
                <c:pt idx="8178">
                  <c:v>6.540572897000001</c:v>
                </c:pt>
                <c:pt idx="8179">
                  <c:v>6.541372569</c:v>
                </c:pt>
                <c:pt idx="8180">
                  <c:v>6.54217224099999</c:v>
                </c:pt>
                <c:pt idx="8181">
                  <c:v>6.542971913000001</c:v>
                </c:pt>
                <c:pt idx="8182">
                  <c:v>6.543771585</c:v>
                </c:pt>
                <c:pt idx="8183">
                  <c:v>6.544571256999983</c:v>
                </c:pt>
                <c:pt idx="8184">
                  <c:v>6.545370929000001</c:v>
                </c:pt>
                <c:pt idx="8185">
                  <c:v>6.546170601000001</c:v>
                </c:pt>
                <c:pt idx="8186">
                  <c:v>6.546970272999991</c:v>
                </c:pt>
                <c:pt idx="8187">
                  <c:v>6.547769945000001</c:v>
                </c:pt>
                <c:pt idx="8188">
                  <c:v>6.548569617</c:v>
                </c:pt>
                <c:pt idx="8189">
                  <c:v>6.549369289</c:v>
                </c:pt>
                <c:pt idx="8190">
                  <c:v>6.550168961000001</c:v>
                </c:pt>
                <c:pt idx="8191">
                  <c:v>6.550968633</c:v>
                </c:pt>
                <c:pt idx="8192">
                  <c:v>6.551768305</c:v>
                </c:pt>
                <c:pt idx="8193">
                  <c:v>6.552567976999987</c:v>
                </c:pt>
                <c:pt idx="8194">
                  <c:v>6.553367649000001</c:v>
                </c:pt>
                <c:pt idx="8195">
                  <c:v>6.554167321</c:v>
                </c:pt>
                <c:pt idx="8196">
                  <c:v>6.554966993000001</c:v>
                </c:pt>
                <c:pt idx="8197">
                  <c:v>6.555766665</c:v>
                </c:pt>
                <c:pt idx="8198">
                  <c:v>6.556566337</c:v>
                </c:pt>
                <c:pt idx="8199">
                  <c:v>6.557366008999995</c:v>
                </c:pt>
                <c:pt idx="8200">
                  <c:v>6.558165681</c:v>
                </c:pt>
                <c:pt idx="8201">
                  <c:v>6.558965353</c:v>
                </c:pt>
                <c:pt idx="8202">
                  <c:v>6.559765025000001</c:v>
                </c:pt>
                <c:pt idx="8203">
                  <c:v>6.560564696999991</c:v>
                </c:pt>
                <c:pt idx="8204">
                  <c:v>6.561364369000001</c:v>
                </c:pt>
                <c:pt idx="8205">
                  <c:v>6.562164040999988</c:v>
                </c:pt>
                <c:pt idx="8206">
                  <c:v>6.562963713</c:v>
                </c:pt>
                <c:pt idx="8207">
                  <c:v>6.56376338500001</c:v>
                </c:pt>
                <c:pt idx="8208">
                  <c:v>6.564563056999988</c:v>
                </c:pt>
                <c:pt idx="8209">
                  <c:v>6.565362729</c:v>
                </c:pt>
                <c:pt idx="8210">
                  <c:v>6.566162401000001</c:v>
                </c:pt>
                <c:pt idx="8211">
                  <c:v>6.566962073000001</c:v>
                </c:pt>
                <c:pt idx="8212">
                  <c:v>6.567761745</c:v>
                </c:pt>
                <c:pt idx="8213">
                  <c:v>6.568561417000001</c:v>
                </c:pt>
                <c:pt idx="8214">
                  <c:v>6.569361089000001</c:v>
                </c:pt>
                <c:pt idx="8215">
                  <c:v>6.570160761</c:v>
                </c:pt>
                <c:pt idx="8216">
                  <c:v>6.570960433</c:v>
                </c:pt>
                <c:pt idx="8217">
                  <c:v>6.571760105</c:v>
                </c:pt>
                <c:pt idx="8218">
                  <c:v>6.57255977699999</c:v>
                </c:pt>
                <c:pt idx="8219">
                  <c:v>6.573359449000001</c:v>
                </c:pt>
                <c:pt idx="8220">
                  <c:v>6.574159121000001</c:v>
                </c:pt>
                <c:pt idx="8221">
                  <c:v>6.574958793</c:v>
                </c:pt>
                <c:pt idx="8222">
                  <c:v>6.575758465000001</c:v>
                </c:pt>
                <c:pt idx="8223">
                  <c:v>6.576558137000001</c:v>
                </c:pt>
                <c:pt idx="8224">
                  <c:v>6.577357809</c:v>
                </c:pt>
                <c:pt idx="8225">
                  <c:v>6.578157481</c:v>
                </c:pt>
                <c:pt idx="8226">
                  <c:v>6.578957153</c:v>
                </c:pt>
                <c:pt idx="8227">
                  <c:v>6.579756825000001</c:v>
                </c:pt>
                <c:pt idx="8228">
                  <c:v>6.580556497000001</c:v>
                </c:pt>
                <c:pt idx="8229">
                  <c:v>6.581356169</c:v>
                </c:pt>
                <c:pt idx="8230">
                  <c:v>6.582155840999985</c:v>
                </c:pt>
                <c:pt idx="8231">
                  <c:v>6.582955512999987</c:v>
                </c:pt>
                <c:pt idx="8232">
                  <c:v>6.583755185000001</c:v>
                </c:pt>
                <c:pt idx="8233">
                  <c:v>6.584554856999977</c:v>
                </c:pt>
                <c:pt idx="8234">
                  <c:v>6.585354528999987</c:v>
                </c:pt>
                <c:pt idx="8235">
                  <c:v>6.58615420099999</c:v>
                </c:pt>
                <c:pt idx="8236">
                  <c:v>6.586953873000001</c:v>
                </c:pt>
                <c:pt idx="8237">
                  <c:v>6.587753545000001</c:v>
                </c:pt>
                <c:pt idx="8238">
                  <c:v>6.58855321699999</c:v>
                </c:pt>
                <c:pt idx="8239">
                  <c:v>6.589352889000001</c:v>
                </c:pt>
                <c:pt idx="8240">
                  <c:v>6.590152560999989</c:v>
                </c:pt>
                <c:pt idx="8241">
                  <c:v>6.590952232999991</c:v>
                </c:pt>
                <c:pt idx="8242">
                  <c:v>6.591751905</c:v>
                </c:pt>
                <c:pt idx="8243">
                  <c:v>6.59255157699998</c:v>
                </c:pt>
                <c:pt idx="8244">
                  <c:v>6.59335124899999</c:v>
                </c:pt>
                <c:pt idx="8245">
                  <c:v>6.594150920999987</c:v>
                </c:pt>
                <c:pt idx="8246">
                  <c:v>6.594950592999988</c:v>
                </c:pt>
                <c:pt idx="8247">
                  <c:v>6.59575026499999</c:v>
                </c:pt>
                <c:pt idx="8248">
                  <c:v>6.596549937000001</c:v>
                </c:pt>
                <c:pt idx="8249">
                  <c:v>6.597349609000001</c:v>
                </c:pt>
                <c:pt idx="8250">
                  <c:v>6.598149281000001</c:v>
                </c:pt>
                <c:pt idx="8251">
                  <c:v>6.598948952999994</c:v>
                </c:pt>
                <c:pt idx="8252">
                  <c:v>6.599748625</c:v>
                </c:pt>
                <c:pt idx="8253">
                  <c:v>6.600548296999991</c:v>
                </c:pt>
                <c:pt idx="8254">
                  <c:v>6.601347969000001</c:v>
                </c:pt>
                <c:pt idx="8255">
                  <c:v>6.602147640999988</c:v>
                </c:pt>
                <c:pt idx="8256">
                  <c:v>6.602947313</c:v>
                </c:pt>
                <c:pt idx="8257">
                  <c:v>6.603746985000001</c:v>
                </c:pt>
                <c:pt idx="8258">
                  <c:v>6.604546656999982</c:v>
                </c:pt>
                <c:pt idx="8259">
                  <c:v>6.605346329</c:v>
                </c:pt>
                <c:pt idx="8260">
                  <c:v>6.606146000999995</c:v>
                </c:pt>
                <c:pt idx="8261">
                  <c:v>6.606945672999988</c:v>
                </c:pt>
                <c:pt idx="8262">
                  <c:v>6.607745345</c:v>
                </c:pt>
                <c:pt idx="8263">
                  <c:v>6.608545016999986</c:v>
                </c:pt>
                <c:pt idx="8264">
                  <c:v>6.609344689</c:v>
                </c:pt>
                <c:pt idx="8265">
                  <c:v>6.610144360999985</c:v>
                </c:pt>
                <c:pt idx="8266">
                  <c:v>6.610944032999987</c:v>
                </c:pt>
                <c:pt idx="8267">
                  <c:v>6.611743705000001</c:v>
                </c:pt>
                <c:pt idx="8268">
                  <c:v>6.612543376999985</c:v>
                </c:pt>
                <c:pt idx="8269">
                  <c:v>6.613343049</c:v>
                </c:pt>
                <c:pt idx="8270">
                  <c:v>6.61414272099999</c:v>
                </c:pt>
                <c:pt idx="8271">
                  <c:v>6.614942393000001</c:v>
                </c:pt>
                <c:pt idx="8272">
                  <c:v>6.615742065</c:v>
                </c:pt>
                <c:pt idx="8273">
                  <c:v>6.61654173699999</c:v>
                </c:pt>
                <c:pt idx="8274">
                  <c:v>6.617341409000001</c:v>
                </c:pt>
                <c:pt idx="8275">
                  <c:v>6.618141081000001</c:v>
                </c:pt>
                <c:pt idx="8276">
                  <c:v>6.61894075299999</c:v>
                </c:pt>
                <c:pt idx="8277">
                  <c:v>6.619740425000001</c:v>
                </c:pt>
                <c:pt idx="8278">
                  <c:v>6.620540096999988</c:v>
                </c:pt>
                <c:pt idx="8279">
                  <c:v>6.62133976899999</c:v>
                </c:pt>
                <c:pt idx="8280">
                  <c:v>6.622139440999985</c:v>
                </c:pt>
                <c:pt idx="8281">
                  <c:v>6.622939112999988</c:v>
                </c:pt>
                <c:pt idx="8282">
                  <c:v>6.623738785000001</c:v>
                </c:pt>
                <c:pt idx="8283">
                  <c:v>6.624538456999979</c:v>
                </c:pt>
                <c:pt idx="8284">
                  <c:v>6.625338128999989</c:v>
                </c:pt>
                <c:pt idx="8285">
                  <c:v>6.626137800999985</c:v>
                </c:pt>
                <c:pt idx="8286">
                  <c:v>6.626937472999987</c:v>
                </c:pt>
                <c:pt idx="8287">
                  <c:v>6.627737144999989</c:v>
                </c:pt>
                <c:pt idx="8288">
                  <c:v>6.628536816999976</c:v>
                </c:pt>
                <c:pt idx="8289">
                  <c:v>6.629336488999995</c:v>
                </c:pt>
                <c:pt idx="8290">
                  <c:v>6.630136160999988</c:v>
                </c:pt>
                <c:pt idx="8291">
                  <c:v>6.630935832999985</c:v>
                </c:pt>
                <c:pt idx="8292">
                  <c:v>6.631735505000001</c:v>
                </c:pt>
                <c:pt idx="8293">
                  <c:v>6.632535176999982</c:v>
                </c:pt>
                <c:pt idx="8294">
                  <c:v>6.633334848999985</c:v>
                </c:pt>
                <c:pt idx="8295">
                  <c:v>6.63413452099998</c:v>
                </c:pt>
                <c:pt idx="8296">
                  <c:v>6.634934192999991</c:v>
                </c:pt>
                <c:pt idx="8297">
                  <c:v>6.635733864999991</c:v>
                </c:pt>
                <c:pt idx="8298">
                  <c:v>6.636533536999988</c:v>
                </c:pt>
                <c:pt idx="8299">
                  <c:v>6.63733320899999</c:v>
                </c:pt>
                <c:pt idx="8300">
                  <c:v>6.638132881000001</c:v>
                </c:pt>
                <c:pt idx="8301">
                  <c:v>6.638932552999989</c:v>
                </c:pt>
                <c:pt idx="8302">
                  <c:v>6.639732225</c:v>
                </c:pt>
                <c:pt idx="8303">
                  <c:v>6.640531896999985</c:v>
                </c:pt>
                <c:pt idx="8304">
                  <c:v>6.641331568999989</c:v>
                </c:pt>
                <c:pt idx="8305">
                  <c:v>6.642131240999983</c:v>
                </c:pt>
                <c:pt idx="8306">
                  <c:v>6.642930912999985</c:v>
                </c:pt>
                <c:pt idx="8307">
                  <c:v>6.643730585</c:v>
                </c:pt>
                <c:pt idx="8308">
                  <c:v>6.644530256999975</c:v>
                </c:pt>
                <c:pt idx="8309">
                  <c:v>6.645329929000001</c:v>
                </c:pt>
                <c:pt idx="8310">
                  <c:v>6.646129601</c:v>
                </c:pt>
                <c:pt idx="8311">
                  <c:v>6.646929272999991</c:v>
                </c:pt>
                <c:pt idx="8312">
                  <c:v>6.647728945000001</c:v>
                </c:pt>
                <c:pt idx="8313">
                  <c:v>6.648528616999989</c:v>
                </c:pt>
                <c:pt idx="8314">
                  <c:v>6.649328289000001</c:v>
                </c:pt>
                <c:pt idx="8315">
                  <c:v>6.650127960999985</c:v>
                </c:pt>
                <c:pt idx="8316">
                  <c:v>6.650927632999988</c:v>
                </c:pt>
                <c:pt idx="8317">
                  <c:v>6.651727305000001</c:v>
                </c:pt>
                <c:pt idx="8318">
                  <c:v>6.65252697699998</c:v>
                </c:pt>
                <c:pt idx="8319">
                  <c:v>6.653326648999989</c:v>
                </c:pt>
                <c:pt idx="8320">
                  <c:v>6.654126320999985</c:v>
                </c:pt>
                <c:pt idx="8321">
                  <c:v>6.654925992999987</c:v>
                </c:pt>
                <c:pt idx="8322">
                  <c:v>6.655725664999991</c:v>
                </c:pt>
                <c:pt idx="8323">
                  <c:v>6.656525336999985</c:v>
                </c:pt>
                <c:pt idx="8324">
                  <c:v>6.657325008999986</c:v>
                </c:pt>
                <c:pt idx="8325">
                  <c:v>6.65812468099999</c:v>
                </c:pt>
                <c:pt idx="8326">
                  <c:v>6.658924352999985</c:v>
                </c:pt>
                <c:pt idx="8327">
                  <c:v>6.659724025</c:v>
                </c:pt>
                <c:pt idx="8328">
                  <c:v>6.66052369699999</c:v>
                </c:pt>
                <c:pt idx="8329">
                  <c:v>6.661323369000001</c:v>
                </c:pt>
                <c:pt idx="8330">
                  <c:v>6.662123040999989</c:v>
                </c:pt>
                <c:pt idx="8331">
                  <c:v>6.662922712999991</c:v>
                </c:pt>
                <c:pt idx="8332">
                  <c:v>6.663722385000001</c:v>
                </c:pt>
                <c:pt idx="8333">
                  <c:v>6.66452205699998</c:v>
                </c:pt>
                <c:pt idx="8334">
                  <c:v>6.66532172899999</c:v>
                </c:pt>
                <c:pt idx="8335">
                  <c:v>6.666121401000001</c:v>
                </c:pt>
                <c:pt idx="8336">
                  <c:v>6.666921072999988</c:v>
                </c:pt>
                <c:pt idx="8337">
                  <c:v>6.66772074499999</c:v>
                </c:pt>
                <c:pt idx="8338">
                  <c:v>6.668520416999987</c:v>
                </c:pt>
                <c:pt idx="8339">
                  <c:v>6.669320089000001</c:v>
                </c:pt>
                <c:pt idx="8340">
                  <c:v>6.670119760999992</c:v>
                </c:pt>
                <c:pt idx="8341">
                  <c:v>6.670919433000001</c:v>
                </c:pt>
                <c:pt idx="8342">
                  <c:v>6.671719105</c:v>
                </c:pt>
                <c:pt idx="8343">
                  <c:v>6.672518776999985</c:v>
                </c:pt>
                <c:pt idx="8344">
                  <c:v>6.673318448999995</c:v>
                </c:pt>
                <c:pt idx="8345">
                  <c:v>6.674118120999988</c:v>
                </c:pt>
                <c:pt idx="8346">
                  <c:v>6.674917793</c:v>
                </c:pt>
                <c:pt idx="8347">
                  <c:v>6.675717465000001</c:v>
                </c:pt>
                <c:pt idx="8348">
                  <c:v>6.676517136999991</c:v>
                </c:pt>
                <c:pt idx="8349">
                  <c:v>6.677316808999985</c:v>
                </c:pt>
                <c:pt idx="8350">
                  <c:v>6.678116481000001</c:v>
                </c:pt>
                <c:pt idx="8351">
                  <c:v>6.67891615299999</c:v>
                </c:pt>
                <c:pt idx="8352">
                  <c:v>6.679715825000001</c:v>
                </c:pt>
                <c:pt idx="8353">
                  <c:v>6.680515496999986</c:v>
                </c:pt>
                <c:pt idx="8354">
                  <c:v>6.68131516899999</c:v>
                </c:pt>
                <c:pt idx="8355">
                  <c:v>6.682114840999977</c:v>
                </c:pt>
                <c:pt idx="8356">
                  <c:v>6.68291451299998</c:v>
                </c:pt>
                <c:pt idx="8357">
                  <c:v>6.683714185</c:v>
                </c:pt>
                <c:pt idx="8358">
                  <c:v>6.684513856999977</c:v>
                </c:pt>
                <c:pt idx="8359">
                  <c:v>6.685313528999989</c:v>
                </c:pt>
                <c:pt idx="8360">
                  <c:v>6.68611320099999</c:v>
                </c:pt>
                <c:pt idx="8361">
                  <c:v>6.686912872999984</c:v>
                </c:pt>
                <c:pt idx="8362">
                  <c:v>6.687712544999988</c:v>
                </c:pt>
                <c:pt idx="8363">
                  <c:v>6.688512216999983</c:v>
                </c:pt>
                <c:pt idx="8364">
                  <c:v>6.689311889000001</c:v>
                </c:pt>
                <c:pt idx="8365">
                  <c:v>6.69011156099998</c:v>
                </c:pt>
                <c:pt idx="8366">
                  <c:v>6.690911232999983</c:v>
                </c:pt>
                <c:pt idx="8367">
                  <c:v>6.691710905000001</c:v>
                </c:pt>
                <c:pt idx="8368">
                  <c:v>6.692510576999974</c:v>
                </c:pt>
                <c:pt idx="8369">
                  <c:v>6.693310248999983</c:v>
                </c:pt>
                <c:pt idx="8370">
                  <c:v>6.694109920999985</c:v>
                </c:pt>
                <c:pt idx="8371">
                  <c:v>6.694909592999988</c:v>
                </c:pt>
                <c:pt idx="8372">
                  <c:v>6.695709265</c:v>
                </c:pt>
                <c:pt idx="8373">
                  <c:v>6.696508936999987</c:v>
                </c:pt>
                <c:pt idx="8374">
                  <c:v>6.697308608999988</c:v>
                </c:pt>
                <c:pt idx="8375">
                  <c:v>6.698108281</c:v>
                </c:pt>
                <c:pt idx="8376">
                  <c:v>6.698907952999987</c:v>
                </c:pt>
                <c:pt idx="8377">
                  <c:v>6.699707625000001</c:v>
                </c:pt>
                <c:pt idx="8378">
                  <c:v>6.700507296999991</c:v>
                </c:pt>
                <c:pt idx="8379">
                  <c:v>6.701306969</c:v>
                </c:pt>
                <c:pt idx="8380">
                  <c:v>6.70210664099999</c:v>
                </c:pt>
                <c:pt idx="8381">
                  <c:v>6.702906313000001</c:v>
                </c:pt>
                <c:pt idx="8382">
                  <c:v>6.703705985000001</c:v>
                </c:pt>
                <c:pt idx="8383">
                  <c:v>6.704505656999983</c:v>
                </c:pt>
                <c:pt idx="8384">
                  <c:v>6.705305329000001</c:v>
                </c:pt>
                <c:pt idx="8385">
                  <c:v>6.706105001000001</c:v>
                </c:pt>
                <c:pt idx="8386">
                  <c:v>6.706904672999991</c:v>
                </c:pt>
                <c:pt idx="8387">
                  <c:v>6.707704344999994</c:v>
                </c:pt>
                <c:pt idx="8388">
                  <c:v>6.708504016999988</c:v>
                </c:pt>
                <c:pt idx="8389">
                  <c:v>6.709303689</c:v>
                </c:pt>
                <c:pt idx="8390">
                  <c:v>6.710103361000001</c:v>
                </c:pt>
                <c:pt idx="8391">
                  <c:v>6.710903033</c:v>
                </c:pt>
                <c:pt idx="8392">
                  <c:v>6.711702705</c:v>
                </c:pt>
                <c:pt idx="8393">
                  <c:v>6.712502376999987</c:v>
                </c:pt>
                <c:pt idx="8394">
                  <c:v>6.713302049000001</c:v>
                </c:pt>
                <c:pt idx="8395">
                  <c:v>6.714101721</c:v>
                </c:pt>
                <c:pt idx="8396">
                  <c:v>6.714901392999994</c:v>
                </c:pt>
                <c:pt idx="8397">
                  <c:v>6.715701065</c:v>
                </c:pt>
                <c:pt idx="8398">
                  <c:v>6.716500737</c:v>
                </c:pt>
                <c:pt idx="8399">
                  <c:v>6.717300409000001</c:v>
                </c:pt>
                <c:pt idx="8400">
                  <c:v>6.718100081</c:v>
                </c:pt>
                <c:pt idx="8401">
                  <c:v>6.718899753000001</c:v>
                </c:pt>
                <c:pt idx="8402">
                  <c:v>6.71969942500001</c:v>
                </c:pt>
                <c:pt idx="8403">
                  <c:v>6.720499097000001</c:v>
                </c:pt>
                <c:pt idx="8404">
                  <c:v>6.721298769000001</c:v>
                </c:pt>
                <c:pt idx="8405">
                  <c:v>6.722098441</c:v>
                </c:pt>
                <c:pt idx="8406">
                  <c:v>6.722898113</c:v>
                </c:pt>
                <c:pt idx="8407">
                  <c:v>6.72369778500001</c:v>
                </c:pt>
                <c:pt idx="8408">
                  <c:v>6.724497456999987</c:v>
                </c:pt>
                <c:pt idx="8409">
                  <c:v>6.725297129</c:v>
                </c:pt>
                <c:pt idx="8410">
                  <c:v>6.726096801000001</c:v>
                </c:pt>
                <c:pt idx="8411">
                  <c:v>6.726896473000001</c:v>
                </c:pt>
                <c:pt idx="8412">
                  <c:v>6.727696145000001</c:v>
                </c:pt>
                <c:pt idx="8413">
                  <c:v>6.728495816999985</c:v>
                </c:pt>
                <c:pt idx="8414">
                  <c:v>6.729295489</c:v>
                </c:pt>
                <c:pt idx="8415">
                  <c:v>6.730095161</c:v>
                </c:pt>
                <c:pt idx="8416">
                  <c:v>6.730894833000001</c:v>
                </c:pt>
                <c:pt idx="8417">
                  <c:v>6.731694505</c:v>
                </c:pt>
                <c:pt idx="8418">
                  <c:v>6.73249417699999</c:v>
                </c:pt>
                <c:pt idx="8419">
                  <c:v>6.733293849000001</c:v>
                </c:pt>
                <c:pt idx="8420">
                  <c:v>6.734093521000001</c:v>
                </c:pt>
                <c:pt idx="8421">
                  <c:v>6.734893193</c:v>
                </c:pt>
                <c:pt idx="8422">
                  <c:v>6.735692865000001</c:v>
                </c:pt>
                <c:pt idx="8423">
                  <c:v>6.736492537</c:v>
                </c:pt>
                <c:pt idx="8424">
                  <c:v>6.737292209000001</c:v>
                </c:pt>
                <c:pt idx="8425">
                  <c:v>6.738091881</c:v>
                </c:pt>
                <c:pt idx="8426">
                  <c:v>6.738891553</c:v>
                </c:pt>
                <c:pt idx="8427">
                  <c:v>6.739691225000003</c:v>
                </c:pt>
                <c:pt idx="8428">
                  <c:v>6.740490897000001</c:v>
                </c:pt>
                <c:pt idx="8429">
                  <c:v>6.741290569000001</c:v>
                </c:pt>
                <c:pt idx="8430">
                  <c:v>6.742090241</c:v>
                </c:pt>
                <c:pt idx="8431">
                  <c:v>6.742889913000001</c:v>
                </c:pt>
                <c:pt idx="8432">
                  <c:v>6.743689585</c:v>
                </c:pt>
                <c:pt idx="8433">
                  <c:v>6.744489256999985</c:v>
                </c:pt>
                <c:pt idx="8434">
                  <c:v>6.745288929</c:v>
                </c:pt>
                <c:pt idx="8435">
                  <c:v>6.746088601</c:v>
                </c:pt>
                <c:pt idx="8436">
                  <c:v>6.746888273000001</c:v>
                </c:pt>
                <c:pt idx="8437">
                  <c:v>6.747687945000001</c:v>
                </c:pt>
                <c:pt idx="8438">
                  <c:v>6.74848761699999</c:v>
                </c:pt>
                <c:pt idx="8439">
                  <c:v>6.749287289000001</c:v>
                </c:pt>
                <c:pt idx="8440">
                  <c:v>6.750086960999989</c:v>
                </c:pt>
                <c:pt idx="8441">
                  <c:v>6.75088663299999</c:v>
                </c:pt>
                <c:pt idx="8442">
                  <c:v>6.751686305</c:v>
                </c:pt>
                <c:pt idx="8443">
                  <c:v>6.75248597699998</c:v>
                </c:pt>
                <c:pt idx="8444">
                  <c:v>6.75328564899999</c:v>
                </c:pt>
                <c:pt idx="8445">
                  <c:v>6.754085320999987</c:v>
                </c:pt>
                <c:pt idx="8446">
                  <c:v>6.754884992999989</c:v>
                </c:pt>
                <c:pt idx="8447">
                  <c:v>6.75568466499999</c:v>
                </c:pt>
                <c:pt idx="8448">
                  <c:v>6.756484336999987</c:v>
                </c:pt>
                <c:pt idx="8449">
                  <c:v>6.757284008999989</c:v>
                </c:pt>
                <c:pt idx="8450">
                  <c:v>6.758083681000001</c:v>
                </c:pt>
                <c:pt idx="8451">
                  <c:v>6.758883352999994</c:v>
                </c:pt>
                <c:pt idx="8452">
                  <c:v>6.759683025</c:v>
                </c:pt>
                <c:pt idx="8453">
                  <c:v>6.760482697</c:v>
                </c:pt>
                <c:pt idx="8454">
                  <c:v>6.761282369000001</c:v>
                </c:pt>
                <c:pt idx="8455">
                  <c:v>6.762082040999988</c:v>
                </c:pt>
                <c:pt idx="8456">
                  <c:v>6.762881713</c:v>
                </c:pt>
                <c:pt idx="8457">
                  <c:v>6.763681385000001</c:v>
                </c:pt>
                <c:pt idx="8458">
                  <c:v>6.764481056999982</c:v>
                </c:pt>
                <c:pt idx="8459">
                  <c:v>6.765280729</c:v>
                </c:pt>
                <c:pt idx="8460">
                  <c:v>6.766080401</c:v>
                </c:pt>
                <c:pt idx="8461">
                  <c:v>6.76688007299999</c:v>
                </c:pt>
                <c:pt idx="8462">
                  <c:v>6.767679745000001</c:v>
                </c:pt>
                <c:pt idx="8463">
                  <c:v>6.768479417000001</c:v>
                </c:pt>
                <c:pt idx="8464">
                  <c:v>6.769279089</c:v>
                </c:pt>
                <c:pt idx="8465">
                  <c:v>6.770078761000001</c:v>
                </c:pt>
                <c:pt idx="8466">
                  <c:v>6.770878433000001</c:v>
                </c:pt>
                <c:pt idx="8467">
                  <c:v>6.77167810500001</c:v>
                </c:pt>
                <c:pt idx="8468">
                  <c:v>6.772477777000001</c:v>
                </c:pt>
                <c:pt idx="8469">
                  <c:v>6.773277449</c:v>
                </c:pt>
                <c:pt idx="8470">
                  <c:v>6.774077121</c:v>
                </c:pt>
                <c:pt idx="8471">
                  <c:v>6.774876793000001</c:v>
                </c:pt>
                <c:pt idx="8472">
                  <c:v>6.775676465</c:v>
                </c:pt>
                <c:pt idx="8473">
                  <c:v>6.776476137</c:v>
                </c:pt>
                <c:pt idx="8474">
                  <c:v>6.777275809000001</c:v>
                </c:pt>
                <c:pt idx="8475">
                  <c:v>6.778075481000001</c:v>
                </c:pt>
                <c:pt idx="8476">
                  <c:v>6.778875153</c:v>
                </c:pt>
                <c:pt idx="8477">
                  <c:v>6.779674825000001</c:v>
                </c:pt>
                <c:pt idx="8478">
                  <c:v>6.780474497</c:v>
                </c:pt>
                <c:pt idx="8479">
                  <c:v>6.781274169000001</c:v>
                </c:pt>
                <c:pt idx="8480">
                  <c:v>6.782073841000001</c:v>
                </c:pt>
                <c:pt idx="8481">
                  <c:v>6.782873513</c:v>
                </c:pt>
                <c:pt idx="8482">
                  <c:v>6.78367318500001</c:v>
                </c:pt>
                <c:pt idx="8483">
                  <c:v>6.784472856999987</c:v>
                </c:pt>
                <c:pt idx="8484">
                  <c:v>6.785272529000001</c:v>
                </c:pt>
                <c:pt idx="8485">
                  <c:v>6.786072201000001</c:v>
                </c:pt>
                <c:pt idx="8486">
                  <c:v>6.786871873000001</c:v>
                </c:pt>
                <c:pt idx="8487">
                  <c:v>6.787671545</c:v>
                </c:pt>
                <c:pt idx="8488">
                  <c:v>6.788471217</c:v>
                </c:pt>
                <c:pt idx="8489">
                  <c:v>6.789270889</c:v>
                </c:pt>
                <c:pt idx="8490">
                  <c:v>6.79007056099999</c:v>
                </c:pt>
                <c:pt idx="8491">
                  <c:v>6.790870233</c:v>
                </c:pt>
                <c:pt idx="8492">
                  <c:v>6.79166990500001</c:v>
                </c:pt>
                <c:pt idx="8493">
                  <c:v>6.79246957699999</c:v>
                </c:pt>
                <c:pt idx="8494">
                  <c:v>6.793269249000001</c:v>
                </c:pt>
                <c:pt idx="8495">
                  <c:v>6.794068921000001</c:v>
                </c:pt>
                <c:pt idx="8496">
                  <c:v>6.794868593</c:v>
                </c:pt>
                <c:pt idx="8497">
                  <c:v>6.795668265000001</c:v>
                </c:pt>
                <c:pt idx="8498">
                  <c:v>6.796467937</c:v>
                </c:pt>
                <c:pt idx="8499">
                  <c:v>6.797267609</c:v>
                </c:pt>
                <c:pt idx="8500">
                  <c:v>6.798067281000001</c:v>
                </c:pt>
                <c:pt idx="8501">
                  <c:v>6.798866953000001</c:v>
                </c:pt>
                <c:pt idx="8502">
                  <c:v>6.799666625</c:v>
                </c:pt>
                <c:pt idx="8503">
                  <c:v>6.800466297000001</c:v>
                </c:pt>
                <c:pt idx="8504">
                  <c:v>6.801265969000001</c:v>
                </c:pt>
                <c:pt idx="8505">
                  <c:v>6.802065641</c:v>
                </c:pt>
                <c:pt idx="8506">
                  <c:v>6.802865312999994</c:v>
                </c:pt>
                <c:pt idx="8507">
                  <c:v>6.803664985</c:v>
                </c:pt>
                <c:pt idx="8508">
                  <c:v>6.804464656999985</c:v>
                </c:pt>
                <c:pt idx="8509">
                  <c:v>6.805264329000001</c:v>
                </c:pt>
                <c:pt idx="8510">
                  <c:v>6.806064001000001</c:v>
                </c:pt>
                <c:pt idx="8511">
                  <c:v>6.806863673000001</c:v>
                </c:pt>
                <c:pt idx="8512">
                  <c:v>6.807663345000001</c:v>
                </c:pt>
                <c:pt idx="8513">
                  <c:v>6.808463017000001</c:v>
                </c:pt>
                <c:pt idx="8514">
                  <c:v>6.80926268900001</c:v>
                </c:pt>
                <c:pt idx="8515">
                  <c:v>6.810062361</c:v>
                </c:pt>
                <c:pt idx="8516">
                  <c:v>6.810862033</c:v>
                </c:pt>
                <c:pt idx="8517">
                  <c:v>6.81166170500001</c:v>
                </c:pt>
                <c:pt idx="8518">
                  <c:v>6.812461376999988</c:v>
                </c:pt>
                <c:pt idx="8519">
                  <c:v>6.813261049</c:v>
                </c:pt>
                <c:pt idx="8520">
                  <c:v>6.814060721000001</c:v>
                </c:pt>
                <c:pt idx="8521">
                  <c:v>6.814860393000001</c:v>
                </c:pt>
                <c:pt idx="8522">
                  <c:v>6.815660065000001</c:v>
                </c:pt>
                <c:pt idx="8523">
                  <c:v>6.816459736999991</c:v>
                </c:pt>
                <c:pt idx="8524">
                  <c:v>6.817259409</c:v>
                </c:pt>
                <c:pt idx="8525">
                  <c:v>6.818059081</c:v>
                </c:pt>
                <c:pt idx="8526">
                  <c:v>6.818858753000001</c:v>
                </c:pt>
                <c:pt idx="8527">
                  <c:v>6.819658425000001</c:v>
                </c:pt>
                <c:pt idx="8528">
                  <c:v>6.82045809699999</c:v>
                </c:pt>
                <c:pt idx="8529">
                  <c:v>6.821257769000001</c:v>
                </c:pt>
                <c:pt idx="8530">
                  <c:v>6.822057440999989</c:v>
                </c:pt>
                <c:pt idx="8531">
                  <c:v>6.822857112999991</c:v>
                </c:pt>
                <c:pt idx="8532">
                  <c:v>6.823656785</c:v>
                </c:pt>
                <c:pt idx="8533">
                  <c:v>6.824456456999981</c:v>
                </c:pt>
                <c:pt idx="8534">
                  <c:v>6.825256129</c:v>
                </c:pt>
                <c:pt idx="8535">
                  <c:v>6.826055800999987</c:v>
                </c:pt>
                <c:pt idx="8536">
                  <c:v>6.826855472999988</c:v>
                </c:pt>
                <c:pt idx="8537">
                  <c:v>6.827655145</c:v>
                </c:pt>
                <c:pt idx="8538">
                  <c:v>6.82845481699998</c:v>
                </c:pt>
                <c:pt idx="8539">
                  <c:v>6.829254489000001</c:v>
                </c:pt>
                <c:pt idx="8540">
                  <c:v>6.830054161</c:v>
                </c:pt>
                <c:pt idx="8541">
                  <c:v>6.830853832999995</c:v>
                </c:pt>
                <c:pt idx="8542">
                  <c:v>6.831653505</c:v>
                </c:pt>
                <c:pt idx="8543">
                  <c:v>6.832453177</c:v>
                </c:pt>
                <c:pt idx="8544">
                  <c:v>6.833252849000001</c:v>
                </c:pt>
                <c:pt idx="8545">
                  <c:v>6.83405252099999</c:v>
                </c:pt>
                <c:pt idx="8546">
                  <c:v>6.834852193000001</c:v>
                </c:pt>
                <c:pt idx="8547">
                  <c:v>6.835651865000001</c:v>
                </c:pt>
                <c:pt idx="8548">
                  <c:v>6.836451536999991</c:v>
                </c:pt>
                <c:pt idx="8549">
                  <c:v>6.837251209000001</c:v>
                </c:pt>
                <c:pt idx="8550">
                  <c:v>6.838050881</c:v>
                </c:pt>
                <c:pt idx="8551">
                  <c:v>6.83885055299999</c:v>
                </c:pt>
                <c:pt idx="8552">
                  <c:v>6.839650225000001</c:v>
                </c:pt>
                <c:pt idx="8553">
                  <c:v>6.840449897</c:v>
                </c:pt>
                <c:pt idx="8554">
                  <c:v>6.841249569</c:v>
                </c:pt>
                <c:pt idx="8555">
                  <c:v>6.842049241000001</c:v>
                </c:pt>
                <c:pt idx="8556">
                  <c:v>6.842848913000001</c:v>
                </c:pt>
                <c:pt idx="8557">
                  <c:v>6.843648585</c:v>
                </c:pt>
                <c:pt idx="8558">
                  <c:v>6.844448256999987</c:v>
                </c:pt>
                <c:pt idx="8559">
                  <c:v>6.845247929</c:v>
                </c:pt>
                <c:pt idx="8560">
                  <c:v>6.846047601</c:v>
                </c:pt>
                <c:pt idx="8561">
                  <c:v>6.846847273000001</c:v>
                </c:pt>
                <c:pt idx="8562">
                  <c:v>6.847646945</c:v>
                </c:pt>
                <c:pt idx="8563">
                  <c:v>6.848446617</c:v>
                </c:pt>
                <c:pt idx="8564">
                  <c:v>6.849246289000001</c:v>
                </c:pt>
                <c:pt idx="8565">
                  <c:v>6.850045960999989</c:v>
                </c:pt>
                <c:pt idx="8566">
                  <c:v>6.850845633</c:v>
                </c:pt>
                <c:pt idx="8567">
                  <c:v>6.851645305000001</c:v>
                </c:pt>
                <c:pt idx="8568">
                  <c:v>6.852444976999982</c:v>
                </c:pt>
                <c:pt idx="8569">
                  <c:v>6.853244649</c:v>
                </c:pt>
                <c:pt idx="8570">
                  <c:v>6.854044320999986</c:v>
                </c:pt>
                <c:pt idx="8571">
                  <c:v>6.854843993</c:v>
                </c:pt>
                <c:pt idx="8572">
                  <c:v>6.855643665000001</c:v>
                </c:pt>
                <c:pt idx="8573">
                  <c:v>6.856443337000001</c:v>
                </c:pt>
                <c:pt idx="8574">
                  <c:v>6.857243009</c:v>
                </c:pt>
                <c:pt idx="8575">
                  <c:v>6.858042681000001</c:v>
                </c:pt>
                <c:pt idx="8576">
                  <c:v>6.858842353000001</c:v>
                </c:pt>
                <c:pt idx="8577">
                  <c:v>6.859642025</c:v>
                </c:pt>
                <c:pt idx="8578">
                  <c:v>6.860441697000001</c:v>
                </c:pt>
                <c:pt idx="8579">
                  <c:v>6.861241369</c:v>
                </c:pt>
                <c:pt idx="8580">
                  <c:v>6.86204104099999</c:v>
                </c:pt>
                <c:pt idx="8581">
                  <c:v>6.862840713000001</c:v>
                </c:pt>
                <c:pt idx="8582">
                  <c:v>6.863640385000001</c:v>
                </c:pt>
                <c:pt idx="8583">
                  <c:v>6.864440056999983</c:v>
                </c:pt>
                <c:pt idx="8584">
                  <c:v>6.865239729000001</c:v>
                </c:pt>
                <c:pt idx="8585">
                  <c:v>6.866039401000001</c:v>
                </c:pt>
                <c:pt idx="8586">
                  <c:v>6.86683907299999</c:v>
                </c:pt>
                <c:pt idx="8587">
                  <c:v>6.867638744999994</c:v>
                </c:pt>
                <c:pt idx="8588">
                  <c:v>6.868438416999988</c:v>
                </c:pt>
                <c:pt idx="8589">
                  <c:v>6.869238089</c:v>
                </c:pt>
                <c:pt idx="8590">
                  <c:v>6.870037761000001</c:v>
                </c:pt>
                <c:pt idx="8591">
                  <c:v>6.870837433</c:v>
                </c:pt>
                <c:pt idx="8592">
                  <c:v>6.871637105000003</c:v>
                </c:pt>
                <c:pt idx="8593">
                  <c:v>6.872436776999987</c:v>
                </c:pt>
                <c:pt idx="8594">
                  <c:v>6.873236449000001</c:v>
                </c:pt>
                <c:pt idx="8595">
                  <c:v>6.874036121</c:v>
                </c:pt>
                <c:pt idx="8596">
                  <c:v>6.874835792999995</c:v>
                </c:pt>
                <c:pt idx="8597">
                  <c:v>6.875635465</c:v>
                </c:pt>
                <c:pt idx="8598">
                  <c:v>6.876435137</c:v>
                </c:pt>
                <c:pt idx="8599">
                  <c:v>6.877234808999987</c:v>
                </c:pt>
                <c:pt idx="8600">
                  <c:v>6.878034481</c:v>
                </c:pt>
                <c:pt idx="8601">
                  <c:v>6.878834153000001</c:v>
                </c:pt>
                <c:pt idx="8602">
                  <c:v>6.879633825000001</c:v>
                </c:pt>
                <c:pt idx="8603">
                  <c:v>6.880433497000001</c:v>
                </c:pt>
                <c:pt idx="8604">
                  <c:v>6.881233169</c:v>
                </c:pt>
                <c:pt idx="8605">
                  <c:v>6.882032840999988</c:v>
                </c:pt>
                <c:pt idx="8606">
                  <c:v>6.88283251299999</c:v>
                </c:pt>
                <c:pt idx="8607">
                  <c:v>6.88363218500001</c:v>
                </c:pt>
                <c:pt idx="8608">
                  <c:v>6.88443185699998</c:v>
                </c:pt>
                <c:pt idx="8609">
                  <c:v>6.88523152899999</c:v>
                </c:pt>
                <c:pt idx="8610">
                  <c:v>6.886031201000001</c:v>
                </c:pt>
                <c:pt idx="8611">
                  <c:v>6.886830872999989</c:v>
                </c:pt>
                <c:pt idx="8612">
                  <c:v>6.887630544999991</c:v>
                </c:pt>
                <c:pt idx="8613">
                  <c:v>6.888430216999985</c:v>
                </c:pt>
                <c:pt idx="8614">
                  <c:v>6.889229889</c:v>
                </c:pt>
                <c:pt idx="8615">
                  <c:v>6.89002956099999</c:v>
                </c:pt>
                <c:pt idx="8616">
                  <c:v>6.890829233000001</c:v>
                </c:pt>
                <c:pt idx="8617">
                  <c:v>6.891628905</c:v>
                </c:pt>
                <c:pt idx="8618">
                  <c:v>6.892428576999983</c:v>
                </c:pt>
                <c:pt idx="8619">
                  <c:v>6.893228249000001</c:v>
                </c:pt>
                <c:pt idx="8620">
                  <c:v>6.894027920999989</c:v>
                </c:pt>
                <c:pt idx="8621">
                  <c:v>6.894827593</c:v>
                </c:pt>
                <c:pt idx="8622">
                  <c:v>6.895627264999994</c:v>
                </c:pt>
                <c:pt idx="8623">
                  <c:v>6.896426936999988</c:v>
                </c:pt>
                <c:pt idx="8624">
                  <c:v>6.897226609</c:v>
                </c:pt>
                <c:pt idx="8625">
                  <c:v>6.898026281000001</c:v>
                </c:pt>
                <c:pt idx="8626">
                  <c:v>6.898825952999989</c:v>
                </c:pt>
                <c:pt idx="8627">
                  <c:v>6.899625625000001</c:v>
                </c:pt>
                <c:pt idx="8628">
                  <c:v>6.900425297000001</c:v>
                </c:pt>
                <c:pt idx="8629">
                  <c:v>6.901224969000001</c:v>
                </c:pt>
                <c:pt idx="8630">
                  <c:v>6.902024641000001</c:v>
                </c:pt>
                <c:pt idx="8631">
                  <c:v>6.902824313000001</c:v>
                </c:pt>
                <c:pt idx="8632">
                  <c:v>6.903623985</c:v>
                </c:pt>
                <c:pt idx="8633">
                  <c:v>6.904423657000001</c:v>
                </c:pt>
                <c:pt idx="8634">
                  <c:v>6.905223329</c:v>
                </c:pt>
                <c:pt idx="8635">
                  <c:v>6.906023001</c:v>
                </c:pt>
                <c:pt idx="8636">
                  <c:v>6.906822673000001</c:v>
                </c:pt>
                <c:pt idx="8637">
                  <c:v>6.907622345000001</c:v>
                </c:pt>
                <c:pt idx="8638">
                  <c:v>6.908422017</c:v>
                </c:pt>
                <c:pt idx="8639">
                  <c:v>6.90922168900001</c:v>
                </c:pt>
                <c:pt idx="8640">
                  <c:v>6.910021361000001</c:v>
                </c:pt>
                <c:pt idx="8641">
                  <c:v>6.910821033</c:v>
                </c:pt>
                <c:pt idx="8642">
                  <c:v>6.91162070500001</c:v>
                </c:pt>
                <c:pt idx="8643">
                  <c:v>6.912420376999988</c:v>
                </c:pt>
                <c:pt idx="8644">
                  <c:v>6.913220049</c:v>
                </c:pt>
                <c:pt idx="8645">
                  <c:v>6.914019721000001</c:v>
                </c:pt>
                <c:pt idx="8646">
                  <c:v>6.914819393000001</c:v>
                </c:pt>
                <c:pt idx="8647">
                  <c:v>6.915619065000001</c:v>
                </c:pt>
                <c:pt idx="8648">
                  <c:v>6.916418737000001</c:v>
                </c:pt>
                <c:pt idx="8649">
                  <c:v>6.917218409000001</c:v>
                </c:pt>
                <c:pt idx="8650">
                  <c:v>6.918018081000001</c:v>
                </c:pt>
                <c:pt idx="8651">
                  <c:v>6.918817752999995</c:v>
                </c:pt>
                <c:pt idx="8652">
                  <c:v>6.919617425</c:v>
                </c:pt>
                <c:pt idx="8653">
                  <c:v>6.920417097</c:v>
                </c:pt>
                <c:pt idx="8654">
                  <c:v>6.921216769000001</c:v>
                </c:pt>
                <c:pt idx="8655">
                  <c:v>6.92201644099999</c:v>
                </c:pt>
                <c:pt idx="8656">
                  <c:v>6.922816113000001</c:v>
                </c:pt>
                <c:pt idx="8657">
                  <c:v>6.923615785000001</c:v>
                </c:pt>
                <c:pt idx="8658">
                  <c:v>6.924415456999982</c:v>
                </c:pt>
                <c:pt idx="8659">
                  <c:v>6.925215129000001</c:v>
                </c:pt>
                <c:pt idx="8660">
                  <c:v>6.926014800999988</c:v>
                </c:pt>
                <c:pt idx="8661">
                  <c:v>6.92681447299999</c:v>
                </c:pt>
                <c:pt idx="8662">
                  <c:v>6.927614145000001</c:v>
                </c:pt>
                <c:pt idx="8663">
                  <c:v>6.928413816999989</c:v>
                </c:pt>
                <c:pt idx="8664">
                  <c:v>6.929213489</c:v>
                </c:pt>
                <c:pt idx="8665">
                  <c:v>6.930013161000001</c:v>
                </c:pt>
                <c:pt idx="8666">
                  <c:v>6.930812833000001</c:v>
                </c:pt>
                <c:pt idx="8667">
                  <c:v>6.931612505000003</c:v>
                </c:pt>
                <c:pt idx="8668">
                  <c:v>6.932412176999994</c:v>
                </c:pt>
                <c:pt idx="8669">
                  <c:v>6.933211849</c:v>
                </c:pt>
                <c:pt idx="8670">
                  <c:v>6.93401152099999</c:v>
                </c:pt>
                <c:pt idx="8671">
                  <c:v>6.934811193000001</c:v>
                </c:pt>
                <c:pt idx="8672">
                  <c:v>6.935610865</c:v>
                </c:pt>
                <c:pt idx="8673">
                  <c:v>6.936410537</c:v>
                </c:pt>
                <c:pt idx="8674">
                  <c:v>6.937210209000001</c:v>
                </c:pt>
                <c:pt idx="8675">
                  <c:v>6.938009881000001</c:v>
                </c:pt>
                <c:pt idx="8676">
                  <c:v>6.938809553000001</c:v>
                </c:pt>
                <c:pt idx="8677">
                  <c:v>6.939609225</c:v>
                </c:pt>
                <c:pt idx="8678">
                  <c:v>6.940408897</c:v>
                </c:pt>
                <c:pt idx="8679">
                  <c:v>6.941208569000001</c:v>
                </c:pt>
                <c:pt idx="8680">
                  <c:v>6.942008241000001</c:v>
                </c:pt>
                <c:pt idx="8681">
                  <c:v>6.942807913</c:v>
                </c:pt>
                <c:pt idx="8682">
                  <c:v>6.94360758500001</c:v>
                </c:pt>
                <c:pt idx="8683">
                  <c:v>6.944407256999987</c:v>
                </c:pt>
                <c:pt idx="8684">
                  <c:v>6.945206929000001</c:v>
                </c:pt>
                <c:pt idx="8685">
                  <c:v>6.946006601000001</c:v>
                </c:pt>
                <c:pt idx="8686">
                  <c:v>6.946806273</c:v>
                </c:pt>
                <c:pt idx="8687">
                  <c:v>6.947605945</c:v>
                </c:pt>
                <c:pt idx="8688">
                  <c:v>6.948405617000001</c:v>
                </c:pt>
                <c:pt idx="8689">
                  <c:v>6.949205289</c:v>
                </c:pt>
                <c:pt idx="8690">
                  <c:v>6.95000496099999</c:v>
                </c:pt>
                <c:pt idx="8691">
                  <c:v>6.950804633000001</c:v>
                </c:pt>
                <c:pt idx="8692">
                  <c:v>6.951604305000001</c:v>
                </c:pt>
                <c:pt idx="8693">
                  <c:v>6.952403976999991</c:v>
                </c:pt>
                <c:pt idx="8694">
                  <c:v>6.953203649000001</c:v>
                </c:pt>
                <c:pt idx="8695">
                  <c:v>6.954003321</c:v>
                </c:pt>
                <c:pt idx="8696">
                  <c:v>6.954802993</c:v>
                </c:pt>
                <c:pt idx="8697">
                  <c:v>6.955602665000001</c:v>
                </c:pt>
                <c:pt idx="8698">
                  <c:v>6.956402337</c:v>
                </c:pt>
                <c:pt idx="8699">
                  <c:v>6.957202009</c:v>
                </c:pt>
                <c:pt idx="8700">
                  <c:v>6.958001681000001</c:v>
                </c:pt>
                <c:pt idx="8701">
                  <c:v>6.958801353000001</c:v>
                </c:pt>
                <c:pt idx="8702">
                  <c:v>6.959601025</c:v>
                </c:pt>
                <c:pt idx="8703">
                  <c:v>6.960400697000001</c:v>
                </c:pt>
                <c:pt idx="8704">
                  <c:v>6.961200369</c:v>
                </c:pt>
                <c:pt idx="8705">
                  <c:v>6.962000041</c:v>
                </c:pt>
                <c:pt idx="8706">
                  <c:v>6.962799713000001</c:v>
                </c:pt>
                <c:pt idx="8707">
                  <c:v>6.963599385</c:v>
                </c:pt>
                <c:pt idx="8708">
                  <c:v>6.964399057</c:v>
                </c:pt>
                <c:pt idx="8709">
                  <c:v>6.965198729000001</c:v>
                </c:pt>
                <c:pt idx="8710">
                  <c:v>6.965998401000001</c:v>
                </c:pt>
                <c:pt idx="8711">
                  <c:v>6.966798073000001</c:v>
                </c:pt>
                <c:pt idx="8712">
                  <c:v>6.967597745000001</c:v>
                </c:pt>
                <c:pt idx="8713">
                  <c:v>6.968397417</c:v>
                </c:pt>
                <c:pt idx="8714">
                  <c:v>6.969197089000001</c:v>
                </c:pt>
                <c:pt idx="8715">
                  <c:v>6.969996761</c:v>
                </c:pt>
                <c:pt idx="8716">
                  <c:v>6.970796433</c:v>
                </c:pt>
                <c:pt idx="8717">
                  <c:v>6.97159610500001</c:v>
                </c:pt>
                <c:pt idx="8718">
                  <c:v>6.972395777000001</c:v>
                </c:pt>
                <c:pt idx="8719">
                  <c:v>6.973195449</c:v>
                </c:pt>
                <c:pt idx="8720">
                  <c:v>6.973995121000001</c:v>
                </c:pt>
                <c:pt idx="8721">
                  <c:v>6.974794793000001</c:v>
                </c:pt>
                <c:pt idx="8722">
                  <c:v>6.975594465</c:v>
                </c:pt>
                <c:pt idx="8723">
                  <c:v>6.976394137000001</c:v>
                </c:pt>
                <c:pt idx="8724">
                  <c:v>6.977193809</c:v>
                </c:pt>
                <c:pt idx="8725">
                  <c:v>6.977993481</c:v>
                </c:pt>
                <c:pt idx="8726">
                  <c:v>6.97879315300001</c:v>
                </c:pt>
                <c:pt idx="8727">
                  <c:v>6.979592825000001</c:v>
                </c:pt>
                <c:pt idx="8728">
                  <c:v>6.980392497</c:v>
                </c:pt>
                <c:pt idx="8729">
                  <c:v>6.981192169000001</c:v>
                </c:pt>
                <c:pt idx="8730">
                  <c:v>6.981991841000001</c:v>
                </c:pt>
                <c:pt idx="8731">
                  <c:v>6.982791513</c:v>
                </c:pt>
                <c:pt idx="8732">
                  <c:v>6.983591185</c:v>
                </c:pt>
                <c:pt idx="8733">
                  <c:v>6.984390856999988</c:v>
                </c:pt>
                <c:pt idx="8734">
                  <c:v>6.985190529</c:v>
                </c:pt>
                <c:pt idx="8735">
                  <c:v>6.985990201000001</c:v>
                </c:pt>
                <c:pt idx="8736">
                  <c:v>6.986789873</c:v>
                </c:pt>
                <c:pt idx="8737">
                  <c:v>6.987589545</c:v>
                </c:pt>
                <c:pt idx="8738">
                  <c:v>6.988389217000001</c:v>
                </c:pt>
                <c:pt idx="8739">
                  <c:v>6.989188889000001</c:v>
                </c:pt>
                <c:pt idx="8740">
                  <c:v>6.989988561000001</c:v>
                </c:pt>
                <c:pt idx="8741">
                  <c:v>6.990788233</c:v>
                </c:pt>
                <c:pt idx="8742">
                  <c:v>6.991587905</c:v>
                </c:pt>
                <c:pt idx="8743">
                  <c:v>6.992387576999985</c:v>
                </c:pt>
                <c:pt idx="8744">
                  <c:v>6.993187248999989</c:v>
                </c:pt>
                <c:pt idx="8745">
                  <c:v>6.99398692099999</c:v>
                </c:pt>
                <c:pt idx="8746">
                  <c:v>6.994786593000001</c:v>
                </c:pt>
                <c:pt idx="8747">
                  <c:v>6.995586264999989</c:v>
                </c:pt>
                <c:pt idx="8748">
                  <c:v>6.996385936999991</c:v>
                </c:pt>
                <c:pt idx="8749">
                  <c:v>6.997185608999984</c:v>
                </c:pt>
                <c:pt idx="8750">
                  <c:v>6.997985280999988</c:v>
                </c:pt>
                <c:pt idx="8751">
                  <c:v>6.99878495299999</c:v>
                </c:pt>
                <c:pt idx="8752">
                  <c:v>6.999584625000001</c:v>
                </c:pt>
                <c:pt idx="8753">
                  <c:v>7.000384296999988</c:v>
                </c:pt>
                <c:pt idx="8754">
                  <c:v>7.001183969</c:v>
                </c:pt>
                <c:pt idx="8755">
                  <c:v>7.001983641000001</c:v>
                </c:pt>
                <c:pt idx="8756">
                  <c:v>7.002783313000001</c:v>
                </c:pt>
                <c:pt idx="8757">
                  <c:v>7.003582985000001</c:v>
                </c:pt>
                <c:pt idx="8758">
                  <c:v>7.004382656999986</c:v>
                </c:pt>
                <c:pt idx="8759">
                  <c:v>7.005182328999988</c:v>
                </c:pt>
                <c:pt idx="8760">
                  <c:v>7.005982001</c:v>
                </c:pt>
                <c:pt idx="8761">
                  <c:v>7.006781673000001</c:v>
                </c:pt>
                <c:pt idx="8762">
                  <c:v>7.00758134499999</c:v>
                </c:pt>
                <c:pt idx="8763">
                  <c:v>7.008381017</c:v>
                </c:pt>
                <c:pt idx="8764">
                  <c:v>7.009180689000001</c:v>
                </c:pt>
                <c:pt idx="8765">
                  <c:v>7.009980360999991</c:v>
                </c:pt>
                <c:pt idx="8766">
                  <c:v>7.010780033000001</c:v>
                </c:pt>
                <c:pt idx="8767">
                  <c:v>7.011579705</c:v>
                </c:pt>
                <c:pt idx="8768">
                  <c:v>7.01237937699999</c:v>
                </c:pt>
                <c:pt idx="8769">
                  <c:v>7.013179049000001</c:v>
                </c:pt>
                <c:pt idx="8770">
                  <c:v>7.013978721</c:v>
                </c:pt>
                <c:pt idx="8771">
                  <c:v>7.014778393</c:v>
                </c:pt>
                <c:pt idx="8772">
                  <c:v>7.015578065000001</c:v>
                </c:pt>
                <c:pt idx="8773">
                  <c:v>7.016377737000001</c:v>
                </c:pt>
                <c:pt idx="8774">
                  <c:v>7.017177408999991</c:v>
                </c:pt>
                <c:pt idx="8775">
                  <c:v>7.017977081000001</c:v>
                </c:pt>
                <c:pt idx="8776">
                  <c:v>7.018776753</c:v>
                </c:pt>
                <c:pt idx="8777">
                  <c:v>7.019576425</c:v>
                </c:pt>
                <c:pt idx="8778">
                  <c:v>7.020376097000001</c:v>
                </c:pt>
                <c:pt idx="8779">
                  <c:v>7.021175768999988</c:v>
                </c:pt>
                <c:pt idx="8780">
                  <c:v>7.02197544099999</c:v>
                </c:pt>
                <c:pt idx="8781">
                  <c:v>7.022775113000001</c:v>
                </c:pt>
                <c:pt idx="8782">
                  <c:v>7.023574785000001</c:v>
                </c:pt>
                <c:pt idx="8783">
                  <c:v>7.024374456999984</c:v>
                </c:pt>
                <c:pt idx="8784">
                  <c:v>7.025174128999987</c:v>
                </c:pt>
                <c:pt idx="8785">
                  <c:v>7.025973800999988</c:v>
                </c:pt>
                <c:pt idx="8786">
                  <c:v>7.026773473</c:v>
                </c:pt>
                <c:pt idx="8787">
                  <c:v>7.027573144999995</c:v>
                </c:pt>
                <c:pt idx="8788">
                  <c:v>7.028372816999988</c:v>
                </c:pt>
                <c:pt idx="8789">
                  <c:v>7.029172489000001</c:v>
                </c:pt>
                <c:pt idx="8790">
                  <c:v>7.029972161000001</c:v>
                </c:pt>
                <c:pt idx="8791">
                  <c:v>7.030771833000001</c:v>
                </c:pt>
                <c:pt idx="8792">
                  <c:v>7.031571505000001</c:v>
                </c:pt>
                <c:pt idx="8793">
                  <c:v>7.032371177000001</c:v>
                </c:pt>
                <c:pt idx="8794">
                  <c:v>7.03317084899999</c:v>
                </c:pt>
                <c:pt idx="8795">
                  <c:v>7.033970521000001</c:v>
                </c:pt>
                <c:pt idx="8796">
                  <c:v>7.034770193</c:v>
                </c:pt>
                <c:pt idx="8797">
                  <c:v>7.035569865</c:v>
                </c:pt>
                <c:pt idx="8798">
                  <c:v>7.036369537000001</c:v>
                </c:pt>
                <c:pt idx="8799">
                  <c:v>7.037169209000001</c:v>
                </c:pt>
                <c:pt idx="8800">
                  <c:v>7.037968881</c:v>
                </c:pt>
                <c:pt idx="8801">
                  <c:v>7.038768553000001</c:v>
                </c:pt>
                <c:pt idx="8802">
                  <c:v>7.039568225000001</c:v>
                </c:pt>
                <c:pt idx="8803">
                  <c:v>7.040367897000001</c:v>
                </c:pt>
                <c:pt idx="8804">
                  <c:v>7.041167569000001</c:v>
                </c:pt>
                <c:pt idx="8805">
                  <c:v>7.041967241</c:v>
                </c:pt>
                <c:pt idx="8806">
                  <c:v>7.042766913</c:v>
                </c:pt>
                <c:pt idx="8807">
                  <c:v>7.043566585000001</c:v>
                </c:pt>
                <c:pt idx="8808">
                  <c:v>7.044366256999989</c:v>
                </c:pt>
                <c:pt idx="8809">
                  <c:v>7.04516592899999</c:v>
                </c:pt>
                <c:pt idx="8810">
                  <c:v>7.045965601000001</c:v>
                </c:pt>
                <c:pt idx="8811">
                  <c:v>7.046765273000001</c:v>
                </c:pt>
                <c:pt idx="8812">
                  <c:v>7.047564945</c:v>
                </c:pt>
                <c:pt idx="8813">
                  <c:v>7.048364616999994</c:v>
                </c:pt>
                <c:pt idx="8814">
                  <c:v>7.049164289</c:v>
                </c:pt>
                <c:pt idx="8815">
                  <c:v>7.049963961</c:v>
                </c:pt>
                <c:pt idx="8816">
                  <c:v>7.050763633000001</c:v>
                </c:pt>
                <c:pt idx="8817">
                  <c:v>7.051563305</c:v>
                </c:pt>
                <c:pt idx="8818">
                  <c:v>7.052362977</c:v>
                </c:pt>
                <c:pt idx="8819">
                  <c:v>7.053162649000001</c:v>
                </c:pt>
                <c:pt idx="8820">
                  <c:v>7.053962321000001</c:v>
                </c:pt>
                <c:pt idx="8821">
                  <c:v>7.054761993000001</c:v>
                </c:pt>
                <c:pt idx="8822">
                  <c:v>7.055561664999995</c:v>
                </c:pt>
                <c:pt idx="8823">
                  <c:v>7.056361337</c:v>
                </c:pt>
                <c:pt idx="8824">
                  <c:v>7.057161009000001</c:v>
                </c:pt>
                <c:pt idx="8825">
                  <c:v>7.057960681000001</c:v>
                </c:pt>
                <c:pt idx="8826">
                  <c:v>7.058760353</c:v>
                </c:pt>
                <c:pt idx="8827">
                  <c:v>7.059560025000001</c:v>
                </c:pt>
                <c:pt idx="8828">
                  <c:v>7.060359697000001</c:v>
                </c:pt>
                <c:pt idx="8829">
                  <c:v>7.061159368999991</c:v>
                </c:pt>
                <c:pt idx="8830">
                  <c:v>7.061959041000001</c:v>
                </c:pt>
                <c:pt idx="8831">
                  <c:v>7.062758713</c:v>
                </c:pt>
                <c:pt idx="8832">
                  <c:v>7.063558385</c:v>
                </c:pt>
                <c:pt idx="8833">
                  <c:v>7.064358056999987</c:v>
                </c:pt>
                <c:pt idx="8834">
                  <c:v>7.065157728999988</c:v>
                </c:pt>
                <c:pt idx="8835">
                  <c:v>7.06595740099999</c:v>
                </c:pt>
                <c:pt idx="8836">
                  <c:v>7.066757073000001</c:v>
                </c:pt>
                <c:pt idx="8837">
                  <c:v>7.067556744999989</c:v>
                </c:pt>
                <c:pt idx="8838">
                  <c:v>7.068356416999991</c:v>
                </c:pt>
                <c:pt idx="8839">
                  <c:v>7.069156089000001</c:v>
                </c:pt>
                <c:pt idx="8840">
                  <c:v>7.069955760999988</c:v>
                </c:pt>
                <c:pt idx="8841">
                  <c:v>7.070755433</c:v>
                </c:pt>
                <c:pt idx="8842">
                  <c:v>7.071555105000001</c:v>
                </c:pt>
                <c:pt idx="8843">
                  <c:v>7.072354776999988</c:v>
                </c:pt>
                <c:pt idx="8844">
                  <c:v>7.073154449</c:v>
                </c:pt>
                <c:pt idx="8845">
                  <c:v>7.073954121000001</c:v>
                </c:pt>
                <c:pt idx="8846">
                  <c:v>7.074753793000001</c:v>
                </c:pt>
                <c:pt idx="8847">
                  <c:v>7.075553465000001</c:v>
                </c:pt>
                <c:pt idx="8848">
                  <c:v>7.076353137000001</c:v>
                </c:pt>
                <c:pt idx="8849">
                  <c:v>7.07715280899999</c:v>
                </c:pt>
                <c:pt idx="8850">
                  <c:v>7.077952481000001</c:v>
                </c:pt>
                <c:pt idx="8851">
                  <c:v>7.078752153</c:v>
                </c:pt>
                <c:pt idx="8852">
                  <c:v>7.079551825</c:v>
                </c:pt>
                <c:pt idx="8853">
                  <c:v>7.080351497000001</c:v>
                </c:pt>
                <c:pt idx="8854">
                  <c:v>7.081151169000001</c:v>
                </c:pt>
                <c:pt idx="8855">
                  <c:v>7.081950840999991</c:v>
                </c:pt>
                <c:pt idx="8856">
                  <c:v>7.082750513000001</c:v>
                </c:pt>
                <c:pt idx="8857">
                  <c:v>7.083550185000001</c:v>
                </c:pt>
                <c:pt idx="8858">
                  <c:v>7.08434985699999</c:v>
                </c:pt>
                <c:pt idx="8859">
                  <c:v>7.085149529000001</c:v>
                </c:pt>
                <c:pt idx="8860">
                  <c:v>7.085949201</c:v>
                </c:pt>
                <c:pt idx="8861">
                  <c:v>7.086748873</c:v>
                </c:pt>
                <c:pt idx="8862">
                  <c:v>7.087548545000001</c:v>
                </c:pt>
                <c:pt idx="8863">
                  <c:v>7.088348217000001</c:v>
                </c:pt>
                <c:pt idx="8864">
                  <c:v>7.089147889</c:v>
                </c:pt>
                <c:pt idx="8865">
                  <c:v>7.089947561000001</c:v>
                </c:pt>
                <c:pt idx="8866">
                  <c:v>7.090747233000001</c:v>
                </c:pt>
                <c:pt idx="8867">
                  <c:v>7.091546905</c:v>
                </c:pt>
                <c:pt idx="8868">
                  <c:v>7.092346576999985</c:v>
                </c:pt>
                <c:pt idx="8869">
                  <c:v>7.093146248999988</c:v>
                </c:pt>
                <c:pt idx="8870">
                  <c:v>7.093945921</c:v>
                </c:pt>
                <c:pt idx="8871">
                  <c:v>7.094745593000001</c:v>
                </c:pt>
                <c:pt idx="8872">
                  <c:v>7.095545264999989</c:v>
                </c:pt>
                <c:pt idx="8873">
                  <c:v>7.096344937</c:v>
                </c:pt>
                <c:pt idx="8874">
                  <c:v>7.097144608999987</c:v>
                </c:pt>
                <c:pt idx="8875">
                  <c:v>7.09794428099999</c:v>
                </c:pt>
                <c:pt idx="8876">
                  <c:v>7.098743953000001</c:v>
                </c:pt>
                <c:pt idx="8877">
                  <c:v>7.099543625</c:v>
                </c:pt>
                <c:pt idx="8878">
                  <c:v>7.100343297</c:v>
                </c:pt>
                <c:pt idx="8879">
                  <c:v>7.101142969000001</c:v>
                </c:pt>
                <c:pt idx="8880">
                  <c:v>7.101942641000001</c:v>
                </c:pt>
                <c:pt idx="8881">
                  <c:v>7.102742313</c:v>
                </c:pt>
                <c:pt idx="8882">
                  <c:v>7.103541985000001</c:v>
                </c:pt>
                <c:pt idx="8883">
                  <c:v>7.104341656999989</c:v>
                </c:pt>
                <c:pt idx="8884">
                  <c:v>7.105141328999991</c:v>
                </c:pt>
                <c:pt idx="8885">
                  <c:v>7.105941000999991</c:v>
                </c:pt>
                <c:pt idx="8886">
                  <c:v>7.106740673</c:v>
                </c:pt>
                <c:pt idx="8887">
                  <c:v>7.10754034499999</c:v>
                </c:pt>
                <c:pt idx="8888">
                  <c:v>7.108340017000001</c:v>
                </c:pt>
                <c:pt idx="8889">
                  <c:v>7.109139689000001</c:v>
                </c:pt>
                <c:pt idx="8890">
                  <c:v>7.10993936099999</c:v>
                </c:pt>
                <c:pt idx="8891">
                  <c:v>7.110739033000001</c:v>
                </c:pt>
                <c:pt idx="8892">
                  <c:v>7.111538705000001</c:v>
                </c:pt>
                <c:pt idx="8893">
                  <c:v>7.112338376999983</c:v>
                </c:pt>
                <c:pt idx="8894">
                  <c:v>7.113138048999985</c:v>
                </c:pt>
                <c:pt idx="8895">
                  <c:v>7.113937720999988</c:v>
                </c:pt>
                <c:pt idx="8896">
                  <c:v>7.114737393</c:v>
                </c:pt>
                <c:pt idx="8897">
                  <c:v>7.115537064999987</c:v>
                </c:pt>
                <c:pt idx="8898">
                  <c:v>7.116336736999988</c:v>
                </c:pt>
                <c:pt idx="8899">
                  <c:v>7.117136408999984</c:v>
                </c:pt>
                <c:pt idx="8900">
                  <c:v>7.117936080999987</c:v>
                </c:pt>
                <c:pt idx="8901">
                  <c:v>7.118735752999989</c:v>
                </c:pt>
                <c:pt idx="8902">
                  <c:v>7.119535425</c:v>
                </c:pt>
                <c:pt idx="8903">
                  <c:v>7.120335096999986</c:v>
                </c:pt>
                <c:pt idx="8904">
                  <c:v>7.121134768999982</c:v>
                </c:pt>
                <c:pt idx="8905">
                  <c:v>7.121934440999985</c:v>
                </c:pt>
                <c:pt idx="8906">
                  <c:v>7.122734112999987</c:v>
                </c:pt>
                <c:pt idx="8907">
                  <c:v>7.123533785</c:v>
                </c:pt>
                <c:pt idx="8908">
                  <c:v>7.124333456999985</c:v>
                </c:pt>
                <c:pt idx="8909">
                  <c:v>7.125133128999989</c:v>
                </c:pt>
                <c:pt idx="8910">
                  <c:v>7.125932800999982</c:v>
                </c:pt>
                <c:pt idx="8911">
                  <c:v>7.126732473000001</c:v>
                </c:pt>
                <c:pt idx="8912">
                  <c:v>7.127532144999988</c:v>
                </c:pt>
                <c:pt idx="8913">
                  <c:v>7.128331816999983</c:v>
                </c:pt>
                <c:pt idx="8914">
                  <c:v>7.129131489000001</c:v>
                </c:pt>
                <c:pt idx="8915">
                  <c:v>7.129931160999988</c:v>
                </c:pt>
                <c:pt idx="8916">
                  <c:v>7.13073083299999</c:v>
                </c:pt>
                <c:pt idx="8917">
                  <c:v>7.131530505000001</c:v>
                </c:pt>
                <c:pt idx="8918">
                  <c:v>7.132330176999989</c:v>
                </c:pt>
                <c:pt idx="8919">
                  <c:v>7.133129848999991</c:v>
                </c:pt>
                <c:pt idx="8920">
                  <c:v>7.133929521000001</c:v>
                </c:pt>
                <c:pt idx="8921">
                  <c:v>7.134729193</c:v>
                </c:pt>
                <c:pt idx="8922">
                  <c:v>7.13552886499999</c:v>
                </c:pt>
                <c:pt idx="8923">
                  <c:v>7.136328537000001</c:v>
                </c:pt>
                <c:pt idx="8924">
                  <c:v>7.137128208999988</c:v>
                </c:pt>
                <c:pt idx="8925">
                  <c:v>7.137927881</c:v>
                </c:pt>
                <c:pt idx="8926">
                  <c:v>7.138727553000001</c:v>
                </c:pt>
                <c:pt idx="8927">
                  <c:v>7.139527225000001</c:v>
                </c:pt>
                <c:pt idx="8928">
                  <c:v>7.140326897</c:v>
                </c:pt>
                <c:pt idx="8929">
                  <c:v>7.141126568999987</c:v>
                </c:pt>
                <c:pt idx="8930">
                  <c:v>7.141926240999989</c:v>
                </c:pt>
                <c:pt idx="8931">
                  <c:v>7.142725913</c:v>
                </c:pt>
                <c:pt idx="8932">
                  <c:v>7.143525584999995</c:v>
                </c:pt>
                <c:pt idx="8933">
                  <c:v>7.144325256999982</c:v>
                </c:pt>
                <c:pt idx="8934">
                  <c:v>7.145124928999985</c:v>
                </c:pt>
                <c:pt idx="8935">
                  <c:v>7.145924600999987</c:v>
                </c:pt>
                <c:pt idx="8936">
                  <c:v>7.146724272999991</c:v>
                </c:pt>
                <c:pt idx="8937">
                  <c:v>7.147523945000001</c:v>
                </c:pt>
                <c:pt idx="8938">
                  <c:v>7.148323617000001</c:v>
                </c:pt>
                <c:pt idx="8939">
                  <c:v>7.149123289</c:v>
                </c:pt>
                <c:pt idx="8940">
                  <c:v>7.149922961000001</c:v>
                </c:pt>
                <c:pt idx="8941">
                  <c:v>7.150722633</c:v>
                </c:pt>
                <c:pt idx="8942">
                  <c:v>7.151522305</c:v>
                </c:pt>
                <c:pt idx="8943">
                  <c:v>7.152321976999985</c:v>
                </c:pt>
                <c:pt idx="8944">
                  <c:v>7.153121648999989</c:v>
                </c:pt>
                <c:pt idx="8945">
                  <c:v>7.15392132099999</c:v>
                </c:pt>
                <c:pt idx="8946">
                  <c:v>7.154720993000001</c:v>
                </c:pt>
                <c:pt idx="8947">
                  <c:v>7.155520664999989</c:v>
                </c:pt>
                <c:pt idx="8948">
                  <c:v>7.15632033699999</c:v>
                </c:pt>
                <c:pt idx="8949">
                  <c:v>7.157120008999985</c:v>
                </c:pt>
                <c:pt idx="8950">
                  <c:v>7.157919680999988</c:v>
                </c:pt>
                <c:pt idx="8951">
                  <c:v>7.15871935299999</c:v>
                </c:pt>
                <c:pt idx="8952">
                  <c:v>7.159519025000001</c:v>
                </c:pt>
                <c:pt idx="8953">
                  <c:v>7.160318696999989</c:v>
                </c:pt>
                <c:pt idx="8954">
                  <c:v>7.161118368999984</c:v>
                </c:pt>
                <c:pt idx="8955">
                  <c:v>7.161918040999987</c:v>
                </c:pt>
                <c:pt idx="8956">
                  <c:v>7.162717712999989</c:v>
                </c:pt>
                <c:pt idx="8957">
                  <c:v>7.163517385</c:v>
                </c:pt>
                <c:pt idx="8958">
                  <c:v>7.164317056999978</c:v>
                </c:pt>
                <c:pt idx="8959">
                  <c:v>7.165116728999982</c:v>
                </c:pt>
                <c:pt idx="8960">
                  <c:v>7.165916400999985</c:v>
                </c:pt>
                <c:pt idx="8961">
                  <c:v>7.166716072999987</c:v>
                </c:pt>
                <c:pt idx="8962">
                  <c:v>7.167515744999982</c:v>
                </c:pt>
                <c:pt idx="8963">
                  <c:v>7.168315416999985</c:v>
                </c:pt>
                <c:pt idx="8964">
                  <c:v>7.169115088999987</c:v>
                </c:pt>
                <c:pt idx="8965">
                  <c:v>7.169914760999982</c:v>
                </c:pt>
                <c:pt idx="8966">
                  <c:v>7.170714432999991</c:v>
                </c:pt>
                <c:pt idx="8967">
                  <c:v>7.171514105</c:v>
                </c:pt>
                <c:pt idx="8968">
                  <c:v>7.17231377699999</c:v>
                </c:pt>
                <c:pt idx="8969">
                  <c:v>7.173113449000001</c:v>
                </c:pt>
                <c:pt idx="8970">
                  <c:v>7.173913121000001</c:v>
                </c:pt>
                <c:pt idx="8971">
                  <c:v>7.174712793</c:v>
                </c:pt>
                <c:pt idx="8972">
                  <c:v>7.175512465000001</c:v>
                </c:pt>
                <c:pt idx="8973">
                  <c:v>7.176312137000001</c:v>
                </c:pt>
                <c:pt idx="8974">
                  <c:v>7.177111808999983</c:v>
                </c:pt>
                <c:pt idx="8975">
                  <c:v>7.177911480999994</c:v>
                </c:pt>
                <c:pt idx="8976">
                  <c:v>7.178711153</c:v>
                </c:pt>
                <c:pt idx="8977">
                  <c:v>7.17951082499999</c:v>
                </c:pt>
                <c:pt idx="8978">
                  <c:v>7.180310497000001</c:v>
                </c:pt>
                <c:pt idx="8979">
                  <c:v>7.181110168999988</c:v>
                </c:pt>
                <c:pt idx="8980">
                  <c:v>7.181909840999991</c:v>
                </c:pt>
                <c:pt idx="8981">
                  <c:v>7.182709513000001</c:v>
                </c:pt>
                <c:pt idx="8982">
                  <c:v>7.183509185000001</c:v>
                </c:pt>
                <c:pt idx="8983">
                  <c:v>7.184308856999985</c:v>
                </c:pt>
                <c:pt idx="8984">
                  <c:v>7.185108528999987</c:v>
                </c:pt>
                <c:pt idx="8985">
                  <c:v>7.185908200999988</c:v>
                </c:pt>
                <c:pt idx="8986">
                  <c:v>7.186707873</c:v>
                </c:pt>
                <c:pt idx="8987">
                  <c:v>7.187507544999987</c:v>
                </c:pt>
                <c:pt idx="8988">
                  <c:v>7.18830721699999</c:v>
                </c:pt>
                <c:pt idx="8989">
                  <c:v>7.189106889</c:v>
                </c:pt>
                <c:pt idx="8990">
                  <c:v>7.189906560999987</c:v>
                </c:pt>
                <c:pt idx="8991">
                  <c:v>7.190706232999991</c:v>
                </c:pt>
                <c:pt idx="8992">
                  <c:v>7.191505905000001</c:v>
                </c:pt>
                <c:pt idx="8993">
                  <c:v>7.19230557699998</c:v>
                </c:pt>
                <c:pt idx="8994">
                  <c:v>7.193105248999982</c:v>
                </c:pt>
                <c:pt idx="8995">
                  <c:v>7.193904920999985</c:v>
                </c:pt>
                <c:pt idx="8996">
                  <c:v>7.194704592999988</c:v>
                </c:pt>
                <c:pt idx="8997">
                  <c:v>7.195504264999982</c:v>
                </c:pt>
                <c:pt idx="8998">
                  <c:v>7.196303937000001</c:v>
                </c:pt>
                <c:pt idx="8999">
                  <c:v>7.197103608999989</c:v>
                </c:pt>
                <c:pt idx="9000">
                  <c:v>7.197903280999991</c:v>
                </c:pt>
                <c:pt idx="9001">
                  <c:v>7.198702953000001</c:v>
                </c:pt>
                <c:pt idx="9002">
                  <c:v>7.199502625000001</c:v>
                </c:pt>
                <c:pt idx="9003">
                  <c:v>7.200302297</c:v>
                </c:pt>
                <c:pt idx="9004">
                  <c:v>7.201101969000001</c:v>
                </c:pt>
                <c:pt idx="9005">
                  <c:v>7.201901641</c:v>
                </c:pt>
                <c:pt idx="9006">
                  <c:v>7.202701313</c:v>
                </c:pt>
                <c:pt idx="9007">
                  <c:v>7.203500985000001</c:v>
                </c:pt>
                <c:pt idx="9008">
                  <c:v>7.204300656999989</c:v>
                </c:pt>
                <c:pt idx="9009">
                  <c:v>7.205100329</c:v>
                </c:pt>
                <c:pt idx="9010">
                  <c:v>7.205900001000001</c:v>
                </c:pt>
                <c:pt idx="9011">
                  <c:v>7.206699673000001</c:v>
                </c:pt>
                <c:pt idx="9012">
                  <c:v>7.207499345</c:v>
                </c:pt>
                <c:pt idx="9013">
                  <c:v>7.208299017</c:v>
                </c:pt>
                <c:pt idx="9014">
                  <c:v>7.209098689</c:v>
                </c:pt>
                <c:pt idx="9015">
                  <c:v>7.209898361000001</c:v>
                </c:pt>
                <c:pt idx="9016">
                  <c:v>7.210698033000001</c:v>
                </c:pt>
                <c:pt idx="9017">
                  <c:v>7.211497705000001</c:v>
                </c:pt>
                <c:pt idx="9018">
                  <c:v>7.212297377</c:v>
                </c:pt>
                <c:pt idx="9019">
                  <c:v>7.213097049000001</c:v>
                </c:pt>
                <c:pt idx="9020">
                  <c:v>7.213896721000001</c:v>
                </c:pt>
                <c:pt idx="9021">
                  <c:v>7.214696393000001</c:v>
                </c:pt>
                <c:pt idx="9022">
                  <c:v>7.215496065</c:v>
                </c:pt>
                <c:pt idx="9023">
                  <c:v>7.216295737</c:v>
                </c:pt>
                <c:pt idx="9024">
                  <c:v>7.217095409000001</c:v>
                </c:pt>
                <c:pt idx="9025">
                  <c:v>7.217895081000001</c:v>
                </c:pt>
                <c:pt idx="9026">
                  <c:v>7.218694753</c:v>
                </c:pt>
                <c:pt idx="9027">
                  <c:v>7.219494425000001</c:v>
                </c:pt>
                <c:pt idx="9028">
                  <c:v>7.220294097000001</c:v>
                </c:pt>
                <c:pt idx="9029">
                  <c:v>7.221093769000001</c:v>
                </c:pt>
                <c:pt idx="9030">
                  <c:v>7.221893441</c:v>
                </c:pt>
                <c:pt idx="9031">
                  <c:v>7.222693113</c:v>
                </c:pt>
                <c:pt idx="9032">
                  <c:v>7.223492785</c:v>
                </c:pt>
                <c:pt idx="9033">
                  <c:v>7.224292457000001</c:v>
                </c:pt>
                <c:pt idx="9034">
                  <c:v>7.225092129000001</c:v>
                </c:pt>
                <c:pt idx="9035">
                  <c:v>7.22589180099999</c:v>
                </c:pt>
                <c:pt idx="9036">
                  <c:v>7.226691473000001</c:v>
                </c:pt>
                <c:pt idx="9037">
                  <c:v>7.227491145000001</c:v>
                </c:pt>
                <c:pt idx="9038">
                  <c:v>7.228290817</c:v>
                </c:pt>
                <c:pt idx="9039">
                  <c:v>7.229090489</c:v>
                </c:pt>
                <c:pt idx="9040">
                  <c:v>7.229890161</c:v>
                </c:pt>
                <c:pt idx="9041">
                  <c:v>7.230689833000001</c:v>
                </c:pt>
                <c:pt idx="9042">
                  <c:v>7.231489505000001</c:v>
                </c:pt>
                <c:pt idx="9043">
                  <c:v>7.232289177</c:v>
                </c:pt>
                <c:pt idx="9044">
                  <c:v>7.233088849</c:v>
                </c:pt>
                <c:pt idx="9045">
                  <c:v>7.233888521000001</c:v>
                </c:pt>
                <c:pt idx="9046">
                  <c:v>7.234688193000001</c:v>
                </c:pt>
                <c:pt idx="9047">
                  <c:v>7.235487865</c:v>
                </c:pt>
                <c:pt idx="9048">
                  <c:v>7.236287536999995</c:v>
                </c:pt>
                <c:pt idx="9049">
                  <c:v>7.23708720899999</c:v>
                </c:pt>
                <c:pt idx="9050">
                  <c:v>7.237886881000001</c:v>
                </c:pt>
                <c:pt idx="9051">
                  <c:v>7.238686553000001</c:v>
                </c:pt>
                <c:pt idx="9052">
                  <c:v>7.239486225</c:v>
                </c:pt>
                <c:pt idx="9053">
                  <c:v>7.240285897000001</c:v>
                </c:pt>
                <c:pt idx="9054">
                  <c:v>7.241085568999989</c:v>
                </c:pt>
                <c:pt idx="9055">
                  <c:v>7.241885240999991</c:v>
                </c:pt>
                <c:pt idx="9056">
                  <c:v>7.242684913000001</c:v>
                </c:pt>
                <c:pt idx="9057">
                  <c:v>7.243484585</c:v>
                </c:pt>
                <c:pt idx="9058">
                  <c:v>7.244284256999983</c:v>
                </c:pt>
                <c:pt idx="9059">
                  <c:v>7.245083929000001</c:v>
                </c:pt>
                <c:pt idx="9060">
                  <c:v>7.245883601</c:v>
                </c:pt>
                <c:pt idx="9061">
                  <c:v>7.246683273</c:v>
                </c:pt>
                <c:pt idx="9062">
                  <c:v>7.247482945000001</c:v>
                </c:pt>
                <c:pt idx="9063">
                  <c:v>7.248282617000001</c:v>
                </c:pt>
                <c:pt idx="9064">
                  <c:v>7.249082289000001</c:v>
                </c:pt>
                <c:pt idx="9065">
                  <c:v>7.249881961000001</c:v>
                </c:pt>
                <c:pt idx="9066">
                  <c:v>7.250681633</c:v>
                </c:pt>
                <c:pt idx="9067">
                  <c:v>7.251481305</c:v>
                </c:pt>
                <c:pt idx="9068">
                  <c:v>7.252280976999987</c:v>
                </c:pt>
                <c:pt idx="9069">
                  <c:v>7.253080648999988</c:v>
                </c:pt>
                <c:pt idx="9070">
                  <c:v>7.253880321</c:v>
                </c:pt>
                <c:pt idx="9071">
                  <c:v>7.254679993000001</c:v>
                </c:pt>
                <c:pt idx="9072">
                  <c:v>7.255479665000001</c:v>
                </c:pt>
                <c:pt idx="9073">
                  <c:v>7.256279337000001</c:v>
                </c:pt>
                <c:pt idx="9074">
                  <c:v>7.257079009000001</c:v>
                </c:pt>
                <c:pt idx="9075">
                  <c:v>7.257878681</c:v>
                </c:pt>
                <c:pt idx="9076">
                  <c:v>7.258678353000001</c:v>
                </c:pt>
                <c:pt idx="9077">
                  <c:v>7.259478025</c:v>
                </c:pt>
                <c:pt idx="9078">
                  <c:v>7.260277697</c:v>
                </c:pt>
                <c:pt idx="9079">
                  <c:v>7.261077369000001</c:v>
                </c:pt>
                <c:pt idx="9080">
                  <c:v>7.261877041000001</c:v>
                </c:pt>
                <c:pt idx="9081">
                  <c:v>7.262676713000001</c:v>
                </c:pt>
                <c:pt idx="9082">
                  <c:v>7.263476385000001</c:v>
                </c:pt>
                <c:pt idx="9083">
                  <c:v>7.264276056999989</c:v>
                </c:pt>
                <c:pt idx="9084">
                  <c:v>7.26507572899999</c:v>
                </c:pt>
                <c:pt idx="9085">
                  <c:v>7.265875401000001</c:v>
                </c:pt>
                <c:pt idx="9086">
                  <c:v>7.266675073</c:v>
                </c:pt>
                <c:pt idx="9087">
                  <c:v>7.26747474499999</c:v>
                </c:pt>
                <c:pt idx="9088">
                  <c:v>7.268274417000001</c:v>
                </c:pt>
                <c:pt idx="9089">
                  <c:v>7.269074089000001</c:v>
                </c:pt>
                <c:pt idx="9090">
                  <c:v>7.269873761</c:v>
                </c:pt>
                <c:pt idx="9091">
                  <c:v>7.27067343300001</c:v>
                </c:pt>
                <c:pt idx="9092">
                  <c:v>7.27147310500001</c:v>
                </c:pt>
                <c:pt idx="9093">
                  <c:v>7.272272777</c:v>
                </c:pt>
                <c:pt idx="9094">
                  <c:v>7.273072449</c:v>
                </c:pt>
                <c:pt idx="9095">
                  <c:v>7.273872121</c:v>
                </c:pt>
                <c:pt idx="9096">
                  <c:v>7.274671793</c:v>
                </c:pt>
                <c:pt idx="9097">
                  <c:v>7.275471465000001</c:v>
                </c:pt>
                <c:pt idx="9098">
                  <c:v>7.276271137000001</c:v>
                </c:pt>
                <c:pt idx="9099">
                  <c:v>7.277070809</c:v>
                </c:pt>
                <c:pt idx="9100">
                  <c:v>7.277870481000001</c:v>
                </c:pt>
                <c:pt idx="9101">
                  <c:v>7.278670153000001</c:v>
                </c:pt>
                <c:pt idx="9102">
                  <c:v>7.27946982500001</c:v>
                </c:pt>
                <c:pt idx="9103">
                  <c:v>7.280269497</c:v>
                </c:pt>
                <c:pt idx="9104">
                  <c:v>7.281069169</c:v>
                </c:pt>
                <c:pt idx="9105">
                  <c:v>7.281868841000001</c:v>
                </c:pt>
                <c:pt idx="9106">
                  <c:v>7.282668513000001</c:v>
                </c:pt>
                <c:pt idx="9107">
                  <c:v>7.283468185</c:v>
                </c:pt>
                <c:pt idx="9108">
                  <c:v>7.284267857000001</c:v>
                </c:pt>
                <c:pt idx="9109">
                  <c:v>7.285067529000001</c:v>
                </c:pt>
                <c:pt idx="9110">
                  <c:v>7.285867201000001</c:v>
                </c:pt>
                <c:pt idx="9111">
                  <c:v>7.286666873</c:v>
                </c:pt>
                <c:pt idx="9112">
                  <c:v>7.287466545</c:v>
                </c:pt>
                <c:pt idx="9113">
                  <c:v>7.288266217</c:v>
                </c:pt>
                <c:pt idx="9114">
                  <c:v>7.289065889000001</c:v>
                </c:pt>
                <c:pt idx="9115">
                  <c:v>7.289865561000001</c:v>
                </c:pt>
                <c:pt idx="9116">
                  <c:v>7.290665233</c:v>
                </c:pt>
                <c:pt idx="9117">
                  <c:v>7.291464905000001</c:v>
                </c:pt>
                <c:pt idx="9118">
                  <c:v>7.292264576999989</c:v>
                </c:pt>
                <c:pt idx="9119">
                  <c:v>7.293064248999991</c:v>
                </c:pt>
                <c:pt idx="9120">
                  <c:v>7.293863921</c:v>
                </c:pt>
                <c:pt idx="9121">
                  <c:v>7.294663593</c:v>
                </c:pt>
                <c:pt idx="9122">
                  <c:v>7.295463265</c:v>
                </c:pt>
                <c:pt idx="9123">
                  <c:v>7.296262937000001</c:v>
                </c:pt>
                <c:pt idx="9124">
                  <c:v>7.297062609</c:v>
                </c:pt>
                <c:pt idx="9125">
                  <c:v>7.297862281000001</c:v>
                </c:pt>
                <c:pt idx="9126">
                  <c:v>7.298661953000001</c:v>
                </c:pt>
                <c:pt idx="9127">
                  <c:v>7.299461625000001</c:v>
                </c:pt>
                <c:pt idx="9128">
                  <c:v>7.300261297000001</c:v>
                </c:pt>
                <c:pt idx="9129">
                  <c:v>7.301060968999995</c:v>
                </c:pt>
                <c:pt idx="9130">
                  <c:v>7.301860641</c:v>
                </c:pt>
                <c:pt idx="9131">
                  <c:v>7.302660313000001</c:v>
                </c:pt>
                <c:pt idx="9132">
                  <c:v>7.303459985000001</c:v>
                </c:pt>
                <c:pt idx="9133">
                  <c:v>7.30425965699999</c:v>
                </c:pt>
                <c:pt idx="9134">
                  <c:v>7.305059329</c:v>
                </c:pt>
                <c:pt idx="9135">
                  <c:v>7.305859001000001</c:v>
                </c:pt>
                <c:pt idx="9136">
                  <c:v>7.306658673000001</c:v>
                </c:pt>
                <c:pt idx="9137">
                  <c:v>7.307458345000001</c:v>
                </c:pt>
                <c:pt idx="9138">
                  <c:v>7.308258017</c:v>
                </c:pt>
                <c:pt idx="9139">
                  <c:v>7.309057689</c:v>
                </c:pt>
                <c:pt idx="9140">
                  <c:v>7.309857361000001</c:v>
                </c:pt>
                <c:pt idx="9141">
                  <c:v>7.310657033</c:v>
                </c:pt>
                <c:pt idx="9142">
                  <c:v>7.311456705</c:v>
                </c:pt>
                <c:pt idx="9143">
                  <c:v>7.312256376999985</c:v>
                </c:pt>
                <c:pt idx="9144">
                  <c:v>7.313056048999989</c:v>
                </c:pt>
                <c:pt idx="9145">
                  <c:v>7.313855720999991</c:v>
                </c:pt>
                <c:pt idx="9146">
                  <c:v>7.314655393000001</c:v>
                </c:pt>
                <c:pt idx="9147">
                  <c:v>7.315455064999988</c:v>
                </c:pt>
                <c:pt idx="9148">
                  <c:v>7.31625473699999</c:v>
                </c:pt>
                <c:pt idx="9149">
                  <c:v>7.317054408999987</c:v>
                </c:pt>
                <c:pt idx="9150">
                  <c:v>7.317854080999988</c:v>
                </c:pt>
                <c:pt idx="9151">
                  <c:v>7.318653753</c:v>
                </c:pt>
                <c:pt idx="9152">
                  <c:v>7.319453425000001</c:v>
                </c:pt>
                <c:pt idx="9153">
                  <c:v>7.320253097000001</c:v>
                </c:pt>
                <c:pt idx="9154">
                  <c:v>7.321052769</c:v>
                </c:pt>
                <c:pt idx="9155">
                  <c:v>7.321852441000001</c:v>
                </c:pt>
                <c:pt idx="9156">
                  <c:v>7.322652113000001</c:v>
                </c:pt>
                <c:pt idx="9157">
                  <c:v>7.323451785000001</c:v>
                </c:pt>
                <c:pt idx="9158">
                  <c:v>7.324251456999986</c:v>
                </c:pt>
                <c:pt idx="9159">
                  <c:v>7.32505112899999</c:v>
                </c:pt>
                <c:pt idx="9160">
                  <c:v>7.325850800999985</c:v>
                </c:pt>
                <c:pt idx="9161">
                  <c:v>7.326650473000001</c:v>
                </c:pt>
                <c:pt idx="9162">
                  <c:v>7.327450144999991</c:v>
                </c:pt>
                <c:pt idx="9163">
                  <c:v>7.328249817000001</c:v>
                </c:pt>
                <c:pt idx="9164">
                  <c:v>7.329049489000001</c:v>
                </c:pt>
                <c:pt idx="9165">
                  <c:v>7.329849161000001</c:v>
                </c:pt>
                <c:pt idx="9166">
                  <c:v>7.330648833000001</c:v>
                </c:pt>
                <c:pt idx="9167">
                  <c:v>7.331448505</c:v>
                </c:pt>
                <c:pt idx="9168">
                  <c:v>7.332248177</c:v>
                </c:pt>
                <c:pt idx="9169">
                  <c:v>7.333047849000001</c:v>
                </c:pt>
                <c:pt idx="9170">
                  <c:v>7.333847521000001</c:v>
                </c:pt>
                <c:pt idx="9171">
                  <c:v>7.334647193</c:v>
                </c:pt>
                <c:pt idx="9172">
                  <c:v>7.335446865000001</c:v>
                </c:pt>
                <c:pt idx="9173">
                  <c:v>7.336246537000001</c:v>
                </c:pt>
                <c:pt idx="9174">
                  <c:v>7.337046208999991</c:v>
                </c:pt>
                <c:pt idx="9175">
                  <c:v>7.337845880999994</c:v>
                </c:pt>
                <c:pt idx="9176">
                  <c:v>7.338645553</c:v>
                </c:pt>
                <c:pt idx="9177">
                  <c:v>7.339445225</c:v>
                </c:pt>
                <c:pt idx="9178">
                  <c:v>7.340244897000001</c:v>
                </c:pt>
                <c:pt idx="9179">
                  <c:v>7.341044568999989</c:v>
                </c:pt>
                <c:pt idx="9180">
                  <c:v>7.341844240999991</c:v>
                </c:pt>
                <c:pt idx="9181">
                  <c:v>7.342643913000001</c:v>
                </c:pt>
                <c:pt idx="9182">
                  <c:v>7.343443585000001</c:v>
                </c:pt>
                <c:pt idx="9183">
                  <c:v>7.344243257</c:v>
                </c:pt>
                <c:pt idx="9184">
                  <c:v>7.345042928999995</c:v>
                </c:pt>
                <c:pt idx="9185">
                  <c:v>7.345842601</c:v>
                </c:pt>
                <c:pt idx="9186">
                  <c:v>7.346642273000001</c:v>
                </c:pt>
                <c:pt idx="9187">
                  <c:v>7.347441945000001</c:v>
                </c:pt>
                <c:pt idx="9188">
                  <c:v>7.348241617</c:v>
                </c:pt>
                <c:pt idx="9189">
                  <c:v>7.349041289000001</c:v>
                </c:pt>
                <c:pt idx="9190">
                  <c:v>7.349840961000001</c:v>
                </c:pt>
                <c:pt idx="9191">
                  <c:v>7.350640633000001</c:v>
                </c:pt>
                <c:pt idx="9192">
                  <c:v>7.351440305000001</c:v>
                </c:pt>
                <c:pt idx="9193">
                  <c:v>7.352239976999986</c:v>
                </c:pt>
                <c:pt idx="9194">
                  <c:v>7.35303964899999</c:v>
                </c:pt>
                <c:pt idx="9195">
                  <c:v>7.353839321000001</c:v>
                </c:pt>
                <c:pt idx="9196">
                  <c:v>7.354638993000001</c:v>
                </c:pt>
                <c:pt idx="9197">
                  <c:v>7.35543866499999</c:v>
                </c:pt>
                <c:pt idx="9198">
                  <c:v>7.356238337000001</c:v>
                </c:pt>
                <c:pt idx="9199">
                  <c:v>7.357038008999989</c:v>
                </c:pt>
                <c:pt idx="9200">
                  <c:v>7.357837680999991</c:v>
                </c:pt>
                <c:pt idx="9201">
                  <c:v>7.358637353000001</c:v>
                </c:pt>
                <c:pt idx="9202">
                  <c:v>7.359437025</c:v>
                </c:pt>
                <c:pt idx="9203">
                  <c:v>7.36023669699999</c:v>
                </c:pt>
                <c:pt idx="9204">
                  <c:v>7.361036368999987</c:v>
                </c:pt>
                <c:pt idx="9205">
                  <c:v>7.361836040999988</c:v>
                </c:pt>
                <c:pt idx="9206">
                  <c:v>7.36263571299999</c:v>
                </c:pt>
                <c:pt idx="9207">
                  <c:v>7.363435385000001</c:v>
                </c:pt>
                <c:pt idx="9208">
                  <c:v>7.364235056999982</c:v>
                </c:pt>
                <c:pt idx="9209">
                  <c:v>7.365034728999984</c:v>
                </c:pt>
                <c:pt idx="9210">
                  <c:v>7.365834400999987</c:v>
                </c:pt>
                <c:pt idx="9211">
                  <c:v>7.366634072999988</c:v>
                </c:pt>
                <c:pt idx="9212">
                  <c:v>7.367433745</c:v>
                </c:pt>
                <c:pt idx="9213">
                  <c:v>7.368233417000001</c:v>
                </c:pt>
                <c:pt idx="9214">
                  <c:v>7.369033089</c:v>
                </c:pt>
                <c:pt idx="9215">
                  <c:v>7.369832761</c:v>
                </c:pt>
                <c:pt idx="9216">
                  <c:v>7.370632433000001</c:v>
                </c:pt>
                <c:pt idx="9217">
                  <c:v>7.371432105000001</c:v>
                </c:pt>
                <c:pt idx="9218">
                  <c:v>7.372231777</c:v>
                </c:pt>
                <c:pt idx="9219">
                  <c:v>7.373031449000001</c:v>
                </c:pt>
                <c:pt idx="9220">
                  <c:v>7.373831121</c:v>
                </c:pt>
                <c:pt idx="9221">
                  <c:v>7.374630793000001</c:v>
                </c:pt>
                <c:pt idx="9222">
                  <c:v>7.375430465</c:v>
                </c:pt>
                <c:pt idx="9223">
                  <c:v>7.376230137</c:v>
                </c:pt>
                <c:pt idx="9224">
                  <c:v>7.377029809000001</c:v>
                </c:pt>
                <c:pt idx="9225">
                  <c:v>7.377829481000001</c:v>
                </c:pt>
                <c:pt idx="9226">
                  <c:v>7.378629153</c:v>
                </c:pt>
                <c:pt idx="9227">
                  <c:v>7.379428825000001</c:v>
                </c:pt>
                <c:pt idx="9228">
                  <c:v>7.380228497000001</c:v>
                </c:pt>
                <c:pt idx="9229">
                  <c:v>7.381028169</c:v>
                </c:pt>
                <c:pt idx="9230">
                  <c:v>7.381827841000001</c:v>
                </c:pt>
                <c:pt idx="9231">
                  <c:v>7.382627513</c:v>
                </c:pt>
                <c:pt idx="9232">
                  <c:v>7.383427185</c:v>
                </c:pt>
                <c:pt idx="9233">
                  <c:v>7.384226856999987</c:v>
                </c:pt>
                <c:pt idx="9234">
                  <c:v>7.385026528999989</c:v>
                </c:pt>
                <c:pt idx="9235">
                  <c:v>7.38582620099999</c:v>
                </c:pt>
                <c:pt idx="9236">
                  <c:v>7.386625873000001</c:v>
                </c:pt>
                <c:pt idx="9237">
                  <c:v>7.387425544999989</c:v>
                </c:pt>
                <c:pt idx="9238">
                  <c:v>7.388225217</c:v>
                </c:pt>
                <c:pt idx="9239">
                  <c:v>7.389024888999994</c:v>
                </c:pt>
                <c:pt idx="9240">
                  <c:v>7.389824560999988</c:v>
                </c:pt>
                <c:pt idx="9241">
                  <c:v>7.390624233</c:v>
                </c:pt>
                <c:pt idx="9242">
                  <c:v>7.391423905000001</c:v>
                </c:pt>
                <c:pt idx="9243">
                  <c:v>7.392223576999989</c:v>
                </c:pt>
                <c:pt idx="9244">
                  <c:v>7.393023249</c:v>
                </c:pt>
                <c:pt idx="9245">
                  <c:v>7.393822921000001</c:v>
                </c:pt>
                <c:pt idx="9246">
                  <c:v>7.394622593000001</c:v>
                </c:pt>
                <c:pt idx="9247">
                  <c:v>7.395422265</c:v>
                </c:pt>
                <c:pt idx="9248">
                  <c:v>7.396221937</c:v>
                </c:pt>
                <c:pt idx="9249">
                  <c:v>7.39702160899999</c:v>
                </c:pt>
                <c:pt idx="9250">
                  <c:v>7.397821281000001</c:v>
                </c:pt>
                <c:pt idx="9251">
                  <c:v>7.398620953000001</c:v>
                </c:pt>
                <c:pt idx="9252">
                  <c:v>7.399420625</c:v>
                </c:pt>
                <c:pt idx="9253">
                  <c:v>7.400220297000001</c:v>
                </c:pt>
                <c:pt idx="9254">
                  <c:v>7.401019969000001</c:v>
                </c:pt>
                <c:pt idx="9255">
                  <c:v>7.401819641000001</c:v>
                </c:pt>
                <c:pt idx="9256">
                  <c:v>7.402619313</c:v>
                </c:pt>
                <c:pt idx="9257">
                  <c:v>7.403418985</c:v>
                </c:pt>
                <c:pt idx="9258">
                  <c:v>7.40421865699999</c:v>
                </c:pt>
                <c:pt idx="9259">
                  <c:v>7.405018329000001</c:v>
                </c:pt>
                <c:pt idx="9260">
                  <c:v>7.405818001000001</c:v>
                </c:pt>
                <c:pt idx="9261">
                  <c:v>7.406617673</c:v>
                </c:pt>
                <c:pt idx="9262">
                  <c:v>7.407417345000001</c:v>
                </c:pt>
                <c:pt idx="9263">
                  <c:v>7.408217017000001</c:v>
                </c:pt>
                <c:pt idx="9264">
                  <c:v>7.409016689000001</c:v>
                </c:pt>
                <c:pt idx="9265">
                  <c:v>7.409816360999994</c:v>
                </c:pt>
                <c:pt idx="9266">
                  <c:v>7.410616033</c:v>
                </c:pt>
                <c:pt idx="9267">
                  <c:v>7.411415705000001</c:v>
                </c:pt>
                <c:pt idx="9268">
                  <c:v>7.412215376999987</c:v>
                </c:pt>
                <c:pt idx="9269">
                  <c:v>7.413015048999989</c:v>
                </c:pt>
                <c:pt idx="9270">
                  <c:v>7.413814721</c:v>
                </c:pt>
                <c:pt idx="9271">
                  <c:v>7.414614393000001</c:v>
                </c:pt>
                <c:pt idx="9272">
                  <c:v>7.415414064999991</c:v>
                </c:pt>
                <c:pt idx="9273">
                  <c:v>7.416213737000001</c:v>
                </c:pt>
                <c:pt idx="9274">
                  <c:v>7.417013408999995</c:v>
                </c:pt>
                <c:pt idx="9275">
                  <c:v>7.417813081</c:v>
                </c:pt>
                <c:pt idx="9276">
                  <c:v>7.418612753000001</c:v>
                </c:pt>
                <c:pt idx="9277">
                  <c:v>7.419412425000001</c:v>
                </c:pt>
                <c:pt idx="9278">
                  <c:v>7.420212097</c:v>
                </c:pt>
                <c:pt idx="9279">
                  <c:v>7.421011769000001</c:v>
                </c:pt>
                <c:pt idx="9280">
                  <c:v>7.421811441000001</c:v>
                </c:pt>
                <c:pt idx="9281">
                  <c:v>7.422611113000001</c:v>
                </c:pt>
                <c:pt idx="9282">
                  <c:v>7.423410785000001</c:v>
                </c:pt>
                <c:pt idx="9283">
                  <c:v>7.424210456999988</c:v>
                </c:pt>
                <c:pt idx="9284">
                  <c:v>7.42501012899999</c:v>
                </c:pt>
                <c:pt idx="9285">
                  <c:v>7.425809801000001</c:v>
                </c:pt>
                <c:pt idx="9286">
                  <c:v>7.426609473</c:v>
                </c:pt>
                <c:pt idx="9287">
                  <c:v>7.427409145</c:v>
                </c:pt>
                <c:pt idx="9288">
                  <c:v>7.428208817000001</c:v>
                </c:pt>
                <c:pt idx="9289">
                  <c:v>7.429008489000001</c:v>
                </c:pt>
                <c:pt idx="9290">
                  <c:v>7.429808161</c:v>
                </c:pt>
                <c:pt idx="9291">
                  <c:v>7.430607833000001</c:v>
                </c:pt>
                <c:pt idx="9292">
                  <c:v>7.431407505</c:v>
                </c:pt>
                <c:pt idx="9293">
                  <c:v>7.432207177</c:v>
                </c:pt>
                <c:pt idx="9294">
                  <c:v>7.433006849000001</c:v>
                </c:pt>
                <c:pt idx="9295">
                  <c:v>7.433806521</c:v>
                </c:pt>
                <c:pt idx="9296">
                  <c:v>7.434606193000003</c:v>
                </c:pt>
                <c:pt idx="9297">
                  <c:v>7.435405865000001</c:v>
                </c:pt>
                <c:pt idx="9298">
                  <c:v>7.436205537000001</c:v>
                </c:pt>
                <c:pt idx="9299">
                  <c:v>7.437005209</c:v>
                </c:pt>
                <c:pt idx="9300">
                  <c:v>7.437804881000001</c:v>
                </c:pt>
                <c:pt idx="9301">
                  <c:v>7.438604553</c:v>
                </c:pt>
                <c:pt idx="9302">
                  <c:v>7.439404225000001</c:v>
                </c:pt>
                <c:pt idx="9303">
                  <c:v>7.440203897</c:v>
                </c:pt>
                <c:pt idx="9304">
                  <c:v>7.441003569</c:v>
                </c:pt>
                <c:pt idx="9305">
                  <c:v>7.441803241000001</c:v>
                </c:pt>
                <c:pt idx="9306">
                  <c:v>7.442602913000001</c:v>
                </c:pt>
                <c:pt idx="9307">
                  <c:v>7.443402585</c:v>
                </c:pt>
                <c:pt idx="9308">
                  <c:v>7.444202257000001</c:v>
                </c:pt>
                <c:pt idx="9309">
                  <c:v>7.445001929000001</c:v>
                </c:pt>
                <c:pt idx="9310">
                  <c:v>7.445801601</c:v>
                </c:pt>
                <c:pt idx="9311">
                  <c:v>7.446601273000001</c:v>
                </c:pt>
                <c:pt idx="9312">
                  <c:v>7.447400945</c:v>
                </c:pt>
                <c:pt idx="9313">
                  <c:v>7.448200617</c:v>
                </c:pt>
                <c:pt idx="9314">
                  <c:v>7.449000289000001</c:v>
                </c:pt>
                <c:pt idx="9315">
                  <c:v>7.449799961000001</c:v>
                </c:pt>
                <c:pt idx="9316">
                  <c:v>7.450599633</c:v>
                </c:pt>
                <c:pt idx="9317">
                  <c:v>7.45139930500001</c:v>
                </c:pt>
                <c:pt idx="9318">
                  <c:v>7.452198976999989</c:v>
                </c:pt>
                <c:pt idx="9319">
                  <c:v>7.452998648999991</c:v>
                </c:pt>
                <c:pt idx="9320">
                  <c:v>7.453798321</c:v>
                </c:pt>
                <c:pt idx="9321">
                  <c:v>7.454597993</c:v>
                </c:pt>
                <c:pt idx="9322">
                  <c:v>7.455397665000001</c:v>
                </c:pt>
                <c:pt idx="9323">
                  <c:v>7.456197337000001</c:v>
                </c:pt>
                <c:pt idx="9324">
                  <c:v>7.456997009</c:v>
                </c:pt>
                <c:pt idx="9325">
                  <c:v>7.457796681000001</c:v>
                </c:pt>
                <c:pt idx="9326">
                  <c:v>7.458596353000001</c:v>
                </c:pt>
                <c:pt idx="9327">
                  <c:v>7.459396025000001</c:v>
                </c:pt>
                <c:pt idx="9328">
                  <c:v>7.460195697</c:v>
                </c:pt>
                <c:pt idx="9329">
                  <c:v>7.460995368999986</c:v>
                </c:pt>
                <c:pt idx="9330">
                  <c:v>7.461795041</c:v>
                </c:pt>
                <c:pt idx="9331">
                  <c:v>7.462594713000001</c:v>
                </c:pt>
                <c:pt idx="9332">
                  <c:v>7.463394385000001</c:v>
                </c:pt>
                <c:pt idx="9333">
                  <c:v>7.464194056999982</c:v>
                </c:pt>
                <c:pt idx="9334">
                  <c:v>7.464993729000001</c:v>
                </c:pt>
                <c:pt idx="9335">
                  <c:v>7.465793401000001</c:v>
                </c:pt>
                <c:pt idx="9336">
                  <c:v>7.466593073000001</c:v>
                </c:pt>
                <c:pt idx="9337">
                  <c:v>7.467392745000001</c:v>
                </c:pt>
                <c:pt idx="9338">
                  <c:v>7.468192417</c:v>
                </c:pt>
                <c:pt idx="9339">
                  <c:v>7.468992089</c:v>
                </c:pt>
                <c:pt idx="9340">
                  <c:v>7.469791761000001</c:v>
                </c:pt>
                <c:pt idx="9341">
                  <c:v>7.470591433000001</c:v>
                </c:pt>
                <c:pt idx="9342">
                  <c:v>7.471391105</c:v>
                </c:pt>
                <c:pt idx="9343">
                  <c:v>7.472190777000001</c:v>
                </c:pt>
                <c:pt idx="9344">
                  <c:v>7.472990449000001</c:v>
                </c:pt>
                <c:pt idx="9345">
                  <c:v>7.473790121000003</c:v>
                </c:pt>
                <c:pt idx="9346">
                  <c:v>7.474589793000001</c:v>
                </c:pt>
                <c:pt idx="9347">
                  <c:v>7.475389465</c:v>
                </c:pt>
                <c:pt idx="9348">
                  <c:v>7.476189137</c:v>
                </c:pt>
                <c:pt idx="9349">
                  <c:v>7.476988809000001</c:v>
                </c:pt>
                <c:pt idx="9350">
                  <c:v>7.477788481</c:v>
                </c:pt>
                <c:pt idx="9351">
                  <c:v>7.478588153000001</c:v>
                </c:pt>
                <c:pt idx="9352">
                  <c:v>7.479387825000001</c:v>
                </c:pt>
                <c:pt idx="9353">
                  <c:v>7.480187497000001</c:v>
                </c:pt>
                <c:pt idx="9354">
                  <c:v>7.480987169</c:v>
                </c:pt>
                <c:pt idx="9355">
                  <c:v>7.481786841000001</c:v>
                </c:pt>
                <c:pt idx="9356">
                  <c:v>7.48258651299999</c:v>
                </c:pt>
                <c:pt idx="9357">
                  <c:v>7.48338618500001</c:v>
                </c:pt>
                <c:pt idx="9358">
                  <c:v>7.48418585699998</c:v>
                </c:pt>
                <c:pt idx="9359">
                  <c:v>7.484985528999982</c:v>
                </c:pt>
                <c:pt idx="9360">
                  <c:v>7.485785201000001</c:v>
                </c:pt>
                <c:pt idx="9361">
                  <c:v>7.486584872999987</c:v>
                </c:pt>
                <c:pt idx="9362">
                  <c:v>7.487384544999991</c:v>
                </c:pt>
                <c:pt idx="9363">
                  <c:v>7.488184216999985</c:v>
                </c:pt>
                <c:pt idx="9364">
                  <c:v>7.488983889000001</c:v>
                </c:pt>
                <c:pt idx="9365">
                  <c:v>7.489783561</c:v>
                </c:pt>
                <c:pt idx="9366">
                  <c:v>7.490583233000001</c:v>
                </c:pt>
                <c:pt idx="9367">
                  <c:v>7.491382905</c:v>
                </c:pt>
                <c:pt idx="9368">
                  <c:v>7.492182576999983</c:v>
                </c:pt>
                <c:pt idx="9369">
                  <c:v>7.492982248999986</c:v>
                </c:pt>
                <c:pt idx="9370">
                  <c:v>7.493781921000001</c:v>
                </c:pt>
                <c:pt idx="9371">
                  <c:v>7.49458159299999</c:v>
                </c:pt>
                <c:pt idx="9372">
                  <c:v>7.495381265000001</c:v>
                </c:pt>
                <c:pt idx="9373">
                  <c:v>7.496180936999989</c:v>
                </c:pt>
                <c:pt idx="9374">
                  <c:v>7.49698060899999</c:v>
                </c:pt>
                <c:pt idx="9375">
                  <c:v>7.497780281000001</c:v>
                </c:pt>
                <c:pt idx="9376">
                  <c:v>7.498579953</c:v>
                </c:pt>
                <c:pt idx="9377">
                  <c:v>7.499379625</c:v>
                </c:pt>
                <c:pt idx="9378">
                  <c:v>7.500179297000001</c:v>
                </c:pt>
                <c:pt idx="9379">
                  <c:v>7.50097896899999</c:v>
                </c:pt>
                <c:pt idx="9380">
                  <c:v>7.501778641000001</c:v>
                </c:pt>
                <c:pt idx="9381">
                  <c:v>7.502578313000001</c:v>
                </c:pt>
                <c:pt idx="9382">
                  <c:v>7.503377985000001</c:v>
                </c:pt>
                <c:pt idx="9383">
                  <c:v>7.504177656999985</c:v>
                </c:pt>
                <c:pt idx="9384">
                  <c:v>7.504977328999986</c:v>
                </c:pt>
                <c:pt idx="9385">
                  <c:v>7.505777001</c:v>
                </c:pt>
                <c:pt idx="9386">
                  <c:v>7.506576673000001</c:v>
                </c:pt>
                <c:pt idx="9387">
                  <c:v>7.507376345000001</c:v>
                </c:pt>
                <c:pt idx="9388">
                  <c:v>7.50817601699999</c:v>
                </c:pt>
                <c:pt idx="9389">
                  <c:v>7.508975689000001</c:v>
                </c:pt>
                <c:pt idx="9390">
                  <c:v>7.509775361000001</c:v>
                </c:pt>
                <c:pt idx="9391">
                  <c:v>7.510575032999991</c:v>
                </c:pt>
                <c:pt idx="9392">
                  <c:v>7.511374705000001</c:v>
                </c:pt>
                <c:pt idx="9393">
                  <c:v>7.51217437699998</c:v>
                </c:pt>
                <c:pt idx="9394">
                  <c:v>7.512974048999983</c:v>
                </c:pt>
                <c:pt idx="9395">
                  <c:v>7.513773721000001</c:v>
                </c:pt>
                <c:pt idx="9396">
                  <c:v>7.514573393000001</c:v>
                </c:pt>
                <c:pt idx="9397">
                  <c:v>7.515373065</c:v>
                </c:pt>
                <c:pt idx="9398">
                  <c:v>7.516172737000001</c:v>
                </c:pt>
                <c:pt idx="9399">
                  <c:v>7.516972409000001</c:v>
                </c:pt>
                <c:pt idx="9400">
                  <c:v>7.517772081000001</c:v>
                </c:pt>
                <c:pt idx="9401">
                  <c:v>7.518571752999994</c:v>
                </c:pt>
                <c:pt idx="9402">
                  <c:v>7.519371425</c:v>
                </c:pt>
                <c:pt idx="9403">
                  <c:v>7.520171097</c:v>
                </c:pt>
                <c:pt idx="9404">
                  <c:v>7.520970768999987</c:v>
                </c:pt>
                <c:pt idx="9405">
                  <c:v>7.521770441</c:v>
                </c:pt>
                <c:pt idx="9406">
                  <c:v>7.522570113</c:v>
                </c:pt>
                <c:pt idx="9407">
                  <c:v>7.52336978500001</c:v>
                </c:pt>
                <c:pt idx="9408">
                  <c:v>7.524169456999991</c:v>
                </c:pt>
                <c:pt idx="9409">
                  <c:v>7.524969129</c:v>
                </c:pt>
                <c:pt idx="9410">
                  <c:v>7.525768800999995</c:v>
                </c:pt>
                <c:pt idx="9411">
                  <c:v>7.526568473</c:v>
                </c:pt>
                <c:pt idx="9412">
                  <c:v>7.527368145000001</c:v>
                </c:pt>
                <c:pt idx="9413">
                  <c:v>7.528167816999987</c:v>
                </c:pt>
                <c:pt idx="9414">
                  <c:v>7.528967489</c:v>
                </c:pt>
                <c:pt idx="9415">
                  <c:v>7.529767161000001</c:v>
                </c:pt>
                <c:pt idx="9416">
                  <c:v>7.530566833000001</c:v>
                </c:pt>
                <c:pt idx="9417">
                  <c:v>7.531366505000002</c:v>
                </c:pt>
                <c:pt idx="9418">
                  <c:v>7.532166177000001</c:v>
                </c:pt>
                <c:pt idx="9419">
                  <c:v>7.532965848999988</c:v>
                </c:pt>
                <c:pt idx="9420">
                  <c:v>7.533765521</c:v>
                </c:pt>
                <c:pt idx="9421">
                  <c:v>7.534565193000001</c:v>
                </c:pt>
                <c:pt idx="9422">
                  <c:v>7.535364865</c:v>
                </c:pt>
                <c:pt idx="9423">
                  <c:v>7.53616453699999</c:v>
                </c:pt>
                <c:pt idx="9424">
                  <c:v>7.536964209000001</c:v>
                </c:pt>
                <c:pt idx="9425">
                  <c:v>7.537763881000001</c:v>
                </c:pt>
                <c:pt idx="9426">
                  <c:v>7.538563553000001</c:v>
                </c:pt>
                <c:pt idx="9427">
                  <c:v>7.53936322500001</c:v>
                </c:pt>
                <c:pt idx="9428">
                  <c:v>7.540162897</c:v>
                </c:pt>
                <c:pt idx="9429">
                  <c:v>7.540962568999991</c:v>
                </c:pt>
                <c:pt idx="9430">
                  <c:v>7.541762241000001</c:v>
                </c:pt>
                <c:pt idx="9431">
                  <c:v>7.542561913</c:v>
                </c:pt>
                <c:pt idx="9432">
                  <c:v>7.543361585</c:v>
                </c:pt>
                <c:pt idx="9433">
                  <c:v>7.544161256999987</c:v>
                </c:pt>
                <c:pt idx="9434">
                  <c:v>7.544960928999989</c:v>
                </c:pt>
                <c:pt idx="9435">
                  <c:v>7.545760601000001</c:v>
                </c:pt>
                <c:pt idx="9436">
                  <c:v>7.546560273000001</c:v>
                </c:pt>
                <c:pt idx="9437">
                  <c:v>7.547359945</c:v>
                </c:pt>
                <c:pt idx="9438">
                  <c:v>7.548159617</c:v>
                </c:pt>
                <c:pt idx="9439">
                  <c:v>7.548959289000001</c:v>
                </c:pt>
                <c:pt idx="9440">
                  <c:v>7.549758961</c:v>
                </c:pt>
                <c:pt idx="9441">
                  <c:v>7.550558633000001</c:v>
                </c:pt>
                <c:pt idx="9442">
                  <c:v>7.551358305000001</c:v>
                </c:pt>
                <c:pt idx="9443">
                  <c:v>7.552157976999982</c:v>
                </c:pt>
                <c:pt idx="9444">
                  <c:v>7.552957648999985</c:v>
                </c:pt>
                <c:pt idx="9445">
                  <c:v>7.553757321000001</c:v>
                </c:pt>
                <c:pt idx="9446">
                  <c:v>7.55455699299999</c:v>
                </c:pt>
                <c:pt idx="9447">
                  <c:v>7.555356665000001</c:v>
                </c:pt>
                <c:pt idx="9448">
                  <c:v>7.556156336999988</c:v>
                </c:pt>
                <c:pt idx="9449">
                  <c:v>7.55695600899999</c:v>
                </c:pt>
                <c:pt idx="9450">
                  <c:v>7.557755681000001</c:v>
                </c:pt>
                <c:pt idx="9451">
                  <c:v>7.558555352999989</c:v>
                </c:pt>
                <c:pt idx="9452">
                  <c:v>7.559355025</c:v>
                </c:pt>
                <c:pt idx="9453">
                  <c:v>7.560154696999987</c:v>
                </c:pt>
                <c:pt idx="9454">
                  <c:v>7.560954368999981</c:v>
                </c:pt>
                <c:pt idx="9455">
                  <c:v>7.56175404099999</c:v>
                </c:pt>
                <c:pt idx="9456">
                  <c:v>7.562553713000001</c:v>
                </c:pt>
                <c:pt idx="9457">
                  <c:v>7.563353385</c:v>
                </c:pt>
                <c:pt idx="9458">
                  <c:v>7.564153056999984</c:v>
                </c:pt>
                <c:pt idx="9459">
                  <c:v>7.564952728999987</c:v>
                </c:pt>
                <c:pt idx="9460">
                  <c:v>7.565752401000001</c:v>
                </c:pt>
                <c:pt idx="9461">
                  <c:v>7.566552073</c:v>
                </c:pt>
                <c:pt idx="9462">
                  <c:v>7.567351745000001</c:v>
                </c:pt>
                <c:pt idx="9463">
                  <c:v>7.568151416999989</c:v>
                </c:pt>
                <c:pt idx="9464">
                  <c:v>7.568951089</c:v>
                </c:pt>
                <c:pt idx="9465">
                  <c:v>7.569750760999995</c:v>
                </c:pt>
                <c:pt idx="9466">
                  <c:v>7.570550433</c:v>
                </c:pt>
                <c:pt idx="9467">
                  <c:v>7.57135010500001</c:v>
                </c:pt>
                <c:pt idx="9468">
                  <c:v>7.572149777000001</c:v>
                </c:pt>
                <c:pt idx="9469">
                  <c:v>7.572949449</c:v>
                </c:pt>
                <c:pt idx="9470">
                  <c:v>7.57374912100001</c:v>
                </c:pt>
                <c:pt idx="9471">
                  <c:v>7.574548793000001</c:v>
                </c:pt>
                <c:pt idx="9472">
                  <c:v>7.575348465000002</c:v>
                </c:pt>
                <c:pt idx="9473">
                  <c:v>7.576148137000001</c:v>
                </c:pt>
                <c:pt idx="9474">
                  <c:v>7.576947809</c:v>
                </c:pt>
                <c:pt idx="9475">
                  <c:v>7.577747481</c:v>
                </c:pt>
                <c:pt idx="9476">
                  <c:v>7.578547153000001</c:v>
                </c:pt>
                <c:pt idx="9477">
                  <c:v>7.579346825000001</c:v>
                </c:pt>
                <c:pt idx="9478">
                  <c:v>7.580146497</c:v>
                </c:pt>
                <c:pt idx="9479">
                  <c:v>7.580946169000001</c:v>
                </c:pt>
                <c:pt idx="9480">
                  <c:v>7.581745841000001</c:v>
                </c:pt>
                <c:pt idx="9481">
                  <c:v>7.582545512999991</c:v>
                </c:pt>
                <c:pt idx="9482">
                  <c:v>7.583345185</c:v>
                </c:pt>
                <c:pt idx="9483">
                  <c:v>7.584144856999981</c:v>
                </c:pt>
                <c:pt idx="9484">
                  <c:v>7.584944528999983</c:v>
                </c:pt>
                <c:pt idx="9485">
                  <c:v>7.585744201000001</c:v>
                </c:pt>
                <c:pt idx="9486">
                  <c:v>7.586543873</c:v>
                </c:pt>
                <c:pt idx="9487">
                  <c:v>7.587343545</c:v>
                </c:pt>
                <c:pt idx="9488">
                  <c:v>7.588143217000001</c:v>
                </c:pt>
                <c:pt idx="9489">
                  <c:v>7.588942889000001</c:v>
                </c:pt>
                <c:pt idx="9490">
                  <c:v>7.589742561000001</c:v>
                </c:pt>
                <c:pt idx="9491">
                  <c:v>7.590542232999995</c:v>
                </c:pt>
                <c:pt idx="9492">
                  <c:v>7.591341905</c:v>
                </c:pt>
                <c:pt idx="9493">
                  <c:v>7.592141576999985</c:v>
                </c:pt>
                <c:pt idx="9494">
                  <c:v>7.592941248999987</c:v>
                </c:pt>
                <c:pt idx="9495">
                  <c:v>7.593740921</c:v>
                </c:pt>
                <c:pt idx="9496">
                  <c:v>7.594540593</c:v>
                </c:pt>
                <c:pt idx="9497">
                  <c:v>7.595340265000001</c:v>
                </c:pt>
                <c:pt idx="9498">
                  <c:v>7.596139936999991</c:v>
                </c:pt>
                <c:pt idx="9499">
                  <c:v>7.596939609000001</c:v>
                </c:pt>
                <c:pt idx="9500">
                  <c:v>7.597739281000001</c:v>
                </c:pt>
                <c:pt idx="9501">
                  <c:v>7.59853895299999</c:v>
                </c:pt>
                <c:pt idx="9502">
                  <c:v>7.599338625000001</c:v>
                </c:pt>
                <c:pt idx="9503">
                  <c:v>7.600138296999986</c:v>
                </c:pt>
                <c:pt idx="9504">
                  <c:v>7.600937968999982</c:v>
                </c:pt>
                <c:pt idx="9505">
                  <c:v>7.601737641000001</c:v>
                </c:pt>
                <c:pt idx="9506">
                  <c:v>7.602537312999987</c:v>
                </c:pt>
                <c:pt idx="9507">
                  <c:v>7.603336985000001</c:v>
                </c:pt>
                <c:pt idx="9508">
                  <c:v>7.604136656999977</c:v>
                </c:pt>
                <c:pt idx="9509">
                  <c:v>7.60493632899998</c:v>
                </c:pt>
                <c:pt idx="9510">
                  <c:v>7.60573600099999</c:v>
                </c:pt>
                <c:pt idx="9511">
                  <c:v>7.606535672999985</c:v>
                </c:pt>
                <c:pt idx="9512">
                  <c:v>7.607335344999988</c:v>
                </c:pt>
                <c:pt idx="9513">
                  <c:v>7.608135016999983</c:v>
                </c:pt>
                <c:pt idx="9514">
                  <c:v>7.608934688999986</c:v>
                </c:pt>
                <c:pt idx="9515">
                  <c:v>7.609734360999989</c:v>
                </c:pt>
                <c:pt idx="9516">
                  <c:v>7.610534032999983</c:v>
                </c:pt>
                <c:pt idx="9517">
                  <c:v>7.611333705000001</c:v>
                </c:pt>
                <c:pt idx="9518">
                  <c:v>7.612133376999982</c:v>
                </c:pt>
                <c:pt idx="9519">
                  <c:v>7.612933048999983</c:v>
                </c:pt>
                <c:pt idx="9520">
                  <c:v>7.613732720999994</c:v>
                </c:pt>
                <c:pt idx="9521">
                  <c:v>7.614532392999988</c:v>
                </c:pt>
                <c:pt idx="9522">
                  <c:v>7.615332065</c:v>
                </c:pt>
                <c:pt idx="9523">
                  <c:v>7.616131736999987</c:v>
                </c:pt>
                <c:pt idx="9524">
                  <c:v>7.616931408999989</c:v>
                </c:pt>
                <c:pt idx="9525">
                  <c:v>7.617731081</c:v>
                </c:pt>
                <c:pt idx="9526">
                  <c:v>7.618530752999987</c:v>
                </c:pt>
                <c:pt idx="9527">
                  <c:v>7.619330425000001</c:v>
                </c:pt>
                <c:pt idx="9528">
                  <c:v>7.620130096999985</c:v>
                </c:pt>
                <c:pt idx="9529">
                  <c:v>7.620929768999986</c:v>
                </c:pt>
                <c:pt idx="9530">
                  <c:v>7.621729441</c:v>
                </c:pt>
                <c:pt idx="9531">
                  <c:v>7.622529113</c:v>
                </c:pt>
                <c:pt idx="9532">
                  <c:v>7.623328785000001</c:v>
                </c:pt>
                <c:pt idx="9533">
                  <c:v>7.624128456999982</c:v>
                </c:pt>
                <c:pt idx="9534">
                  <c:v>7.624928128999985</c:v>
                </c:pt>
                <c:pt idx="9535">
                  <c:v>7.625727800999987</c:v>
                </c:pt>
                <c:pt idx="9536">
                  <c:v>7.626527472999991</c:v>
                </c:pt>
                <c:pt idx="9537">
                  <c:v>7.627327145000001</c:v>
                </c:pt>
                <c:pt idx="9538">
                  <c:v>7.62812681699998</c:v>
                </c:pt>
                <c:pt idx="9539">
                  <c:v>7.62892648899999</c:v>
                </c:pt>
                <c:pt idx="9540">
                  <c:v>7.629726161000001</c:v>
                </c:pt>
                <c:pt idx="9541">
                  <c:v>7.630525832999989</c:v>
                </c:pt>
                <c:pt idx="9542">
                  <c:v>7.631325505</c:v>
                </c:pt>
                <c:pt idx="9543">
                  <c:v>7.632125176999987</c:v>
                </c:pt>
                <c:pt idx="9544">
                  <c:v>7.63292484899998</c:v>
                </c:pt>
                <c:pt idx="9545">
                  <c:v>7.633724520999991</c:v>
                </c:pt>
                <c:pt idx="9546">
                  <c:v>7.634524192999994</c:v>
                </c:pt>
                <c:pt idx="9547">
                  <c:v>7.635323865</c:v>
                </c:pt>
                <c:pt idx="9548">
                  <c:v>7.636123536999991</c:v>
                </c:pt>
                <c:pt idx="9549">
                  <c:v>7.636923209000001</c:v>
                </c:pt>
                <c:pt idx="9550">
                  <c:v>7.637722881</c:v>
                </c:pt>
                <c:pt idx="9551">
                  <c:v>7.638522553</c:v>
                </c:pt>
                <c:pt idx="9552">
                  <c:v>7.639322225000001</c:v>
                </c:pt>
                <c:pt idx="9553">
                  <c:v>7.640121896999989</c:v>
                </c:pt>
                <c:pt idx="9554">
                  <c:v>7.640921568999985</c:v>
                </c:pt>
                <c:pt idx="9555">
                  <c:v>7.641721240999995</c:v>
                </c:pt>
                <c:pt idx="9556">
                  <c:v>7.642520912999988</c:v>
                </c:pt>
                <c:pt idx="9557">
                  <c:v>7.643320585000001</c:v>
                </c:pt>
                <c:pt idx="9558">
                  <c:v>7.64412025699998</c:v>
                </c:pt>
                <c:pt idx="9559">
                  <c:v>7.644919928999982</c:v>
                </c:pt>
                <c:pt idx="9560">
                  <c:v>7.645719601</c:v>
                </c:pt>
                <c:pt idx="9561">
                  <c:v>7.646519272999987</c:v>
                </c:pt>
                <c:pt idx="9562">
                  <c:v>7.647318944999991</c:v>
                </c:pt>
                <c:pt idx="9563">
                  <c:v>7.648118616999985</c:v>
                </c:pt>
                <c:pt idx="9564">
                  <c:v>7.648918288999987</c:v>
                </c:pt>
                <c:pt idx="9565">
                  <c:v>7.64971796099999</c:v>
                </c:pt>
                <c:pt idx="9566">
                  <c:v>7.650517632999985</c:v>
                </c:pt>
                <c:pt idx="9567">
                  <c:v>7.651317305</c:v>
                </c:pt>
                <c:pt idx="9568">
                  <c:v>7.652116976999975</c:v>
                </c:pt>
                <c:pt idx="9569">
                  <c:v>7.652916648999977</c:v>
                </c:pt>
                <c:pt idx="9570">
                  <c:v>7.653716320999989</c:v>
                </c:pt>
                <c:pt idx="9571">
                  <c:v>7.654515992999983</c:v>
                </c:pt>
                <c:pt idx="9572">
                  <c:v>7.655315664999987</c:v>
                </c:pt>
                <c:pt idx="9573">
                  <c:v>7.65611533699998</c:v>
                </c:pt>
                <c:pt idx="9574">
                  <c:v>7.656915008999983</c:v>
                </c:pt>
                <c:pt idx="9575">
                  <c:v>7.657714680999987</c:v>
                </c:pt>
                <c:pt idx="9576">
                  <c:v>7.658514352999981</c:v>
                </c:pt>
                <c:pt idx="9577">
                  <c:v>7.659314024999991</c:v>
                </c:pt>
                <c:pt idx="9578">
                  <c:v>7.660113696999987</c:v>
                </c:pt>
                <c:pt idx="9579">
                  <c:v>7.660913368999982</c:v>
                </c:pt>
                <c:pt idx="9580">
                  <c:v>7.661713041</c:v>
                </c:pt>
                <c:pt idx="9581">
                  <c:v>7.662512712999987</c:v>
                </c:pt>
                <c:pt idx="9582">
                  <c:v>7.663312385</c:v>
                </c:pt>
                <c:pt idx="9583">
                  <c:v>7.664112056999976</c:v>
                </c:pt>
                <c:pt idx="9584">
                  <c:v>7.664911728999978</c:v>
                </c:pt>
                <c:pt idx="9585">
                  <c:v>7.665711400999988</c:v>
                </c:pt>
                <c:pt idx="9586">
                  <c:v>7.666511072999985</c:v>
                </c:pt>
                <c:pt idx="9587">
                  <c:v>7.667310744999987</c:v>
                </c:pt>
                <c:pt idx="9588">
                  <c:v>7.668110416999982</c:v>
                </c:pt>
                <c:pt idx="9589">
                  <c:v>7.668910088999985</c:v>
                </c:pt>
                <c:pt idx="9590">
                  <c:v>7.669709761000001</c:v>
                </c:pt>
                <c:pt idx="9591">
                  <c:v>7.670509433</c:v>
                </c:pt>
                <c:pt idx="9592">
                  <c:v>7.67130910500001</c:v>
                </c:pt>
                <c:pt idx="9593">
                  <c:v>7.672108776999988</c:v>
                </c:pt>
                <c:pt idx="9594">
                  <c:v>7.67290844899999</c:v>
                </c:pt>
                <c:pt idx="9595">
                  <c:v>7.673708121000001</c:v>
                </c:pt>
                <c:pt idx="9596">
                  <c:v>7.674507793000001</c:v>
                </c:pt>
                <c:pt idx="9597">
                  <c:v>7.675307465</c:v>
                </c:pt>
                <c:pt idx="9598">
                  <c:v>7.676107137000001</c:v>
                </c:pt>
                <c:pt idx="9599">
                  <c:v>7.676906808999989</c:v>
                </c:pt>
                <c:pt idx="9600">
                  <c:v>7.677706481</c:v>
                </c:pt>
                <c:pt idx="9601">
                  <c:v>7.678506152999994</c:v>
                </c:pt>
                <c:pt idx="9602">
                  <c:v>7.679305825</c:v>
                </c:pt>
                <c:pt idx="9603">
                  <c:v>7.68010549699999</c:v>
                </c:pt>
                <c:pt idx="9604">
                  <c:v>7.680905168999987</c:v>
                </c:pt>
                <c:pt idx="9605">
                  <c:v>7.681704840999989</c:v>
                </c:pt>
                <c:pt idx="9606">
                  <c:v>7.682504512999983</c:v>
                </c:pt>
                <c:pt idx="9607">
                  <c:v>7.683304185000001</c:v>
                </c:pt>
                <c:pt idx="9608">
                  <c:v>7.684103856999982</c:v>
                </c:pt>
                <c:pt idx="9609">
                  <c:v>7.684903528999985</c:v>
                </c:pt>
                <c:pt idx="9610">
                  <c:v>7.685703200999994</c:v>
                </c:pt>
                <c:pt idx="9611">
                  <c:v>7.686502872999988</c:v>
                </c:pt>
                <c:pt idx="9612">
                  <c:v>7.687302545</c:v>
                </c:pt>
                <c:pt idx="9613">
                  <c:v>7.688102216999987</c:v>
                </c:pt>
                <c:pt idx="9614">
                  <c:v>7.688901888999989</c:v>
                </c:pt>
                <c:pt idx="9615">
                  <c:v>7.689701561</c:v>
                </c:pt>
                <c:pt idx="9616">
                  <c:v>7.690501232999987</c:v>
                </c:pt>
                <c:pt idx="9617">
                  <c:v>7.691300905000001</c:v>
                </c:pt>
                <c:pt idx="9618">
                  <c:v>7.692100576999977</c:v>
                </c:pt>
                <c:pt idx="9619">
                  <c:v>7.692900248999978</c:v>
                </c:pt>
                <c:pt idx="9620">
                  <c:v>7.693699921</c:v>
                </c:pt>
                <c:pt idx="9621">
                  <c:v>7.694499593000001</c:v>
                </c:pt>
                <c:pt idx="9622">
                  <c:v>7.695299265000001</c:v>
                </c:pt>
                <c:pt idx="9623">
                  <c:v>7.69609893699999</c:v>
                </c:pt>
                <c:pt idx="9624">
                  <c:v>7.696898609000001</c:v>
                </c:pt>
                <c:pt idx="9625">
                  <c:v>7.697698281000001</c:v>
                </c:pt>
                <c:pt idx="9626">
                  <c:v>7.698497952999991</c:v>
                </c:pt>
                <c:pt idx="9627">
                  <c:v>7.699297625</c:v>
                </c:pt>
                <c:pt idx="9628">
                  <c:v>7.700097297</c:v>
                </c:pt>
                <c:pt idx="9629">
                  <c:v>7.70089696899999</c:v>
                </c:pt>
                <c:pt idx="9630">
                  <c:v>7.701696641000001</c:v>
                </c:pt>
                <c:pt idx="9631">
                  <c:v>7.702496313</c:v>
                </c:pt>
                <c:pt idx="9632">
                  <c:v>7.703295985000003</c:v>
                </c:pt>
                <c:pt idx="9633">
                  <c:v>7.704095656999987</c:v>
                </c:pt>
                <c:pt idx="9634">
                  <c:v>7.704895328999989</c:v>
                </c:pt>
                <c:pt idx="9635">
                  <c:v>7.705695001000001</c:v>
                </c:pt>
                <c:pt idx="9636">
                  <c:v>7.706494672999995</c:v>
                </c:pt>
                <c:pt idx="9637">
                  <c:v>7.707294345</c:v>
                </c:pt>
                <c:pt idx="9638">
                  <c:v>7.708094017</c:v>
                </c:pt>
                <c:pt idx="9639">
                  <c:v>7.708893689000001</c:v>
                </c:pt>
                <c:pt idx="9640">
                  <c:v>7.709693361</c:v>
                </c:pt>
                <c:pt idx="9641">
                  <c:v>7.710493033000001</c:v>
                </c:pt>
                <c:pt idx="9642">
                  <c:v>7.71129270500001</c:v>
                </c:pt>
                <c:pt idx="9643">
                  <c:v>7.712092376999991</c:v>
                </c:pt>
                <c:pt idx="9644">
                  <c:v>7.712892049000001</c:v>
                </c:pt>
                <c:pt idx="9645">
                  <c:v>7.713691721</c:v>
                </c:pt>
                <c:pt idx="9646">
                  <c:v>7.714491393</c:v>
                </c:pt>
                <c:pt idx="9647">
                  <c:v>7.715291065000001</c:v>
                </c:pt>
                <c:pt idx="9648">
                  <c:v>7.716090737</c:v>
                </c:pt>
                <c:pt idx="9649">
                  <c:v>7.716890409</c:v>
                </c:pt>
                <c:pt idx="9650">
                  <c:v>7.717690081000001</c:v>
                </c:pt>
                <c:pt idx="9651">
                  <c:v>7.718489753000001</c:v>
                </c:pt>
                <c:pt idx="9652">
                  <c:v>7.719289425000002</c:v>
                </c:pt>
                <c:pt idx="9653">
                  <c:v>7.720089097000001</c:v>
                </c:pt>
                <c:pt idx="9654">
                  <c:v>7.720888768999988</c:v>
                </c:pt>
                <c:pt idx="9655">
                  <c:v>7.721688441</c:v>
                </c:pt>
                <c:pt idx="9656">
                  <c:v>7.722488113000001</c:v>
                </c:pt>
                <c:pt idx="9657">
                  <c:v>7.723287785</c:v>
                </c:pt>
                <c:pt idx="9658">
                  <c:v>7.724087456999983</c:v>
                </c:pt>
                <c:pt idx="9659">
                  <c:v>7.724887128999987</c:v>
                </c:pt>
                <c:pt idx="9660">
                  <c:v>7.725686800999989</c:v>
                </c:pt>
                <c:pt idx="9661">
                  <c:v>7.726486473</c:v>
                </c:pt>
                <c:pt idx="9662">
                  <c:v>7.727286145000001</c:v>
                </c:pt>
                <c:pt idx="9663">
                  <c:v>7.728085816999981</c:v>
                </c:pt>
                <c:pt idx="9664">
                  <c:v>7.728885489</c:v>
                </c:pt>
                <c:pt idx="9665">
                  <c:v>7.729685160999995</c:v>
                </c:pt>
                <c:pt idx="9666">
                  <c:v>7.730484832999988</c:v>
                </c:pt>
                <c:pt idx="9667">
                  <c:v>7.731284505000001</c:v>
                </c:pt>
                <c:pt idx="9668">
                  <c:v>7.732084176999987</c:v>
                </c:pt>
                <c:pt idx="9669">
                  <c:v>7.732883848999991</c:v>
                </c:pt>
                <c:pt idx="9670">
                  <c:v>7.733683521000001</c:v>
                </c:pt>
                <c:pt idx="9671">
                  <c:v>7.734483193000001</c:v>
                </c:pt>
                <c:pt idx="9672">
                  <c:v>7.735282865</c:v>
                </c:pt>
                <c:pt idx="9673">
                  <c:v>7.736082537000001</c:v>
                </c:pt>
                <c:pt idx="9674">
                  <c:v>7.736882209</c:v>
                </c:pt>
                <c:pt idx="9675">
                  <c:v>7.737681881</c:v>
                </c:pt>
                <c:pt idx="9676">
                  <c:v>7.738481553000001</c:v>
                </c:pt>
                <c:pt idx="9677">
                  <c:v>7.739281225000001</c:v>
                </c:pt>
                <c:pt idx="9678">
                  <c:v>7.74008089699999</c:v>
                </c:pt>
                <c:pt idx="9679">
                  <c:v>7.740880568999985</c:v>
                </c:pt>
                <c:pt idx="9680">
                  <c:v>7.741680241000001</c:v>
                </c:pt>
                <c:pt idx="9681">
                  <c:v>7.742479913000001</c:v>
                </c:pt>
                <c:pt idx="9682">
                  <c:v>7.743279585</c:v>
                </c:pt>
                <c:pt idx="9683">
                  <c:v>7.744079256999988</c:v>
                </c:pt>
                <c:pt idx="9684">
                  <c:v>7.74487892899999</c:v>
                </c:pt>
                <c:pt idx="9685">
                  <c:v>7.745678601000001</c:v>
                </c:pt>
                <c:pt idx="9686">
                  <c:v>7.746478273000001</c:v>
                </c:pt>
                <c:pt idx="9687">
                  <c:v>7.747277945</c:v>
                </c:pt>
                <c:pt idx="9688">
                  <c:v>7.748077617000001</c:v>
                </c:pt>
                <c:pt idx="9689">
                  <c:v>7.748877289000001</c:v>
                </c:pt>
                <c:pt idx="9690">
                  <c:v>7.749676961000001</c:v>
                </c:pt>
                <c:pt idx="9691">
                  <c:v>7.750476632999994</c:v>
                </c:pt>
                <c:pt idx="9692">
                  <c:v>7.751276305</c:v>
                </c:pt>
                <c:pt idx="9693">
                  <c:v>7.752075976999985</c:v>
                </c:pt>
                <c:pt idx="9694">
                  <c:v>7.752875648999987</c:v>
                </c:pt>
                <c:pt idx="9695">
                  <c:v>7.753675321</c:v>
                </c:pt>
                <c:pt idx="9696">
                  <c:v>7.754474993</c:v>
                </c:pt>
                <c:pt idx="9697">
                  <c:v>7.755274665000001</c:v>
                </c:pt>
                <c:pt idx="9698">
                  <c:v>7.756074336999991</c:v>
                </c:pt>
                <c:pt idx="9699">
                  <c:v>7.756874009</c:v>
                </c:pt>
                <c:pt idx="9700">
                  <c:v>7.757673681</c:v>
                </c:pt>
                <c:pt idx="9701">
                  <c:v>7.758473353</c:v>
                </c:pt>
                <c:pt idx="9702">
                  <c:v>7.75927302500001</c:v>
                </c:pt>
                <c:pt idx="9703">
                  <c:v>7.760072697000001</c:v>
                </c:pt>
                <c:pt idx="9704">
                  <c:v>7.76087236899999</c:v>
                </c:pt>
                <c:pt idx="9705">
                  <c:v>7.761672041000001</c:v>
                </c:pt>
                <c:pt idx="9706">
                  <c:v>7.762471713000001</c:v>
                </c:pt>
                <c:pt idx="9707">
                  <c:v>7.763271385000002</c:v>
                </c:pt>
                <c:pt idx="9708">
                  <c:v>7.764071056999985</c:v>
                </c:pt>
                <c:pt idx="9709">
                  <c:v>7.764870728999988</c:v>
                </c:pt>
                <c:pt idx="9710">
                  <c:v>7.765670401</c:v>
                </c:pt>
                <c:pt idx="9711">
                  <c:v>7.766470073000001</c:v>
                </c:pt>
                <c:pt idx="9712">
                  <c:v>7.767269745</c:v>
                </c:pt>
                <c:pt idx="9713">
                  <c:v>7.768069417</c:v>
                </c:pt>
                <c:pt idx="9714">
                  <c:v>7.768869089000001</c:v>
                </c:pt>
                <c:pt idx="9715">
                  <c:v>7.769668761000001</c:v>
                </c:pt>
                <c:pt idx="9716">
                  <c:v>7.770468433000003</c:v>
                </c:pt>
                <c:pt idx="9717">
                  <c:v>7.77126810500001</c:v>
                </c:pt>
                <c:pt idx="9718">
                  <c:v>7.772067777</c:v>
                </c:pt>
                <c:pt idx="9719">
                  <c:v>7.772867449000001</c:v>
                </c:pt>
                <c:pt idx="9720">
                  <c:v>7.77366712100001</c:v>
                </c:pt>
                <c:pt idx="9721">
                  <c:v>7.774466793</c:v>
                </c:pt>
                <c:pt idx="9722">
                  <c:v>7.775266465000003</c:v>
                </c:pt>
                <c:pt idx="9723">
                  <c:v>7.776066137000001</c:v>
                </c:pt>
                <c:pt idx="9724">
                  <c:v>7.776865809000001</c:v>
                </c:pt>
                <c:pt idx="9725">
                  <c:v>7.77766548100001</c:v>
                </c:pt>
                <c:pt idx="9726">
                  <c:v>7.778465153000001</c:v>
                </c:pt>
                <c:pt idx="9727">
                  <c:v>7.779264825</c:v>
                </c:pt>
                <c:pt idx="9728">
                  <c:v>7.780064497000001</c:v>
                </c:pt>
                <c:pt idx="9729">
                  <c:v>7.780864169</c:v>
                </c:pt>
                <c:pt idx="9730">
                  <c:v>7.781663841</c:v>
                </c:pt>
                <c:pt idx="9731">
                  <c:v>7.782463513000001</c:v>
                </c:pt>
                <c:pt idx="9732">
                  <c:v>7.78326318500001</c:v>
                </c:pt>
                <c:pt idx="9733">
                  <c:v>7.784062856999991</c:v>
                </c:pt>
                <c:pt idx="9734">
                  <c:v>7.784862529000001</c:v>
                </c:pt>
                <c:pt idx="9735">
                  <c:v>7.785662201000001</c:v>
                </c:pt>
                <c:pt idx="9736">
                  <c:v>7.786461873</c:v>
                </c:pt>
                <c:pt idx="9737">
                  <c:v>7.787261545000001</c:v>
                </c:pt>
                <c:pt idx="9738">
                  <c:v>7.788061217</c:v>
                </c:pt>
                <c:pt idx="9739">
                  <c:v>7.788860889</c:v>
                </c:pt>
                <c:pt idx="9740">
                  <c:v>7.789660561000001</c:v>
                </c:pt>
                <c:pt idx="9741">
                  <c:v>7.790460233000001</c:v>
                </c:pt>
                <c:pt idx="9742">
                  <c:v>7.791259905</c:v>
                </c:pt>
                <c:pt idx="9743">
                  <c:v>7.792059576999987</c:v>
                </c:pt>
                <c:pt idx="9744">
                  <c:v>7.792859248999989</c:v>
                </c:pt>
                <c:pt idx="9745">
                  <c:v>7.793658921000001</c:v>
                </c:pt>
                <c:pt idx="9746">
                  <c:v>7.794458592999994</c:v>
                </c:pt>
                <c:pt idx="9747">
                  <c:v>7.795258265</c:v>
                </c:pt>
                <c:pt idx="9748">
                  <c:v>7.796057937</c:v>
                </c:pt>
                <c:pt idx="9749">
                  <c:v>7.796857609000001</c:v>
                </c:pt>
                <c:pt idx="9750">
                  <c:v>7.797657281000001</c:v>
                </c:pt>
                <c:pt idx="9751">
                  <c:v>7.798456953</c:v>
                </c:pt>
                <c:pt idx="9752">
                  <c:v>7.799256625000001</c:v>
                </c:pt>
                <c:pt idx="9753">
                  <c:v>7.800056296999991</c:v>
                </c:pt>
                <c:pt idx="9754">
                  <c:v>7.800855968999985</c:v>
                </c:pt>
                <c:pt idx="9755">
                  <c:v>7.801655641</c:v>
                </c:pt>
                <c:pt idx="9756">
                  <c:v>7.80245531299999</c:v>
                </c:pt>
                <c:pt idx="9757">
                  <c:v>7.803254985000001</c:v>
                </c:pt>
                <c:pt idx="9758">
                  <c:v>7.80405465699998</c:v>
                </c:pt>
                <c:pt idx="9759">
                  <c:v>7.804854328999983</c:v>
                </c:pt>
                <c:pt idx="9760">
                  <c:v>7.805654001000001</c:v>
                </c:pt>
                <c:pt idx="9761">
                  <c:v>7.806453673000001</c:v>
                </c:pt>
                <c:pt idx="9762">
                  <c:v>7.807253345000001</c:v>
                </c:pt>
                <c:pt idx="9763">
                  <c:v>7.808053016999991</c:v>
                </c:pt>
                <c:pt idx="9764">
                  <c:v>7.808852689</c:v>
                </c:pt>
                <c:pt idx="9765">
                  <c:v>7.809652361</c:v>
                </c:pt>
                <c:pt idx="9766">
                  <c:v>7.810452033000001</c:v>
                </c:pt>
                <c:pt idx="9767">
                  <c:v>7.811251705000001</c:v>
                </c:pt>
                <c:pt idx="9768">
                  <c:v>7.812051376999983</c:v>
                </c:pt>
                <c:pt idx="9769">
                  <c:v>7.812851048999987</c:v>
                </c:pt>
                <c:pt idx="9770">
                  <c:v>7.813650721000001</c:v>
                </c:pt>
                <c:pt idx="9771">
                  <c:v>7.814450393</c:v>
                </c:pt>
                <c:pt idx="9772">
                  <c:v>7.815250064999994</c:v>
                </c:pt>
                <c:pt idx="9773">
                  <c:v>7.816049737</c:v>
                </c:pt>
                <c:pt idx="9774">
                  <c:v>7.816849409000001</c:v>
                </c:pt>
                <c:pt idx="9775">
                  <c:v>7.817649081000001</c:v>
                </c:pt>
                <c:pt idx="9776">
                  <c:v>7.818448753</c:v>
                </c:pt>
                <c:pt idx="9777">
                  <c:v>7.81924842500001</c:v>
                </c:pt>
                <c:pt idx="9778">
                  <c:v>7.820048097000001</c:v>
                </c:pt>
                <c:pt idx="9779">
                  <c:v>7.820847768999991</c:v>
                </c:pt>
                <c:pt idx="9780">
                  <c:v>7.821647441000001</c:v>
                </c:pt>
                <c:pt idx="9781">
                  <c:v>7.822447113</c:v>
                </c:pt>
                <c:pt idx="9782">
                  <c:v>7.823246785</c:v>
                </c:pt>
                <c:pt idx="9783">
                  <c:v>7.824046456999985</c:v>
                </c:pt>
                <c:pt idx="9784">
                  <c:v>7.824846128999987</c:v>
                </c:pt>
                <c:pt idx="9785">
                  <c:v>7.82564580099999</c:v>
                </c:pt>
                <c:pt idx="9786">
                  <c:v>7.826445473000001</c:v>
                </c:pt>
                <c:pt idx="9787">
                  <c:v>7.827245145000001</c:v>
                </c:pt>
                <c:pt idx="9788">
                  <c:v>7.828044816999983</c:v>
                </c:pt>
                <c:pt idx="9789">
                  <c:v>7.828844489000001</c:v>
                </c:pt>
                <c:pt idx="9790">
                  <c:v>7.829644161</c:v>
                </c:pt>
                <c:pt idx="9791">
                  <c:v>7.830443833</c:v>
                </c:pt>
                <c:pt idx="9792">
                  <c:v>7.83124350500001</c:v>
                </c:pt>
                <c:pt idx="9793">
                  <c:v>7.832043177</c:v>
                </c:pt>
                <c:pt idx="9794">
                  <c:v>7.83284284899999</c:v>
                </c:pt>
                <c:pt idx="9795">
                  <c:v>7.833642521000001</c:v>
                </c:pt>
                <c:pt idx="9796">
                  <c:v>7.834442193000001</c:v>
                </c:pt>
                <c:pt idx="9797">
                  <c:v>7.835241865000001</c:v>
                </c:pt>
                <c:pt idx="9798">
                  <c:v>7.836041537000001</c:v>
                </c:pt>
                <c:pt idx="9799">
                  <c:v>7.836841209</c:v>
                </c:pt>
                <c:pt idx="9800">
                  <c:v>7.837640881</c:v>
                </c:pt>
                <c:pt idx="9801">
                  <c:v>7.838440553000001</c:v>
                </c:pt>
                <c:pt idx="9802">
                  <c:v>7.839240225</c:v>
                </c:pt>
                <c:pt idx="9803">
                  <c:v>7.840039897</c:v>
                </c:pt>
                <c:pt idx="9804">
                  <c:v>7.840839568999987</c:v>
                </c:pt>
                <c:pt idx="9805">
                  <c:v>7.841639241000001</c:v>
                </c:pt>
                <c:pt idx="9806">
                  <c:v>7.842438913</c:v>
                </c:pt>
                <c:pt idx="9807">
                  <c:v>7.843238585000001</c:v>
                </c:pt>
                <c:pt idx="9808">
                  <c:v>7.844038256999982</c:v>
                </c:pt>
                <c:pt idx="9809">
                  <c:v>7.844837928999985</c:v>
                </c:pt>
                <c:pt idx="9810">
                  <c:v>7.845637601</c:v>
                </c:pt>
                <c:pt idx="9811">
                  <c:v>7.84643727299999</c:v>
                </c:pt>
                <c:pt idx="9812">
                  <c:v>7.847236945000001</c:v>
                </c:pt>
                <c:pt idx="9813">
                  <c:v>7.848036616999988</c:v>
                </c:pt>
                <c:pt idx="9814">
                  <c:v>7.848836288999991</c:v>
                </c:pt>
                <c:pt idx="9815">
                  <c:v>7.849635961000001</c:v>
                </c:pt>
                <c:pt idx="9816">
                  <c:v>7.850435632999989</c:v>
                </c:pt>
                <c:pt idx="9817">
                  <c:v>7.851235305</c:v>
                </c:pt>
                <c:pt idx="9818">
                  <c:v>7.852034976999977</c:v>
                </c:pt>
                <c:pt idx="9819">
                  <c:v>7.85283464899998</c:v>
                </c:pt>
                <c:pt idx="9820">
                  <c:v>7.85363432099999</c:v>
                </c:pt>
                <c:pt idx="9821">
                  <c:v>7.854433993000001</c:v>
                </c:pt>
                <c:pt idx="9822">
                  <c:v>7.855233665000001</c:v>
                </c:pt>
                <c:pt idx="9823">
                  <c:v>7.85603333699999</c:v>
                </c:pt>
                <c:pt idx="9824">
                  <c:v>7.856833009000001</c:v>
                </c:pt>
                <c:pt idx="9825">
                  <c:v>7.857632681000001</c:v>
                </c:pt>
                <c:pt idx="9826">
                  <c:v>7.85843235299999</c:v>
                </c:pt>
                <c:pt idx="9827">
                  <c:v>7.859232025</c:v>
                </c:pt>
                <c:pt idx="9828">
                  <c:v>7.860031696999988</c:v>
                </c:pt>
                <c:pt idx="9829">
                  <c:v>7.860831368999985</c:v>
                </c:pt>
                <c:pt idx="9830">
                  <c:v>7.861631041000001</c:v>
                </c:pt>
                <c:pt idx="9831">
                  <c:v>7.862430712999989</c:v>
                </c:pt>
                <c:pt idx="9832">
                  <c:v>7.863230385000001</c:v>
                </c:pt>
                <c:pt idx="9833">
                  <c:v>7.86403005699998</c:v>
                </c:pt>
                <c:pt idx="9834">
                  <c:v>7.864829728999989</c:v>
                </c:pt>
                <c:pt idx="9835">
                  <c:v>7.865629401000001</c:v>
                </c:pt>
                <c:pt idx="9836">
                  <c:v>7.866429072999995</c:v>
                </c:pt>
                <c:pt idx="9837">
                  <c:v>7.867228745</c:v>
                </c:pt>
                <c:pt idx="9838">
                  <c:v>7.868028417</c:v>
                </c:pt>
                <c:pt idx="9839">
                  <c:v>7.868828089000001</c:v>
                </c:pt>
                <c:pt idx="9840">
                  <c:v>7.869627761</c:v>
                </c:pt>
                <c:pt idx="9841">
                  <c:v>7.870427433000001</c:v>
                </c:pt>
                <c:pt idx="9842">
                  <c:v>7.87122710500001</c:v>
                </c:pt>
                <c:pt idx="9843">
                  <c:v>7.872026776999991</c:v>
                </c:pt>
                <c:pt idx="9844">
                  <c:v>7.872826448999991</c:v>
                </c:pt>
                <c:pt idx="9845">
                  <c:v>7.873626121</c:v>
                </c:pt>
                <c:pt idx="9846">
                  <c:v>7.874425793</c:v>
                </c:pt>
                <c:pt idx="9847">
                  <c:v>7.875225465000001</c:v>
                </c:pt>
                <c:pt idx="9848">
                  <c:v>7.876025137000001</c:v>
                </c:pt>
                <c:pt idx="9849">
                  <c:v>7.87682480899999</c:v>
                </c:pt>
                <c:pt idx="9850">
                  <c:v>7.877624481000001</c:v>
                </c:pt>
                <c:pt idx="9851">
                  <c:v>7.878424153000001</c:v>
                </c:pt>
                <c:pt idx="9852">
                  <c:v>7.879223825000003</c:v>
                </c:pt>
                <c:pt idx="9853">
                  <c:v>7.880023497000001</c:v>
                </c:pt>
                <c:pt idx="9854">
                  <c:v>7.880823169</c:v>
                </c:pt>
                <c:pt idx="9855">
                  <c:v>7.881622841</c:v>
                </c:pt>
                <c:pt idx="9856">
                  <c:v>7.882422513000001</c:v>
                </c:pt>
                <c:pt idx="9857">
                  <c:v>7.883222185</c:v>
                </c:pt>
                <c:pt idx="9858">
                  <c:v>7.884021856999985</c:v>
                </c:pt>
                <c:pt idx="9859">
                  <c:v>7.884821528999987</c:v>
                </c:pt>
                <c:pt idx="9860">
                  <c:v>7.885621201000001</c:v>
                </c:pt>
                <c:pt idx="9861">
                  <c:v>7.886420873</c:v>
                </c:pt>
                <c:pt idx="9862">
                  <c:v>7.887220545000001</c:v>
                </c:pt>
                <c:pt idx="9863">
                  <c:v>7.888020216999989</c:v>
                </c:pt>
                <c:pt idx="9864">
                  <c:v>7.888819889</c:v>
                </c:pt>
                <c:pt idx="9865">
                  <c:v>7.889619561000001</c:v>
                </c:pt>
                <c:pt idx="9866">
                  <c:v>7.89041923299999</c:v>
                </c:pt>
                <c:pt idx="9867">
                  <c:v>7.891218905000001</c:v>
                </c:pt>
                <c:pt idx="9868">
                  <c:v>7.89201857699998</c:v>
                </c:pt>
                <c:pt idx="9869">
                  <c:v>7.892818248999982</c:v>
                </c:pt>
                <c:pt idx="9870">
                  <c:v>7.893617921000001</c:v>
                </c:pt>
                <c:pt idx="9871">
                  <c:v>7.894417592999988</c:v>
                </c:pt>
                <c:pt idx="9872">
                  <c:v>7.89521726499999</c:v>
                </c:pt>
                <c:pt idx="9873">
                  <c:v>7.896016936999985</c:v>
                </c:pt>
                <c:pt idx="9874">
                  <c:v>7.896816608999988</c:v>
                </c:pt>
                <c:pt idx="9875">
                  <c:v>7.89761628099999</c:v>
                </c:pt>
                <c:pt idx="9876">
                  <c:v>7.898415952999985</c:v>
                </c:pt>
                <c:pt idx="9877">
                  <c:v>7.899215625000001</c:v>
                </c:pt>
                <c:pt idx="9878">
                  <c:v>7.900015296999991</c:v>
                </c:pt>
                <c:pt idx="9879">
                  <c:v>7.900814968999987</c:v>
                </c:pt>
                <c:pt idx="9880">
                  <c:v>7.901614641000001</c:v>
                </c:pt>
                <c:pt idx="9881">
                  <c:v>7.902414313</c:v>
                </c:pt>
                <c:pt idx="9882">
                  <c:v>7.90321398500001</c:v>
                </c:pt>
                <c:pt idx="9883">
                  <c:v>7.904013656999988</c:v>
                </c:pt>
                <c:pt idx="9884">
                  <c:v>7.904813329</c:v>
                </c:pt>
                <c:pt idx="9885">
                  <c:v>7.905613001000001</c:v>
                </c:pt>
                <c:pt idx="9886">
                  <c:v>7.906412673000001</c:v>
                </c:pt>
                <c:pt idx="9887">
                  <c:v>7.907212345000001</c:v>
                </c:pt>
                <c:pt idx="9888">
                  <c:v>7.908012017000001</c:v>
                </c:pt>
                <c:pt idx="9889">
                  <c:v>7.908811689000001</c:v>
                </c:pt>
                <c:pt idx="9890">
                  <c:v>7.909611361000001</c:v>
                </c:pt>
                <c:pt idx="9891">
                  <c:v>7.910411032999995</c:v>
                </c:pt>
                <c:pt idx="9892">
                  <c:v>7.911210705</c:v>
                </c:pt>
                <c:pt idx="9893">
                  <c:v>7.912010376999985</c:v>
                </c:pt>
                <c:pt idx="9894">
                  <c:v>7.912810048999987</c:v>
                </c:pt>
                <c:pt idx="9895">
                  <c:v>7.913609721000002</c:v>
                </c:pt>
                <c:pt idx="9896">
                  <c:v>7.914409393000001</c:v>
                </c:pt>
                <c:pt idx="9897">
                  <c:v>7.915209065000001</c:v>
                </c:pt>
                <c:pt idx="9898">
                  <c:v>7.916008737000001</c:v>
                </c:pt>
                <c:pt idx="9899">
                  <c:v>7.916808409000001</c:v>
                </c:pt>
                <c:pt idx="9900">
                  <c:v>7.917608081</c:v>
                </c:pt>
                <c:pt idx="9901">
                  <c:v>7.918407753</c:v>
                </c:pt>
                <c:pt idx="9902">
                  <c:v>7.91920742500001</c:v>
                </c:pt>
                <c:pt idx="9903">
                  <c:v>7.920007097000001</c:v>
                </c:pt>
                <c:pt idx="9904">
                  <c:v>7.92080676899999</c:v>
                </c:pt>
                <c:pt idx="9905">
                  <c:v>7.921606441000001</c:v>
                </c:pt>
                <c:pt idx="9906">
                  <c:v>7.922406113000001</c:v>
                </c:pt>
                <c:pt idx="9907">
                  <c:v>7.923205785000003</c:v>
                </c:pt>
                <c:pt idx="9908">
                  <c:v>7.924005456999985</c:v>
                </c:pt>
                <c:pt idx="9909">
                  <c:v>7.924805128999988</c:v>
                </c:pt>
                <c:pt idx="9910">
                  <c:v>7.925604801</c:v>
                </c:pt>
                <c:pt idx="9911">
                  <c:v>7.926404473000001</c:v>
                </c:pt>
                <c:pt idx="9912">
                  <c:v>7.927204145000001</c:v>
                </c:pt>
                <c:pt idx="9913">
                  <c:v>7.928003817</c:v>
                </c:pt>
                <c:pt idx="9914">
                  <c:v>7.928803489000001</c:v>
                </c:pt>
                <c:pt idx="9915">
                  <c:v>7.929603161000001</c:v>
                </c:pt>
                <c:pt idx="9916">
                  <c:v>7.930402833000001</c:v>
                </c:pt>
                <c:pt idx="9917">
                  <c:v>7.931202505</c:v>
                </c:pt>
                <c:pt idx="9918">
                  <c:v>7.932002177</c:v>
                </c:pt>
                <c:pt idx="9919">
                  <c:v>7.932801849</c:v>
                </c:pt>
                <c:pt idx="9920">
                  <c:v>7.933601521000001</c:v>
                </c:pt>
                <c:pt idx="9921">
                  <c:v>7.934401193</c:v>
                </c:pt>
                <c:pt idx="9922">
                  <c:v>7.935200865000001</c:v>
                </c:pt>
                <c:pt idx="9923">
                  <c:v>7.936000537000001</c:v>
                </c:pt>
                <c:pt idx="9924">
                  <c:v>7.936800209000001</c:v>
                </c:pt>
                <c:pt idx="9925">
                  <c:v>7.937599881000001</c:v>
                </c:pt>
                <c:pt idx="9926">
                  <c:v>7.938399553</c:v>
                </c:pt>
                <c:pt idx="9927">
                  <c:v>7.939199225</c:v>
                </c:pt>
                <c:pt idx="9928">
                  <c:v>7.939998897000001</c:v>
                </c:pt>
                <c:pt idx="9929">
                  <c:v>7.940798569000001</c:v>
                </c:pt>
                <c:pt idx="9930">
                  <c:v>7.941598241</c:v>
                </c:pt>
                <c:pt idx="9931">
                  <c:v>7.942397913000001</c:v>
                </c:pt>
                <c:pt idx="9932">
                  <c:v>7.943197585000001</c:v>
                </c:pt>
                <c:pt idx="9933">
                  <c:v>7.943997256999991</c:v>
                </c:pt>
                <c:pt idx="9934">
                  <c:v>7.944796929000001</c:v>
                </c:pt>
                <c:pt idx="9935">
                  <c:v>7.945596601</c:v>
                </c:pt>
                <c:pt idx="9936">
                  <c:v>7.946396273</c:v>
                </c:pt>
                <c:pt idx="9937">
                  <c:v>7.947195945000001</c:v>
                </c:pt>
                <c:pt idx="9938">
                  <c:v>7.947995616999988</c:v>
                </c:pt>
                <c:pt idx="9939">
                  <c:v>7.948795289</c:v>
                </c:pt>
                <c:pt idx="9940">
                  <c:v>7.949594961000001</c:v>
                </c:pt>
                <c:pt idx="9941">
                  <c:v>7.950394633000001</c:v>
                </c:pt>
                <c:pt idx="9942">
                  <c:v>7.951194305000001</c:v>
                </c:pt>
                <c:pt idx="9943">
                  <c:v>7.951993977000001</c:v>
                </c:pt>
                <c:pt idx="9944">
                  <c:v>7.952793649</c:v>
                </c:pt>
                <c:pt idx="9945">
                  <c:v>7.953593321000001</c:v>
                </c:pt>
                <c:pt idx="9946">
                  <c:v>7.954392993000001</c:v>
                </c:pt>
                <c:pt idx="9947">
                  <c:v>7.955192665</c:v>
                </c:pt>
                <c:pt idx="9948">
                  <c:v>7.955992337</c:v>
                </c:pt>
                <c:pt idx="9949">
                  <c:v>7.956792009000001</c:v>
                </c:pt>
                <c:pt idx="9950">
                  <c:v>7.957591681000001</c:v>
                </c:pt>
                <c:pt idx="9951">
                  <c:v>7.958391353000001</c:v>
                </c:pt>
                <c:pt idx="9952">
                  <c:v>7.959191025000001</c:v>
                </c:pt>
                <c:pt idx="9953">
                  <c:v>7.959990697</c:v>
                </c:pt>
                <c:pt idx="9954">
                  <c:v>7.960790369000001</c:v>
                </c:pt>
                <c:pt idx="9955">
                  <c:v>7.961590041</c:v>
                </c:pt>
                <c:pt idx="9956">
                  <c:v>7.962389713</c:v>
                </c:pt>
                <c:pt idx="9957">
                  <c:v>7.963189385000001</c:v>
                </c:pt>
                <c:pt idx="9958">
                  <c:v>7.963989056999989</c:v>
                </c:pt>
                <c:pt idx="9959">
                  <c:v>7.96478872899999</c:v>
                </c:pt>
                <c:pt idx="9960">
                  <c:v>7.965588401000001</c:v>
                </c:pt>
                <c:pt idx="9961">
                  <c:v>7.966388073000001</c:v>
                </c:pt>
                <c:pt idx="9962">
                  <c:v>7.96718774499999</c:v>
                </c:pt>
                <c:pt idx="9963">
                  <c:v>7.967987416999987</c:v>
                </c:pt>
                <c:pt idx="9964">
                  <c:v>7.968787089</c:v>
                </c:pt>
                <c:pt idx="9965">
                  <c:v>7.96958676099999</c:v>
                </c:pt>
                <c:pt idx="9966">
                  <c:v>7.970386433000001</c:v>
                </c:pt>
                <c:pt idx="9967">
                  <c:v>7.971186105000001</c:v>
                </c:pt>
                <c:pt idx="9968">
                  <c:v>7.971985777</c:v>
                </c:pt>
                <c:pt idx="9969">
                  <c:v>7.972785449000001</c:v>
                </c:pt>
                <c:pt idx="9970">
                  <c:v>7.973585121000001</c:v>
                </c:pt>
                <c:pt idx="9971">
                  <c:v>7.974384793000001</c:v>
                </c:pt>
                <c:pt idx="9972">
                  <c:v>7.975184464999995</c:v>
                </c:pt>
                <c:pt idx="9973">
                  <c:v>7.97598413699999</c:v>
                </c:pt>
                <c:pt idx="9974">
                  <c:v>7.976783809000001</c:v>
                </c:pt>
                <c:pt idx="9975">
                  <c:v>7.977583481000001</c:v>
                </c:pt>
                <c:pt idx="9976">
                  <c:v>7.978383153000001</c:v>
                </c:pt>
                <c:pt idx="9977">
                  <c:v>7.979182825000001</c:v>
                </c:pt>
                <c:pt idx="9978">
                  <c:v>7.979982497000001</c:v>
                </c:pt>
                <c:pt idx="9979">
                  <c:v>7.980782169000001</c:v>
                </c:pt>
                <c:pt idx="9980">
                  <c:v>7.981581841000001</c:v>
                </c:pt>
                <c:pt idx="9981">
                  <c:v>7.982381513</c:v>
                </c:pt>
                <c:pt idx="9982">
                  <c:v>7.983181185</c:v>
                </c:pt>
                <c:pt idx="9983">
                  <c:v>7.983980856999985</c:v>
                </c:pt>
                <c:pt idx="9984">
                  <c:v>7.984780528999989</c:v>
                </c:pt>
                <c:pt idx="9985">
                  <c:v>7.98558020099999</c:v>
                </c:pt>
                <c:pt idx="9986">
                  <c:v>7.986379873000001</c:v>
                </c:pt>
                <c:pt idx="9987">
                  <c:v>7.987179545000001</c:v>
                </c:pt>
                <c:pt idx="9988">
                  <c:v>7.987979216999991</c:v>
                </c:pt>
                <c:pt idx="9989">
                  <c:v>7.988778889</c:v>
                </c:pt>
                <c:pt idx="9990">
                  <c:v>7.989578561</c:v>
                </c:pt>
                <c:pt idx="9991">
                  <c:v>7.990378233</c:v>
                </c:pt>
                <c:pt idx="9992">
                  <c:v>7.991177905000001</c:v>
                </c:pt>
                <c:pt idx="9993">
                  <c:v>7.991977576999989</c:v>
                </c:pt>
                <c:pt idx="9994">
                  <c:v>7.99277724899999</c:v>
                </c:pt>
                <c:pt idx="9995">
                  <c:v>7.993576921000001</c:v>
                </c:pt>
                <c:pt idx="9996">
                  <c:v>7.994376593000001</c:v>
                </c:pt>
                <c:pt idx="9997">
                  <c:v>7.995176265</c:v>
                </c:pt>
                <c:pt idx="9998">
                  <c:v>7.995975936999985</c:v>
                </c:pt>
                <c:pt idx="9999">
                  <c:v>7.996775609</c:v>
                </c:pt>
                <c:pt idx="10000">
                  <c:v>7.997575281</c:v>
                </c:pt>
                <c:pt idx="10001">
                  <c:v>7.998374953000001</c:v>
                </c:pt>
                <c:pt idx="10002">
                  <c:v>7.999174625</c:v>
                </c:pt>
                <c:pt idx="10003">
                  <c:v>7.999974297</c:v>
                </c:pt>
                <c:pt idx="10004">
                  <c:v>8.000773969</c:v>
                </c:pt>
                <c:pt idx="10005">
                  <c:v>8.001573640999998</c:v>
                </c:pt>
                <c:pt idx="10006">
                  <c:v>8.002373313000001</c:v>
                </c:pt>
                <c:pt idx="10007">
                  <c:v>8.003172985</c:v>
                </c:pt>
                <c:pt idx="10008">
                  <c:v>8.003972657</c:v>
                </c:pt>
                <c:pt idx="10009">
                  <c:v>8.004772329</c:v>
                </c:pt>
                <c:pt idx="10010">
                  <c:v>8.005572001000002</c:v>
                </c:pt>
                <c:pt idx="10011">
                  <c:v>8.006371672999998</c:v>
                </c:pt>
                <c:pt idx="10012">
                  <c:v>8.007171344999998</c:v>
                </c:pt>
                <c:pt idx="10013">
                  <c:v>8.007971017000001</c:v>
                </c:pt>
                <c:pt idx="10014">
                  <c:v>8.008770688999998</c:v>
                </c:pt>
                <c:pt idx="10015">
                  <c:v>8.009570361000001</c:v>
                </c:pt>
                <c:pt idx="10016">
                  <c:v>8.010370033000001</c:v>
                </c:pt>
                <c:pt idx="10017">
                  <c:v>8.011169704999998</c:v>
                </c:pt>
                <c:pt idx="10018">
                  <c:v>8.011969377</c:v>
                </c:pt>
                <c:pt idx="10019">
                  <c:v>8.012769049000002</c:v>
                </c:pt>
                <c:pt idx="10020">
                  <c:v>8.013568720999998</c:v>
                </c:pt>
                <c:pt idx="10021">
                  <c:v>8.014368392999998</c:v>
                </c:pt>
                <c:pt idx="10022">
                  <c:v>8.015168065000001</c:v>
                </c:pt>
                <c:pt idx="10023">
                  <c:v>8.015967737</c:v>
                </c:pt>
                <c:pt idx="10024">
                  <c:v>8.016767409000001</c:v>
                </c:pt>
                <c:pt idx="10025">
                  <c:v>8.017567081000001</c:v>
                </c:pt>
                <c:pt idx="10026">
                  <c:v>8.018366752999998</c:v>
                </c:pt>
                <c:pt idx="10027">
                  <c:v>8.019166425000001</c:v>
                </c:pt>
                <c:pt idx="10028">
                  <c:v>8.019966097000002</c:v>
                </c:pt>
                <c:pt idx="10029">
                  <c:v>8.020765768999998</c:v>
                </c:pt>
                <c:pt idx="10030">
                  <c:v>8.021565440999998</c:v>
                </c:pt>
                <c:pt idx="10031">
                  <c:v>8.022365113000001</c:v>
                </c:pt>
                <c:pt idx="10032">
                  <c:v>8.023164784999998</c:v>
                </c:pt>
                <c:pt idx="10033">
                  <c:v>8.023964457000001</c:v>
                </c:pt>
                <c:pt idx="10034">
                  <c:v>8.024764129000001</c:v>
                </c:pt>
                <c:pt idx="10035">
                  <c:v>8.025563801</c:v>
                </c:pt>
                <c:pt idx="10036">
                  <c:v>8.026363472999998</c:v>
                </c:pt>
                <c:pt idx="10037">
                  <c:v>8.027163144999998</c:v>
                </c:pt>
                <c:pt idx="10038">
                  <c:v>8.027962817</c:v>
                </c:pt>
                <c:pt idx="10039">
                  <c:v>8.028762488999998</c:v>
                </c:pt>
                <c:pt idx="10040">
                  <c:v>8.029562161000001</c:v>
                </c:pt>
                <c:pt idx="10041">
                  <c:v>8.030361832999998</c:v>
                </c:pt>
                <c:pt idx="10042">
                  <c:v>8.031161504999998</c:v>
                </c:pt>
                <c:pt idx="10043">
                  <c:v>8.031961176999998</c:v>
                </c:pt>
                <c:pt idx="10044">
                  <c:v>8.032760849</c:v>
                </c:pt>
                <c:pt idx="10045">
                  <c:v>8.033560521</c:v>
                </c:pt>
                <c:pt idx="10046">
                  <c:v>8.034360192999998</c:v>
                </c:pt>
                <c:pt idx="10047">
                  <c:v>8.035159865</c:v>
                </c:pt>
                <c:pt idx="10048">
                  <c:v>8.035959537</c:v>
                </c:pt>
                <c:pt idx="10049">
                  <c:v>8.036759209000004</c:v>
                </c:pt>
                <c:pt idx="10050">
                  <c:v>8.037558880999998</c:v>
                </c:pt>
                <c:pt idx="10051">
                  <c:v>8.038358552999998</c:v>
                </c:pt>
                <c:pt idx="10052">
                  <c:v>8.039158225000001</c:v>
                </c:pt>
                <c:pt idx="10053">
                  <c:v>8.039957897</c:v>
                </c:pt>
                <c:pt idx="10054">
                  <c:v>8.040757569</c:v>
                </c:pt>
                <c:pt idx="10055">
                  <c:v>8.041557241</c:v>
                </c:pt>
                <c:pt idx="10056">
                  <c:v>8.042356913</c:v>
                </c:pt>
                <c:pt idx="10057">
                  <c:v>8.043156585</c:v>
                </c:pt>
                <c:pt idx="10058">
                  <c:v>8.043956257000004</c:v>
                </c:pt>
                <c:pt idx="10059">
                  <c:v>8.044755929</c:v>
                </c:pt>
                <c:pt idx="10060">
                  <c:v>8.045555601</c:v>
                </c:pt>
                <c:pt idx="10061">
                  <c:v>8.046355273000001</c:v>
                </c:pt>
                <c:pt idx="10062">
                  <c:v>8.047154945</c:v>
                </c:pt>
                <c:pt idx="10063">
                  <c:v>8.047954617</c:v>
                </c:pt>
                <c:pt idx="10064">
                  <c:v>8.048754289</c:v>
                </c:pt>
                <c:pt idx="10065">
                  <c:v>8.049553961000001</c:v>
                </c:pt>
                <c:pt idx="10066">
                  <c:v>8.050353633</c:v>
                </c:pt>
                <c:pt idx="10067">
                  <c:v>8.051153305000001</c:v>
                </c:pt>
                <c:pt idx="10068">
                  <c:v>8.051952977000002</c:v>
                </c:pt>
                <c:pt idx="10069">
                  <c:v>8.052752649</c:v>
                </c:pt>
                <c:pt idx="10070">
                  <c:v>8.053552321000006</c:v>
                </c:pt>
                <c:pt idx="10071">
                  <c:v>8.054351993000001</c:v>
                </c:pt>
                <c:pt idx="10072">
                  <c:v>8.055151665</c:v>
                </c:pt>
                <c:pt idx="10073">
                  <c:v>8.055951337</c:v>
                </c:pt>
                <c:pt idx="10074">
                  <c:v>8.056751009000002</c:v>
                </c:pt>
                <c:pt idx="10075">
                  <c:v>8.057550681</c:v>
                </c:pt>
                <c:pt idx="10076">
                  <c:v>8.058350353000001</c:v>
                </c:pt>
                <c:pt idx="10077">
                  <c:v>8.059150025000002</c:v>
                </c:pt>
                <c:pt idx="10078">
                  <c:v>8.059949697</c:v>
                </c:pt>
                <c:pt idx="10079">
                  <c:v>8.060749369000006</c:v>
                </c:pt>
                <c:pt idx="10080">
                  <c:v>8.061549041000002</c:v>
                </c:pt>
                <c:pt idx="10081">
                  <c:v>8.062348713</c:v>
                </c:pt>
                <c:pt idx="10082">
                  <c:v>8.063148385000001</c:v>
                </c:pt>
                <c:pt idx="10083">
                  <c:v>8.063948057000002</c:v>
                </c:pt>
                <c:pt idx="10084">
                  <c:v>8.064747729</c:v>
                </c:pt>
                <c:pt idx="10085">
                  <c:v>8.065547401000006</c:v>
                </c:pt>
                <c:pt idx="10086">
                  <c:v>8.066347073000002</c:v>
                </c:pt>
                <c:pt idx="10087">
                  <c:v>8.067146745</c:v>
                </c:pt>
                <c:pt idx="10088">
                  <c:v>8.06794641700001</c:v>
                </c:pt>
                <c:pt idx="10089">
                  <c:v>8.068746089</c:v>
                </c:pt>
                <c:pt idx="10090">
                  <c:v>8.069545761</c:v>
                </c:pt>
                <c:pt idx="10091">
                  <c:v>8.070345433</c:v>
                </c:pt>
                <c:pt idx="10092">
                  <c:v>8.071145105000001</c:v>
                </c:pt>
                <c:pt idx="10093">
                  <c:v>8.071944777</c:v>
                </c:pt>
                <c:pt idx="10094">
                  <c:v>8.072744449</c:v>
                </c:pt>
                <c:pt idx="10095">
                  <c:v>8.073544121000002</c:v>
                </c:pt>
                <c:pt idx="10096">
                  <c:v>8.074343792999998</c:v>
                </c:pt>
                <c:pt idx="10097">
                  <c:v>8.075143465000001</c:v>
                </c:pt>
                <c:pt idx="10098">
                  <c:v>8.075943137</c:v>
                </c:pt>
                <c:pt idx="10099">
                  <c:v>8.076742809</c:v>
                </c:pt>
                <c:pt idx="10100">
                  <c:v>8.077542481</c:v>
                </c:pt>
                <c:pt idx="10101">
                  <c:v>8.078342153000001</c:v>
                </c:pt>
                <c:pt idx="10102">
                  <c:v>8.079141825</c:v>
                </c:pt>
                <c:pt idx="10103">
                  <c:v>8.079941497</c:v>
                </c:pt>
                <c:pt idx="10104">
                  <c:v>8.080741169000001</c:v>
                </c:pt>
                <c:pt idx="10105">
                  <c:v>8.081540841</c:v>
                </c:pt>
                <c:pt idx="10106">
                  <c:v>8.08234051300001</c:v>
                </c:pt>
                <c:pt idx="10107">
                  <c:v>8.083140185</c:v>
                </c:pt>
                <c:pt idx="10108">
                  <c:v>8.083939857</c:v>
                </c:pt>
                <c:pt idx="10109">
                  <c:v>8.084739529</c:v>
                </c:pt>
                <c:pt idx="10110">
                  <c:v>8.08553920100001</c:v>
                </c:pt>
                <c:pt idx="10111">
                  <c:v>8.086338873</c:v>
                </c:pt>
                <c:pt idx="10112">
                  <c:v>8.087138545</c:v>
                </c:pt>
                <c:pt idx="10113">
                  <c:v>8.087938217000004</c:v>
                </c:pt>
                <c:pt idx="10114">
                  <c:v>8.088737889</c:v>
                </c:pt>
                <c:pt idx="10115">
                  <c:v>8.089537561</c:v>
                </c:pt>
                <c:pt idx="10116">
                  <c:v>8.090337233</c:v>
                </c:pt>
                <c:pt idx="10117">
                  <c:v>8.091136905</c:v>
                </c:pt>
                <c:pt idx="10118">
                  <c:v>8.091936577</c:v>
                </c:pt>
                <c:pt idx="10119">
                  <c:v>8.092736249</c:v>
                </c:pt>
                <c:pt idx="10120">
                  <c:v>8.093535921000002</c:v>
                </c:pt>
                <c:pt idx="10121">
                  <c:v>8.094335593</c:v>
                </c:pt>
                <c:pt idx="10122">
                  <c:v>8.095135265000004</c:v>
                </c:pt>
                <c:pt idx="10123">
                  <c:v>8.09593493700001</c:v>
                </c:pt>
                <c:pt idx="10124">
                  <c:v>8.096734609</c:v>
                </c:pt>
                <c:pt idx="10125">
                  <c:v>8.097534281</c:v>
                </c:pt>
                <c:pt idx="10126">
                  <c:v>8.098333953000001</c:v>
                </c:pt>
                <c:pt idx="10127">
                  <c:v>8.099133625</c:v>
                </c:pt>
                <c:pt idx="10128">
                  <c:v>8.099933297</c:v>
                </c:pt>
                <c:pt idx="10129">
                  <c:v>8.100732969000002</c:v>
                </c:pt>
                <c:pt idx="10130">
                  <c:v>8.101532641</c:v>
                </c:pt>
                <c:pt idx="10131">
                  <c:v>8.102332313000006</c:v>
                </c:pt>
                <c:pt idx="10132">
                  <c:v>8.103131985000001</c:v>
                </c:pt>
                <c:pt idx="10133">
                  <c:v>8.103931657</c:v>
                </c:pt>
                <c:pt idx="10134">
                  <c:v>8.104731329</c:v>
                </c:pt>
                <c:pt idx="10135">
                  <c:v>8.105531001000002</c:v>
                </c:pt>
                <c:pt idx="10136">
                  <c:v>8.106330673</c:v>
                </c:pt>
                <c:pt idx="10137">
                  <c:v>8.107130345</c:v>
                </c:pt>
                <c:pt idx="10138">
                  <c:v>8.107930017000002</c:v>
                </c:pt>
                <c:pt idx="10139">
                  <c:v>8.108729688999998</c:v>
                </c:pt>
                <c:pt idx="10140">
                  <c:v>8.109529361000001</c:v>
                </c:pt>
                <c:pt idx="10141">
                  <c:v>8.110329033000001</c:v>
                </c:pt>
                <c:pt idx="10142">
                  <c:v>8.111128704999981</c:v>
                </c:pt>
                <c:pt idx="10143">
                  <c:v>8.111928376999998</c:v>
                </c:pt>
                <c:pt idx="10144">
                  <c:v>8.112728049000001</c:v>
                </c:pt>
                <c:pt idx="10145">
                  <c:v>8.113527720999998</c:v>
                </c:pt>
                <c:pt idx="10146">
                  <c:v>8.114327392999998</c:v>
                </c:pt>
                <c:pt idx="10147">
                  <c:v>8.115127065000001</c:v>
                </c:pt>
                <c:pt idx="10148">
                  <c:v>8.115926737</c:v>
                </c:pt>
                <c:pt idx="10149">
                  <c:v>8.116726409</c:v>
                </c:pt>
                <c:pt idx="10150">
                  <c:v>8.117526081000001</c:v>
                </c:pt>
                <c:pt idx="10151">
                  <c:v>8.118325752999981</c:v>
                </c:pt>
                <c:pt idx="10152">
                  <c:v>8.119125424999998</c:v>
                </c:pt>
                <c:pt idx="10153">
                  <c:v>8.119925097</c:v>
                </c:pt>
                <c:pt idx="10154">
                  <c:v>8.120724768999998</c:v>
                </c:pt>
                <c:pt idx="10155">
                  <c:v>8.121524440999998</c:v>
                </c:pt>
                <c:pt idx="10156">
                  <c:v>8.122324113000001</c:v>
                </c:pt>
                <c:pt idx="10157">
                  <c:v>8.123123784999981</c:v>
                </c:pt>
                <c:pt idx="10158">
                  <c:v>8.123923456999998</c:v>
                </c:pt>
                <c:pt idx="10159">
                  <c:v>8.124723128999998</c:v>
                </c:pt>
                <c:pt idx="10160">
                  <c:v>8.125522801</c:v>
                </c:pt>
                <c:pt idx="10161">
                  <c:v>8.126322472999998</c:v>
                </c:pt>
                <c:pt idx="10162">
                  <c:v>8.127122144999998</c:v>
                </c:pt>
                <c:pt idx="10163">
                  <c:v>8.127921816999998</c:v>
                </c:pt>
                <c:pt idx="10164">
                  <c:v>8.128721488999975</c:v>
                </c:pt>
                <c:pt idx="10165">
                  <c:v>8.129521160999998</c:v>
                </c:pt>
                <c:pt idx="10166">
                  <c:v>8.130320832999998</c:v>
                </c:pt>
                <c:pt idx="10167">
                  <c:v>8.131120504999998</c:v>
                </c:pt>
                <c:pt idx="10168">
                  <c:v>8.131920176999998</c:v>
                </c:pt>
                <c:pt idx="10169">
                  <c:v>8.132719849</c:v>
                </c:pt>
                <c:pt idx="10170">
                  <c:v>8.133519521</c:v>
                </c:pt>
                <c:pt idx="10171">
                  <c:v>8.134319192999998</c:v>
                </c:pt>
                <c:pt idx="10172">
                  <c:v>8.135118865</c:v>
                </c:pt>
                <c:pt idx="10173">
                  <c:v>8.135918537</c:v>
                </c:pt>
                <c:pt idx="10174">
                  <c:v>8.136718209000001</c:v>
                </c:pt>
                <c:pt idx="10175">
                  <c:v>8.137517881</c:v>
                </c:pt>
                <c:pt idx="10176">
                  <c:v>8.138317552999998</c:v>
                </c:pt>
                <c:pt idx="10177">
                  <c:v>8.139117225000001</c:v>
                </c:pt>
                <c:pt idx="10178">
                  <c:v>8.139916897000002</c:v>
                </c:pt>
                <c:pt idx="10179">
                  <c:v>8.140716569</c:v>
                </c:pt>
                <c:pt idx="10180">
                  <c:v>8.141516241</c:v>
                </c:pt>
                <c:pt idx="10181">
                  <c:v>8.142315913000001</c:v>
                </c:pt>
                <c:pt idx="10182">
                  <c:v>8.143115584999998</c:v>
                </c:pt>
                <c:pt idx="10183">
                  <c:v>8.143915257</c:v>
                </c:pt>
                <c:pt idx="10184">
                  <c:v>8.144714929000001</c:v>
                </c:pt>
                <c:pt idx="10185">
                  <c:v>8.145514601</c:v>
                </c:pt>
                <c:pt idx="10186">
                  <c:v>8.146314273000001</c:v>
                </c:pt>
                <c:pt idx="10187">
                  <c:v>8.147113944999985</c:v>
                </c:pt>
                <c:pt idx="10188">
                  <c:v>8.147913616999998</c:v>
                </c:pt>
                <c:pt idx="10189">
                  <c:v>8.148713288999998</c:v>
                </c:pt>
                <c:pt idx="10190">
                  <c:v>8.149512961000001</c:v>
                </c:pt>
                <c:pt idx="10191">
                  <c:v>8.150312633</c:v>
                </c:pt>
                <c:pt idx="10192">
                  <c:v>8.151112305</c:v>
                </c:pt>
                <c:pt idx="10193">
                  <c:v>8.151911977000001</c:v>
                </c:pt>
                <c:pt idx="10194">
                  <c:v>8.152711649</c:v>
                </c:pt>
                <c:pt idx="10195">
                  <c:v>8.153511321000001</c:v>
                </c:pt>
                <c:pt idx="10196">
                  <c:v>8.154310993000001</c:v>
                </c:pt>
                <c:pt idx="10197">
                  <c:v>8.155110665</c:v>
                </c:pt>
                <c:pt idx="10198">
                  <c:v>8.155910337000006</c:v>
                </c:pt>
                <c:pt idx="10199">
                  <c:v>8.156710009000002</c:v>
                </c:pt>
                <c:pt idx="10200">
                  <c:v>8.157509681</c:v>
                </c:pt>
                <c:pt idx="10201">
                  <c:v>8.158309353000001</c:v>
                </c:pt>
                <c:pt idx="10202">
                  <c:v>8.159109025000002</c:v>
                </c:pt>
                <c:pt idx="10203">
                  <c:v>8.159908697</c:v>
                </c:pt>
                <c:pt idx="10204">
                  <c:v>8.160708369000001</c:v>
                </c:pt>
                <c:pt idx="10205">
                  <c:v>8.161508041000001</c:v>
                </c:pt>
                <c:pt idx="10206">
                  <c:v>8.162307713</c:v>
                </c:pt>
                <c:pt idx="10207">
                  <c:v>8.163107385</c:v>
                </c:pt>
                <c:pt idx="10208">
                  <c:v>8.163907057000002</c:v>
                </c:pt>
                <c:pt idx="10209">
                  <c:v>8.164706729</c:v>
                </c:pt>
                <c:pt idx="10210">
                  <c:v>8.165506401</c:v>
                </c:pt>
                <c:pt idx="10211">
                  <c:v>8.166306073000002</c:v>
                </c:pt>
                <c:pt idx="10212">
                  <c:v>8.167105744999998</c:v>
                </c:pt>
                <c:pt idx="10213">
                  <c:v>8.167905417</c:v>
                </c:pt>
                <c:pt idx="10214">
                  <c:v>8.168705089000001</c:v>
                </c:pt>
                <c:pt idx="10215">
                  <c:v>8.169504761</c:v>
                </c:pt>
                <c:pt idx="10216">
                  <c:v>8.170304433</c:v>
                </c:pt>
                <c:pt idx="10217">
                  <c:v>8.171104105</c:v>
                </c:pt>
                <c:pt idx="10218">
                  <c:v>8.171903776999998</c:v>
                </c:pt>
                <c:pt idx="10219">
                  <c:v>8.172703449</c:v>
                </c:pt>
                <c:pt idx="10220">
                  <c:v>8.173503121000001</c:v>
                </c:pt>
                <c:pt idx="10221">
                  <c:v>8.174302792999998</c:v>
                </c:pt>
                <c:pt idx="10222">
                  <c:v>8.175102465</c:v>
                </c:pt>
                <c:pt idx="10223">
                  <c:v>8.175902137000004</c:v>
                </c:pt>
                <c:pt idx="10224">
                  <c:v>8.176701809</c:v>
                </c:pt>
                <c:pt idx="10225">
                  <c:v>8.177501480999998</c:v>
                </c:pt>
                <c:pt idx="10226">
                  <c:v>8.178301152999998</c:v>
                </c:pt>
                <c:pt idx="10227">
                  <c:v>8.179100825</c:v>
                </c:pt>
                <c:pt idx="10228">
                  <c:v>8.179900497</c:v>
                </c:pt>
                <c:pt idx="10229">
                  <c:v>8.180700169000001</c:v>
                </c:pt>
                <c:pt idx="10230">
                  <c:v>8.181499841</c:v>
                </c:pt>
                <c:pt idx="10231">
                  <c:v>8.182299513</c:v>
                </c:pt>
                <c:pt idx="10232">
                  <c:v>8.183099185000001</c:v>
                </c:pt>
                <c:pt idx="10233">
                  <c:v>8.183898857000002</c:v>
                </c:pt>
                <c:pt idx="10234">
                  <c:v>8.184698529</c:v>
                </c:pt>
                <c:pt idx="10235">
                  <c:v>8.185498201</c:v>
                </c:pt>
                <c:pt idx="10236">
                  <c:v>8.186297873000002</c:v>
                </c:pt>
                <c:pt idx="10237">
                  <c:v>8.187097545</c:v>
                </c:pt>
                <c:pt idx="10238">
                  <c:v>8.187897217000006</c:v>
                </c:pt>
                <c:pt idx="10239">
                  <c:v>8.188696889000002</c:v>
                </c:pt>
                <c:pt idx="10240">
                  <c:v>8.189496561</c:v>
                </c:pt>
                <c:pt idx="10241">
                  <c:v>8.190296233000006</c:v>
                </c:pt>
                <c:pt idx="10242">
                  <c:v>8.191095905000001</c:v>
                </c:pt>
                <c:pt idx="10243">
                  <c:v>8.191895577</c:v>
                </c:pt>
                <c:pt idx="10244">
                  <c:v>8.192695249</c:v>
                </c:pt>
                <c:pt idx="10245">
                  <c:v>8.193494921000002</c:v>
                </c:pt>
                <c:pt idx="10246">
                  <c:v>8.194294593</c:v>
                </c:pt>
                <c:pt idx="10247">
                  <c:v>8.195094265</c:v>
                </c:pt>
                <c:pt idx="10248">
                  <c:v>8.195893937000002</c:v>
                </c:pt>
                <c:pt idx="10249">
                  <c:v>8.196693609</c:v>
                </c:pt>
                <c:pt idx="10250">
                  <c:v>8.197493281000001</c:v>
                </c:pt>
                <c:pt idx="10251">
                  <c:v>8.198292953</c:v>
                </c:pt>
                <c:pt idx="10252">
                  <c:v>8.199092625</c:v>
                </c:pt>
                <c:pt idx="10253">
                  <c:v>8.199892297000006</c:v>
                </c:pt>
                <c:pt idx="10254">
                  <c:v>8.200691969000001</c:v>
                </c:pt>
                <c:pt idx="10255">
                  <c:v>8.201491640999998</c:v>
                </c:pt>
                <c:pt idx="10256">
                  <c:v>8.202291313000001</c:v>
                </c:pt>
                <c:pt idx="10257">
                  <c:v>8.203090985000001</c:v>
                </c:pt>
                <c:pt idx="10258">
                  <c:v>8.203890657</c:v>
                </c:pt>
                <c:pt idx="10259">
                  <c:v>8.204690329000001</c:v>
                </c:pt>
                <c:pt idx="10260">
                  <c:v>8.205490001</c:v>
                </c:pt>
                <c:pt idx="10261">
                  <c:v>8.206289673</c:v>
                </c:pt>
                <c:pt idx="10262">
                  <c:v>8.207089345</c:v>
                </c:pt>
                <c:pt idx="10263">
                  <c:v>8.207889017000002</c:v>
                </c:pt>
                <c:pt idx="10264">
                  <c:v>8.208688688999998</c:v>
                </c:pt>
                <c:pt idx="10265">
                  <c:v>8.209488361</c:v>
                </c:pt>
                <c:pt idx="10266">
                  <c:v>8.210288033000001</c:v>
                </c:pt>
                <c:pt idx="10267">
                  <c:v>8.211087704999998</c:v>
                </c:pt>
                <c:pt idx="10268">
                  <c:v>8.211887377</c:v>
                </c:pt>
                <c:pt idx="10269">
                  <c:v>8.212687049</c:v>
                </c:pt>
                <c:pt idx="10270">
                  <c:v>8.213486721</c:v>
                </c:pt>
                <c:pt idx="10271">
                  <c:v>8.214286393</c:v>
                </c:pt>
                <c:pt idx="10272">
                  <c:v>8.215086065000004</c:v>
                </c:pt>
                <c:pt idx="10273">
                  <c:v>8.215885737</c:v>
                </c:pt>
                <c:pt idx="10274">
                  <c:v>8.216685409</c:v>
                </c:pt>
                <c:pt idx="10275">
                  <c:v>8.217485081000001</c:v>
                </c:pt>
                <c:pt idx="10276">
                  <c:v>8.218284752999998</c:v>
                </c:pt>
                <c:pt idx="10277">
                  <c:v>8.219084425</c:v>
                </c:pt>
                <c:pt idx="10278">
                  <c:v>8.219884097</c:v>
                </c:pt>
                <c:pt idx="10279">
                  <c:v>8.220683768999998</c:v>
                </c:pt>
                <c:pt idx="10280">
                  <c:v>8.221483440999998</c:v>
                </c:pt>
                <c:pt idx="10281">
                  <c:v>8.222283113000001</c:v>
                </c:pt>
                <c:pt idx="10282">
                  <c:v>8.223082784999998</c:v>
                </c:pt>
                <c:pt idx="10283">
                  <c:v>8.223882457</c:v>
                </c:pt>
                <c:pt idx="10284">
                  <c:v>8.224682129000001</c:v>
                </c:pt>
                <c:pt idx="10285">
                  <c:v>8.225481801</c:v>
                </c:pt>
                <c:pt idx="10286">
                  <c:v>8.226281472999998</c:v>
                </c:pt>
                <c:pt idx="10287">
                  <c:v>8.227081144999998</c:v>
                </c:pt>
                <c:pt idx="10288">
                  <c:v>8.227880817</c:v>
                </c:pt>
                <c:pt idx="10289">
                  <c:v>8.228680488999998</c:v>
                </c:pt>
                <c:pt idx="10290">
                  <c:v>8.229480161000001</c:v>
                </c:pt>
                <c:pt idx="10291">
                  <c:v>8.230279833000001</c:v>
                </c:pt>
                <c:pt idx="10292">
                  <c:v>8.231079504999998</c:v>
                </c:pt>
                <c:pt idx="10293">
                  <c:v>8.231879176999998</c:v>
                </c:pt>
                <c:pt idx="10294">
                  <c:v>8.232678849</c:v>
                </c:pt>
                <c:pt idx="10295">
                  <c:v>8.233478520999998</c:v>
                </c:pt>
                <c:pt idx="10296">
                  <c:v>8.234278192999971</c:v>
                </c:pt>
                <c:pt idx="10297">
                  <c:v>8.235077865000001</c:v>
                </c:pt>
                <c:pt idx="10298">
                  <c:v>8.235877537</c:v>
                </c:pt>
                <c:pt idx="10299">
                  <c:v>8.236677209000001</c:v>
                </c:pt>
                <c:pt idx="10300">
                  <c:v>8.237476881000001</c:v>
                </c:pt>
                <c:pt idx="10301">
                  <c:v>8.238276552999998</c:v>
                </c:pt>
                <c:pt idx="10302">
                  <c:v>8.239076225000001</c:v>
                </c:pt>
                <c:pt idx="10303">
                  <c:v>8.239875897</c:v>
                </c:pt>
                <c:pt idx="10304">
                  <c:v>8.240675568999998</c:v>
                </c:pt>
                <c:pt idx="10305">
                  <c:v>8.241475240999998</c:v>
                </c:pt>
                <c:pt idx="10306">
                  <c:v>8.242274913000001</c:v>
                </c:pt>
                <c:pt idx="10307">
                  <c:v>8.243074584999998</c:v>
                </c:pt>
                <c:pt idx="10308">
                  <c:v>8.243874257000001</c:v>
                </c:pt>
                <c:pt idx="10309">
                  <c:v>8.244673928999985</c:v>
                </c:pt>
                <c:pt idx="10310">
                  <c:v>8.245473600999998</c:v>
                </c:pt>
                <c:pt idx="10311">
                  <c:v>8.246273272999998</c:v>
                </c:pt>
                <c:pt idx="10312">
                  <c:v>8.247072944999998</c:v>
                </c:pt>
                <c:pt idx="10313">
                  <c:v>8.247872616999998</c:v>
                </c:pt>
                <c:pt idx="10314">
                  <c:v>8.248672288999998</c:v>
                </c:pt>
                <c:pt idx="10315">
                  <c:v>8.249471960999998</c:v>
                </c:pt>
                <c:pt idx="10316">
                  <c:v>8.250271632999998</c:v>
                </c:pt>
                <c:pt idx="10317">
                  <c:v>8.251071304999998</c:v>
                </c:pt>
                <c:pt idx="10318">
                  <c:v>8.251870977000001</c:v>
                </c:pt>
                <c:pt idx="10319">
                  <c:v>8.252670649000002</c:v>
                </c:pt>
                <c:pt idx="10320">
                  <c:v>8.253470321</c:v>
                </c:pt>
                <c:pt idx="10321">
                  <c:v>8.254269993</c:v>
                </c:pt>
                <c:pt idx="10322">
                  <c:v>8.255069665</c:v>
                </c:pt>
                <c:pt idx="10323">
                  <c:v>8.255869337</c:v>
                </c:pt>
                <c:pt idx="10324">
                  <c:v>8.256669009000002</c:v>
                </c:pt>
                <c:pt idx="10325">
                  <c:v>8.257468680999998</c:v>
                </c:pt>
                <c:pt idx="10326">
                  <c:v>8.258268352999998</c:v>
                </c:pt>
                <c:pt idx="10327">
                  <c:v>8.259068025000001</c:v>
                </c:pt>
                <c:pt idx="10328">
                  <c:v>8.259867697</c:v>
                </c:pt>
                <c:pt idx="10329">
                  <c:v>8.260667369</c:v>
                </c:pt>
                <c:pt idx="10330">
                  <c:v>8.261467041</c:v>
                </c:pt>
                <c:pt idx="10331">
                  <c:v>8.262266713</c:v>
                </c:pt>
                <c:pt idx="10332">
                  <c:v>8.263066385</c:v>
                </c:pt>
                <c:pt idx="10333">
                  <c:v>8.263866057000004</c:v>
                </c:pt>
                <c:pt idx="10334">
                  <c:v>8.264665728999998</c:v>
                </c:pt>
                <c:pt idx="10335">
                  <c:v>8.265465401000003</c:v>
                </c:pt>
                <c:pt idx="10336">
                  <c:v>8.266265073000001</c:v>
                </c:pt>
                <c:pt idx="10337">
                  <c:v>8.267064744999998</c:v>
                </c:pt>
                <c:pt idx="10338">
                  <c:v>8.267864417</c:v>
                </c:pt>
                <c:pt idx="10339">
                  <c:v>8.268664089</c:v>
                </c:pt>
                <c:pt idx="10340">
                  <c:v>8.269463760999998</c:v>
                </c:pt>
                <c:pt idx="10341">
                  <c:v>8.270263432999998</c:v>
                </c:pt>
                <c:pt idx="10342">
                  <c:v>8.271063104999998</c:v>
                </c:pt>
                <c:pt idx="10343">
                  <c:v>8.271862777</c:v>
                </c:pt>
                <c:pt idx="10344">
                  <c:v>8.272662449000002</c:v>
                </c:pt>
                <c:pt idx="10345">
                  <c:v>8.273462121</c:v>
                </c:pt>
                <c:pt idx="10346">
                  <c:v>8.274261792999985</c:v>
                </c:pt>
                <c:pt idx="10347">
                  <c:v>8.275061464999998</c:v>
                </c:pt>
                <c:pt idx="10348">
                  <c:v>8.275861137</c:v>
                </c:pt>
                <c:pt idx="10349">
                  <c:v>8.276660809000002</c:v>
                </c:pt>
                <c:pt idx="10350">
                  <c:v>8.277460480999998</c:v>
                </c:pt>
                <c:pt idx="10351">
                  <c:v>8.278260152999998</c:v>
                </c:pt>
                <c:pt idx="10352">
                  <c:v>8.279059825000002</c:v>
                </c:pt>
                <c:pt idx="10353">
                  <c:v>8.279859497000002</c:v>
                </c:pt>
                <c:pt idx="10354">
                  <c:v>8.280659169</c:v>
                </c:pt>
                <c:pt idx="10355">
                  <c:v>8.281458841000001</c:v>
                </c:pt>
                <c:pt idx="10356">
                  <c:v>8.282258513</c:v>
                </c:pt>
                <c:pt idx="10357">
                  <c:v>8.283058184999998</c:v>
                </c:pt>
                <c:pt idx="10358">
                  <c:v>8.283857857000002</c:v>
                </c:pt>
                <c:pt idx="10359">
                  <c:v>8.284657529</c:v>
                </c:pt>
                <c:pt idx="10360">
                  <c:v>8.285457201000006</c:v>
                </c:pt>
                <c:pt idx="10361">
                  <c:v>8.286256873000002</c:v>
                </c:pt>
                <c:pt idx="10362">
                  <c:v>8.287056545</c:v>
                </c:pt>
                <c:pt idx="10363">
                  <c:v>8.287856217000006</c:v>
                </c:pt>
                <c:pt idx="10364">
                  <c:v>8.288655889000001</c:v>
                </c:pt>
                <c:pt idx="10365">
                  <c:v>8.289455561</c:v>
                </c:pt>
                <c:pt idx="10366">
                  <c:v>8.290255233000001</c:v>
                </c:pt>
                <c:pt idx="10367">
                  <c:v>8.291054905000001</c:v>
                </c:pt>
                <c:pt idx="10368">
                  <c:v>8.291854577</c:v>
                </c:pt>
                <c:pt idx="10369">
                  <c:v>8.292654249000006</c:v>
                </c:pt>
                <c:pt idx="10370">
                  <c:v>8.293453921000001</c:v>
                </c:pt>
                <c:pt idx="10371">
                  <c:v>8.294253592999998</c:v>
                </c:pt>
                <c:pt idx="10372">
                  <c:v>8.295053265</c:v>
                </c:pt>
                <c:pt idx="10373">
                  <c:v>8.295852937000002</c:v>
                </c:pt>
                <c:pt idx="10374">
                  <c:v>8.296652609</c:v>
                </c:pt>
                <c:pt idx="10375">
                  <c:v>8.297452281</c:v>
                </c:pt>
                <c:pt idx="10376">
                  <c:v>8.298251952999998</c:v>
                </c:pt>
                <c:pt idx="10377">
                  <c:v>8.299051624999998</c:v>
                </c:pt>
                <c:pt idx="10378">
                  <c:v>8.299851297000001</c:v>
                </c:pt>
                <c:pt idx="10379">
                  <c:v>8.300650969</c:v>
                </c:pt>
                <c:pt idx="10380">
                  <c:v>8.301450641</c:v>
                </c:pt>
                <c:pt idx="10381">
                  <c:v>8.302250313</c:v>
                </c:pt>
                <c:pt idx="10382">
                  <c:v>8.303049985000002</c:v>
                </c:pt>
                <c:pt idx="10383">
                  <c:v>8.303849657</c:v>
                </c:pt>
                <c:pt idx="10384">
                  <c:v>8.304649329</c:v>
                </c:pt>
                <c:pt idx="10385">
                  <c:v>8.30544900100001</c:v>
                </c:pt>
                <c:pt idx="10386">
                  <c:v>8.306248673</c:v>
                </c:pt>
                <c:pt idx="10387">
                  <c:v>8.307048345000003</c:v>
                </c:pt>
                <c:pt idx="10388">
                  <c:v>8.307848017</c:v>
                </c:pt>
                <c:pt idx="10389">
                  <c:v>8.308647689</c:v>
                </c:pt>
                <c:pt idx="10390">
                  <c:v>8.309447361</c:v>
                </c:pt>
                <c:pt idx="10391">
                  <c:v>8.310247033000004</c:v>
                </c:pt>
                <c:pt idx="10392">
                  <c:v>8.311046705</c:v>
                </c:pt>
                <c:pt idx="10393">
                  <c:v>8.311846377</c:v>
                </c:pt>
                <c:pt idx="10394">
                  <c:v>8.31264604900001</c:v>
                </c:pt>
                <c:pt idx="10395">
                  <c:v>8.313445721</c:v>
                </c:pt>
                <c:pt idx="10396">
                  <c:v>8.314245393</c:v>
                </c:pt>
                <c:pt idx="10397">
                  <c:v>8.315045065</c:v>
                </c:pt>
                <c:pt idx="10398">
                  <c:v>8.315844737</c:v>
                </c:pt>
                <c:pt idx="10399">
                  <c:v>8.316644409</c:v>
                </c:pt>
                <c:pt idx="10400">
                  <c:v>8.317444081000004</c:v>
                </c:pt>
                <c:pt idx="10401">
                  <c:v>8.318243753000001</c:v>
                </c:pt>
                <c:pt idx="10402">
                  <c:v>8.319043425</c:v>
                </c:pt>
                <c:pt idx="10403">
                  <c:v>8.319843097000004</c:v>
                </c:pt>
                <c:pt idx="10404">
                  <c:v>8.320642769000002</c:v>
                </c:pt>
                <c:pt idx="10405">
                  <c:v>8.321442441</c:v>
                </c:pt>
                <c:pt idx="10406">
                  <c:v>8.322242113</c:v>
                </c:pt>
                <c:pt idx="10407">
                  <c:v>8.323041785000001</c:v>
                </c:pt>
                <c:pt idx="10408">
                  <c:v>8.323841457</c:v>
                </c:pt>
                <c:pt idx="10409">
                  <c:v>8.324641129000001</c:v>
                </c:pt>
                <c:pt idx="10410">
                  <c:v>8.32544080100001</c:v>
                </c:pt>
                <c:pt idx="10411">
                  <c:v>8.326240473</c:v>
                </c:pt>
                <c:pt idx="10412">
                  <c:v>8.327040145000001</c:v>
                </c:pt>
                <c:pt idx="10413">
                  <c:v>8.327839817</c:v>
                </c:pt>
                <c:pt idx="10414">
                  <c:v>8.328639489</c:v>
                </c:pt>
                <c:pt idx="10415">
                  <c:v>8.329439161</c:v>
                </c:pt>
                <c:pt idx="10416">
                  <c:v>8.330238833000002</c:v>
                </c:pt>
                <c:pt idx="10417">
                  <c:v>8.331038505</c:v>
                </c:pt>
                <c:pt idx="10418">
                  <c:v>8.331838177000001</c:v>
                </c:pt>
                <c:pt idx="10419">
                  <c:v>8.33263784900001</c:v>
                </c:pt>
                <c:pt idx="10420">
                  <c:v>8.333437521</c:v>
                </c:pt>
                <c:pt idx="10421">
                  <c:v>8.334237193000001</c:v>
                </c:pt>
                <c:pt idx="10422">
                  <c:v>8.335036865</c:v>
                </c:pt>
                <c:pt idx="10423">
                  <c:v>8.335836537</c:v>
                </c:pt>
                <c:pt idx="10424">
                  <c:v>8.33663620900001</c:v>
                </c:pt>
                <c:pt idx="10425">
                  <c:v>8.337435881000002</c:v>
                </c:pt>
                <c:pt idx="10426">
                  <c:v>8.338235553</c:v>
                </c:pt>
                <c:pt idx="10427">
                  <c:v>8.339035225000006</c:v>
                </c:pt>
                <c:pt idx="10428">
                  <c:v>8.33983489700001</c:v>
                </c:pt>
                <c:pt idx="10429">
                  <c:v>8.340634569</c:v>
                </c:pt>
                <c:pt idx="10430">
                  <c:v>8.341434241</c:v>
                </c:pt>
                <c:pt idx="10431">
                  <c:v>8.342233913</c:v>
                </c:pt>
                <c:pt idx="10432">
                  <c:v>8.343033585</c:v>
                </c:pt>
                <c:pt idx="10433">
                  <c:v>8.343833257</c:v>
                </c:pt>
                <c:pt idx="10434">
                  <c:v>8.344632929000002</c:v>
                </c:pt>
                <c:pt idx="10435">
                  <c:v>8.345432601</c:v>
                </c:pt>
                <c:pt idx="10436">
                  <c:v>8.34623227300001</c:v>
                </c:pt>
                <c:pt idx="10437">
                  <c:v>8.347031945000001</c:v>
                </c:pt>
                <c:pt idx="10438">
                  <c:v>8.347831617</c:v>
                </c:pt>
                <c:pt idx="10439">
                  <c:v>8.348631289</c:v>
                </c:pt>
                <c:pt idx="10440">
                  <c:v>8.349430961</c:v>
                </c:pt>
                <c:pt idx="10441">
                  <c:v>8.350230633</c:v>
                </c:pt>
                <c:pt idx="10442">
                  <c:v>8.351030305</c:v>
                </c:pt>
                <c:pt idx="10443">
                  <c:v>8.351829977000004</c:v>
                </c:pt>
                <c:pt idx="10444">
                  <c:v>8.352629649</c:v>
                </c:pt>
                <c:pt idx="10445">
                  <c:v>8.35342932100001</c:v>
                </c:pt>
                <c:pt idx="10446">
                  <c:v>8.354228993000001</c:v>
                </c:pt>
                <c:pt idx="10447">
                  <c:v>8.355028665</c:v>
                </c:pt>
                <c:pt idx="10448">
                  <c:v>8.355828337</c:v>
                </c:pt>
                <c:pt idx="10449">
                  <c:v>8.356628009</c:v>
                </c:pt>
                <c:pt idx="10450">
                  <c:v>8.357427681</c:v>
                </c:pt>
                <c:pt idx="10451">
                  <c:v>8.358227353</c:v>
                </c:pt>
                <c:pt idx="10452">
                  <c:v>8.359027025000004</c:v>
                </c:pt>
                <c:pt idx="10453">
                  <c:v>8.359826697</c:v>
                </c:pt>
                <c:pt idx="10454">
                  <c:v>8.36062636900001</c:v>
                </c:pt>
                <c:pt idx="10455">
                  <c:v>8.361426041000004</c:v>
                </c:pt>
                <c:pt idx="10456">
                  <c:v>8.362225713</c:v>
                </c:pt>
                <c:pt idx="10457">
                  <c:v>8.363025385</c:v>
                </c:pt>
                <c:pt idx="10458">
                  <c:v>8.363825057</c:v>
                </c:pt>
                <c:pt idx="10459">
                  <c:v>8.364624729000002</c:v>
                </c:pt>
                <c:pt idx="10460">
                  <c:v>8.365424401</c:v>
                </c:pt>
                <c:pt idx="10461">
                  <c:v>8.366224073000004</c:v>
                </c:pt>
                <c:pt idx="10462">
                  <c:v>8.367023745000001</c:v>
                </c:pt>
                <c:pt idx="10463">
                  <c:v>8.367823417000002</c:v>
                </c:pt>
                <c:pt idx="10464">
                  <c:v>8.368623089</c:v>
                </c:pt>
                <c:pt idx="10465">
                  <c:v>8.369422761</c:v>
                </c:pt>
                <c:pt idx="10466">
                  <c:v>8.370222433</c:v>
                </c:pt>
                <c:pt idx="10467">
                  <c:v>8.371022105</c:v>
                </c:pt>
                <c:pt idx="10468">
                  <c:v>8.371821777000001</c:v>
                </c:pt>
                <c:pt idx="10469">
                  <c:v>8.372621449</c:v>
                </c:pt>
                <c:pt idx="10470">
                  <c:v>8.373421121000001</c:v>
                </c:pt>
                <c:pt idx="10471">
                  <c:v>8.374220793000001</c:v>
                </c:pt>
                <c:pt idx="10472">
                  <c:v>8.375020465000002</c:v>
                </c:pt>
                <c:pt idx="10473">
                  <c:v>8.375820137</c:v>
                </c:pt>
                <c:pt idx="10474">
                  <c:v>8.376619809</c:v>
                </c:pt>
                <c:pt idx="10475">
                  <c:v>8.377419481</c:v>
                </c:pt>
                <c:pt idx="10476">
                  <c:v>8.378219153000001</c:v>
                </c:pt>
                <c:pt idx="10477">
                  <c:v>8.379018825000002</c:v>
                </c:pt>
                <c:pt idx="10478">
                  <c:v>8.379818497</c:v>
                </c:pt>
                <c:pt idx="10479">
                  <c:v>8.380618169000001</c:v>
                </c:pt>
                <c:pt idx="10480">
                  <c:v>8.381417841000002</c:v>
                </c:pt>
                <c:pt idx="10481">
                  <c:v>8.38221751300001</c:v>
                </c:pt>
                <c:pt idx="10482">
                  <c:v>8.383017185000001</c:v>
                </c:pt>
                <c:pt idx="10483">
                  <c:v>8.383816857</c:v>
                </c:pt>
                <c:pt idx="10484">
                  <c:v>8.384616529</c:v>
                </c:pt>
                <c:pt idx="10485">
                  <c:v>8.385416201</c:v>
                </c:pt>
                <c:pt idx="10486">
                  <c:v>8.386215873000002</c:v>
                </c:pt>
                <c:pt idx="10487">
                  <c:v>8.387015545</c:v>
                </c:pt>
                <c:pt idx="10488">
                  <c:v>8.38781521700001</c:v>
                </c:pt>
                <c:pt idx="10489">
                  <c:v>8.388614889000002</c:v>
                </c:pt>
                <c:pt idx="10490">
                  <c:v>8.389414561</c:v>
                </c:pt>
                <c:pt idx="10491">
                  <c:v>8.390214233</c:v>
                </c:pt>
                <c:pt idx="10492">
                  <c:v>8.391013905</c:v>
                </c:pt>
                <c:pt idx="10493">
                  <c:v>8.391813577</c:v>
                </c:pt>
                <c:pt idx="10494">
                  <c:v>8.392613249</c:v>
                </c:pt>
                <c:pt idx="10495">
                  <c:v>8.393412921000002</c:v>
                </c:pt>
                <c:pt idx="10496">
                  <c:v>8.394212593</c:v>
                </c:pt>
                <c:pt idx="10497">
                  <c:v>8.39501226500001</c:v>
                </c:pt>
                <c:pt idx="10498">
                  <c:v>8.395811937000002</c:v>
                </c:pt>
                <c:pt idx="10499">
                  <c:v>8.396611609</c:v>
                </c:pt>
                <c:pt idx="10500">
                  <c:v>8.397411281</c:v>
                </c:pt>
                <c:pt idx="10501">
                  <c:v>8.398210953</c:v>
                </c:pt>
                <c:pt idx="10502">
                  <c:v>8.399010625</c:v>
                </c:pt>
                <c:pt idx="10503">
                  <c:v>8.399810297</c:v>
                </c:pt>
                <c:pt idx="10504">
                  <c:v>8.400609969000004</c:v>
                </c:pt>
                <c:pt idx="10505">
                  <c:v>8.401409641</c:v>
                </c:pt>
                <c:pt idx="10506">
                  <c:v>8.40220931300001</c:v>
                </c:pt>
                <c:pt idx="10507">
                  <c:v>8.403008985</c:v>
                </c:pt>
                <c:pt idx="10508">
                  <c:v>8.403808657</c:v>
                </c:pt>
                <c:pt idx="10509">
                  <c:v>8.404608329</c:v>
                </c:pt>
                <c:pt idx="10510">
                  <c:v>8.405408001</c:v>
                </c:pt>
                <c:pt idx="10511">
                  <c:v>8.406207673</c:v>
                </c:pt>
                <c:pt idx="10512">
                  <c:v>8.407007345</c:v>
                </c:pt>
                <c:pt idx="10513">
                  <c:v>8.407807017000004</c:v>
                </c:pt>
                <c:pt idx="10514">
                  <c:v>8.408606689000002</c:v>
                </c:pt>
                <c:pt idx="10515">
                  <c:v>8.40940636100001</c:v>
                </c:pt>
                <c:pt idx="10516">
                  <c:v>8.410206033</c:v>
                </c:pt>
                <c:pt idx="10517">
                  <c:v>8.411005705000001</c:v>
                </c:pt>
                <c:pt idx="10518">
                  <c:v>8.411805377</c:v>
                </c:pt>
                <c:pt idx="10519">
                  <c:v>8.412605049</c:v>
                </c:pt>
                <c:pt idx="10520">
                  <c:v>8.413404721000002</c:v>
                </c:pt>
                <c:pt idx="10521">
                  <c:v>8.414204393</c:v>
                </c:pt>
                <c:pt idx="10522">
                  <c:v>8.415004065000006</c:v>
                </c:pt>
                <c:pt idx="10523">
                  <c:v>8.415803737000002</c:v>
                </c:pt>
                <c:pt idx="10524">
                  <c:v>8.416603409</c:v>
                </c:pt>
                <c:pt idx="10525">
                  <c:v>8.417403081</c:v>
                </c:pt>
                <c:pt idx="10526">
                  <c:v>8.418202753000001</c:v>
                </c:pt>
                <c:pt idx="10527">
                  <c:v>8.419002425</c:v>
                </c:pt>
                <c:pt idx="10528">
                  <c:v>8.419802097</c:v>
                </c:pt>
                <c:pt idx="10529">
                  <c:v>8.420601769000001</c:v>
                </c:pt>
                <c:pt idx="10530">
                  <c:v>8.421401440999998</c:v>
                </c:pt>
                <c:pt idx="10531">
                  <c:v>8.422201113000001</c:v>
                </c:pt>
                <c:pt idx="10532">
                  <c:v>8.423000785000001</c:v>
                </c:pt>
                <c:pt idx="10533">
                  <c:v>8.423800457</c:v>
                </c:pt>
                <c:pt idx="10534">
                  <c:v>8.424600129000001</c:v>
                </c:pt>
                <c:pt idx="10535">
                  <c:v>8.425399801000002</c:v>
                </c:pt>
                <c:pt idx="10536">
                  <c:v>8.426199473</c:v>
                </c:pt>
                <c:pt idx="10537">
                  <c:v>8.426999145000001</c:v>
                </c:pt>
                <c:pt idx="10538">
                  <c:v>8.427798817000002</c:v>
                </c:pt>
                <c:pt idx="10539">
                  <c:v>8.428598488999998</c:v>
                </c:pt>
                <c:pt idx="10540">
                  <c:v>8.429398160999998</c:v>
                </c:pt>
                <c:pt idx="10541">
                  <c:v>8.430197833</c:v>
                </c:pt>
                <c:pt idx="10542">
                  <c:v>8.430997505</c:v>
                </c:pt>
                <c:pt idx="10543">
                  <c:v>8.431797177</c:v>
                </c:pt>
                <c:pt idx="10544">
                  <c:v>8.43259684900001</c:v>
                </c:pt>
                <c:pt idx="10545">
                  <c:v>8.433396521</c:v>
                </c:pt>
                <c:pt idx="10546">
                  <c:v>8.434196193</c:v>
                </c:pt>
                <c:pt idx="10547">
                  <c:v>8.434995865000001</c:v>
                </c:pt>
                <c:pt idx="10548">
                  <c:v>8.435795537</c:v>
                </c:pt>
                <c:pt idx="10549">
                  <c:v>8.43659520900001</c:v>
                </c:pt>
                <c:pt idx="10550">
                  <c:v>8.437394881</c:v>
                </c:pt>
                <c:pt idx="10551">
                  <c:v>8.438194553</c:v>
                </c:pt>
                <c:pt idx="10552">
                  <c:v>8.438994225</c:v>
                </c:pt>
                <c:pt idx="10553">
                  <c:v>8.439793897000004</c:v>
                </c:pt>
                <c:pt idx="10554">
                  <c:v>8.440593569</c:v>
                </c:pt>
                <c:pt idx="10555">
                  <c:v>8.441393240999998</c:v>
                </c:pt>
                <c:pt idx="10556">
                  <c:v>8.442192913000004</c:v>
                </c:pt>
                <c:pt idx="10557">
                  <c:v>8.442992585</c:v>
                </c:pt>
                <c:pt idx="10558">
                  <c:v>8.443792257</c:v>
                </c:pt>
                <c:pt idx="10559">
                  <c:v>8.444591929</c:v>
                </c:pt>
                <c:pt idx="10560">
                  <c:v>8.445391600999998</c:v>
                </c:pt>
                <c:pt idx="10561">
                  <c:v>8.446191273</c:v>
                </c:pt>
                <c:pt idx="10562">
                  <c:v>8.446990945000001</c:v>
                </c:pt>
                <c:pt idx="10563">
                  <c:v>8.447790617</c:v>
                </c:pt>
                <c:pt idx="10564">
                  <c:v>8.448590289</c:v>
                </c:pt>
                <c:pt idx="10565">
                  <c:v>8.449389961000001</c:v>
                </c:pt>
                <c:pt idx="10566">
                  <c:v>8.450189633</c:v>
                </c:pt>
                <c:pt idx="10567">
                  <c:v>8.450989305</c:v>
                </c:pt>
                <c:pt idx="10568">
                  <c:v>8.451788977</c:v>
                </c:pt>
                <c:pt idx="10569">
                  <c:v>8.452588649</c:v>
                </c:pt>
                <c:pt idx="10570">
                  <c:v>8.453388321</c:v>
                </c:pt>
                <c:pt idx="10571">
                  <c:v>8.454187993000004</c:v>
                </c:pt>
                <c:pt idx="10572">
                  <c:v>8.454987665000002</c:v>
                </c:pt>
                <c:pt idx="10573">
                  <c:v>8.455787337</c:v>
                </c:pt>
                <c:pt idx="10574">
                  <c:v>8.45658700900001</c:v>
                </c:pt>
                <c:pt idx="10575">
                  <c:v>8.457386681</c:v>
                </c:pt>
                <c:pt idx="10576">
                  <c:v>8.458186353</c:v>
                </c:pt>
                <c:pt idx="10577">
                  <c:v>8.458986025</c:v>
                </c:pt>
                <c:pt idx="10578">
                  <c:v>8.45978569700001</c:v>
                </c:pt>
                <c:pt idx="10579">
                  <c:v>8.460585369</c:v>
                </c:pt>
                <c:pt idx="10580">
                  <c:v>8.461385041000001</c:v>
                </c:pt>
                <c:pt idx="10581">
                  <c:v>8.46218471300001</c:v>
                </c:pt>
                <c:pt idx="10582">
                  <c:v>8.462984385</c:v>
                </c:pt>
                <c:pt idx="10583">
                  <c:v>8.46378405700001</c:v>
                </c:pt>
                <c:pt idx="10584">
                  <c:v>8.464583729</c:v>
                </c:pt>
                <c:pt idx="10585">
                  <c:v>8.465383401</c:v>
                </c:pt>
                <c:pt idx="10586">
                  <c:v>8.466183073</c:v>
                </c:pt>
                <c:pt idx="10587">
                  <c:v>8.466982745000002</c:v>
                </c:pt>
                <c:pt idx="10588">
                  <c:v>8.467782417</c:v>
                </c:pt>
                <c:pt idx="10589">
                  <c:v>8.468582089000006</c:v>
                </c:pt>
                <c:pt idx="10590">
                  <c:v>8.469381761000001</c:v>
                </c:pt>
                <c:pt idx="10591">
                  <c:v>8.470181433</c:v>
                </c:pt>
                <c:pt idx="10592">
                  <c:v>8.470981105000001</c:v>
                </c:pt>
                <c:pt idx="10593">
                  <c:v>8.471780777</c:v>
                </c:pt>
                <c:pt idx="10594">
                  <c:v>8.472580449</c:v>
                </c:pt>
                <c:pt idx="10595">
                  <c:v>8.473380121000001</c:v>
                </c:pt>
                <c:pt idx="10596">
                  <c:v>8.474179793000001</c:v>
                </c:pt>
                <c:pt idx="10597">
                  <c:v>8.474979464999998</c:v>
                </c:pt>
                <c:pt idx="10598">
                  <c:v>8.47577913700001</c:v>
                </c:pt>
                <c:pt idx="10599">
                  <c:v>8.476578809000002</c:v>
                </c:pt>
                <c:pt idx="10600">
                  <c:v>8.477378480999981</c:v>
                </c:pt>
                <c:pt idx="10601">
                  <c:v>8.478178152999998</c:v>
                </c:pt>
                <c:pt idx="10602">
                  <c:v>8.478977825</c:v>
                </c:pt>
                <c:pt idx="10603">
                  <c:v>8.479777497</c:v>
                </c:pt>
                <c:pt idx="10604">
                  <c:v>8.480577169</c:v>
                </c:pt>
                <c:pt idx="10605">
                  <c:v>8.481376841000001</c:v>
                </c:pt>
                <c:pt idx="10606">
                  <c:v>8.482176513</c:v>
                </c:pt>
                <c:pt idx="10607">
                  <c:v>8.482976185000001</c:v>
                </c:pt>
                <c:pt idx="10608">
                  <c:v>8.483775857000002</c:v>
                </c:pt>
                <c:pt idx="10609">
                  <c:v>8.484575529000002</c:v>
                </c:pt>
                <c:pt idx="10610">
                  <c:v>8.485375201</c:v>
                </c:pt>
                <c:pt idx="10611">
                  <c:v>8.486174873</c:v>
                </c:pt>
                <c:pt idx="10612">
                  <c:v>8.486974545</c:v>
                </c:pt>
                <c:pt idx="10613">
                  <c:v>8.487774217</c:v>
                </c:pt>
                <c:pt idx="10614">
                  <c:v>8.488573889000001</c:v>
                </c:pt>
                <c:pt idx="10615">
                  <c:v>8.489373560999998</c:v>
                </c:pt>
                <c:pt idx="10616">
                  <c:v>8.490173233000003</c:v>
                </c:pt>
                <c:pt idx="10617">
                  <c:v>8.490972905000001</c:v>
                </c:pt>
                <c:pt idx="10618">
                  <c:v>8.491772577</c:v>
                </c:pt>
                <c:pt idx="10619">
                  <c:v>8.492572249</c:v>
                </c:pt>
                <c:pt idx="10620">
                  <c:v>8.493371920999998</c:v>
                </c:pt>
                <c:pt idx="10621">
                  <c:v>8.494171592999998</c:v>
                </c:pt>
                <c:pt idx="10622">
                  <c:v>8.494971264999998</c:v>
                </c:pt>
                <c:pt idx="10623">
                  <c:v>8.495770937000004</c:v>
                </c:pt>
                <c:pt idx="10624">
                  <c:v>8.496570609</c:v>
                </c:pt>
                <c:pt idx="10625">
                  <c:v>8.497370280999998</c:v>
                </c:pt>
                <c:pt idx="10626">
                  <c:v>8.498169953</c:v>
                </c:pt>
                <c:pt idx="10627">
                  <c:v>8.498969625</c:v>
                </c:pt>
                <c:pt idx="10628">
                  <c:v>8.499769297</c:v>
                </c:pt>
                <c:pt idx="10629">
                  <c:v>8.500568969</c:v>
                </c:pt>
                <c:pt idx="10630">
                  <c:v>8.501368640999985</c:v>
                </c:pt>
                <c:pt idx="10631">
                  <c:v>8.502168313</c:v>
                </c:pt>
                <c:pt idx="10632">
                  <c:v>8.502967985000001</c:v>
                </c:pt>
                <c:pt idx="10633">
                  <c:v>8.503767657000002</c:v>
                </c:pt>
                <c:pt idx="10634">
                  <c:v>8.504567329000002</c:v>
                </c:pt>
                <c:pt idx="10635">
                  <c:v>8.505367001</c:v>
                </c:pt>
                <c:pt idx="10636">
                  <c:v>8.506166673000002</c:v>
                </c:pt>
                <c:pt idx="10637">
                  <c:v>8.506966345</c:v>
                </c:pt>
                <c:pt idx="10638">
                  <c:v>8.507766017</c:v>
                </c:pt>
                <c:pt idx="10639">
                  <c:v>8.508565689000001</c:v>
                </c:pt>
                <c:pt idx="10640">
                  <c:v>8.509365360999998</c:v>
                </c:pt>
                <c:pt idx="10641">
                  <c:v>8.510165033000001</c:v>
                </c:pt>
                <c:pt idx="10642">
                  <c:v>8.510964705000001</c:v>
                </c:pt>
                <c:pt idx="10643">
                  <c:v>8.511764377000002</c:v>
                </c:pt>
                <c:pt idx="10644">
                  <c:v>8.512564049000006</c:v>
                </c:pt>
                <c:pt idx="10645">
                  <c:v>8.513363720999985</c:v>
                </c:pt>
                <c:pt idx="10646">
                  <c:v>8.514163392999998</c:v>
                </c:pt>
                <c:pt idx="10647">
                  <c:v>8.514963064999998</c:v>
                </c:pt>
                <c:pt idx="10648">
                  <c:v>8.515762737000002</c:v>
                </c:pt>
                <c:pt idx="10649">
                  <c:v>8.516562409</c:v>
                </c:pt>
                <c:pt idx="10650">
                  <c:v>8.517362080999998</c:v>
                </c:pt>
                <c:pt idx="10651">
                  <c:v>8.518161752999998</c:v>
                </c:pt>
                <c:pt idx="10652">
                  <c:v>8.518961424999981</c:v>
                </c:pt>
                <c:pt idx="10653">
                  <c:v>8.519761097000001</c:v>
                </c:pt>
                <c:pt idx="10654">
                  <c:v>8.520560769000001</c:v>
                </c:pt>
                <c:pt idx="10655">
                  <c:v>8.521360440999981</c:v>
                </c:pt>
                <c:pt idx="10656">
                  <c:v>8.522160113</c:v>
                </c:pt>
                <c:pt idx="10657">
                  <c:v>8.522959785000001</c:v>
                </c:pt>
                <c:pt idx="10658">
                  <c:v>8.523759457</c:v>
                </c:pt>
                <c:pt idx="10659">
                  <c:v>8.524559129000001</c:v>
                </c:pt>
                <c:pt idx="10660">
                  <c:v>8.525358801</c:v>
                </c:pt>
                <c:pt idx="10661">
                  <c:v>8.526158472999998</c:v>
                </c:pt>
                <c:pt idx="10662">
                  <c:v>8.526958144999998</c:v>
                </c:pt>
                <c:pt idx="10663">
                  <c:v>8.527757817000004</c:v>
                </c:pt>
                <c:pt idx="10664">
                  <c:v>8.528557488999998</c:v>
                </c:pt>
                <c:pt idx="10665">
                  <c:v>8.529357160999998</c:v>
                </c:pt>
                <c:pt idx="10666">
                  <c:v>8.530156833000004</c:v>
                </c:pt>
                <c:pt idx="10667">
                  <c:v>8.530956505</c:v>
                </c:pt>
                <c:pt idx="10668">
                  <c:v>8.531756177000003</c:v>
                </c:pt>
                <c:pt idx="10669">
                  <c:v>8.532555849</c:v>
                </c:pt>
                <c:pt idx="10670">
                  <c:v>8.533355520999998</c:v>
                </c:pt>
                <c:pt idx="10671">
                  <c:v>8.534155192999998</c:v>
                </c:pt>
                <c:pt idx="10672">
                  <c:v>8.534954865000001</c:v>
                </c:pt>
                <c:pt idx="10673">
                  <c:v>8.535754537</c:v>
                </c:pt>
                <c:pt idx="10674">
                  <c:v>8.536554209</c:v>
                </c:pt>
                <c:pt idx="10675">
                  <c:v>8.537353880999998</c:v>
                </c:pt>
                <c:pt idx="10676">
                  <c:v>8.538153552999998</c:v>
                </c:pt>
                <c:pt idx="10677">
                  <c:v>8.538953224999998</c:v>
                </c:pt>
                <c:pt idx="10678">
                  <c:v>8.539752897</c:v>
                </c:pt>
                <c:pt idx="10679">
                  <c:v>8.540552569</c:v>
                </c:pt>
                <c:pt idx="10680">
                  <c:v>8.541352240999998</c:v>
                </c:pt>
                <c:pt idx="10681">
                  <c:v>8.542151913000001</c:v>
                </c:pt>
                <c:pt idx="10682">
                  <c:v>8.542951585</c:v>
                </c:pt>
                <c:pt idx="10683">
                  <c:v>8.543751257</c:v>
                </c:pt>
                <c:pt idx="10684">
                  <c:v>8.544550929000001</c:v>
                </c:pt>
                <c:pt idx="10685">
                  <c:v>8.545350601000001</c:v>
                </c:pt>
                <c:pt idx="10686">
                  <c:v>8.546150273</c:v>
                </c:pt>
                <c:pt idx="10687">
                  <c:v>8.546949945</c:v>
                </c:pt>
                <c:pt idx="10688">
                  <c:v>8.547749617000002</c:v>
                </c:pt>
                <c:pt idx="10689">
                  <c:v>8.548549289</c:v>
                </c:pt>
                <c:pt idx="10690">
                  <c:v>8.549348960999998</c:v>
                </c:pt>
                <c:pt idx="10691">
                  <c:v>8.550148633000002</c:v>
                </c:pt>
                <c:pt idx="10692">
                  <c:v>8.550948305</c:v>
                </c:pt>
                <c:pt idx="10693">
                  <c:v>8.551747977000006</c:v>
                </c:pt>
                <c:pt idx="10694">
                  <c:v>8.55254764900001</c:v>
                </c:pt>
                <c:pt idx="10695">
                  <c:v>8.553347321</c:v>
                </c:pt>
                <c:pt idx="10696">
                  <c:v>8.554146993</c:v>
                </c:pt>
                <c:pt idx="10697">
                  <c:v>8.554946665000002</c:v>
                </c:pt>
                <c:pt idx="10698">
                  <c:v>8.555746337</c:v>
                </c:pt>
                <c:pt idx="10699">
                  <c:v>8.55654600900001</c:v>
                </c:pt>
                <c:pt idx="10700">
                  <c:v>8.557345681000001</c:v>
                </c:pt>
                <c:pt idx="10701">
                  <c:v>8.558145353</c:v>
                </c:pt>
                <c:pt idx="10702">
                  <c:v>8.558945025000001</c:v>
                </c:pt>
                <c:pt idx="10703">
                  <c:v>8.559744697</c:v>
                </c:pt>
                <c:pt idx="10704">
                  <c:v>8.560544369</c:v>
                </c:pt>
                <c:pt idx="10705">
                  <c:v>8.561344041000001</c:v>
                </c:pt>
                <c:pt idx="10706">
                  <c:v>8.562143713000002</c:v>
                </c:pt>
                <c:pt idx="10707">
                  <c:v>8.562943385</c:v>
                </c:pt>
                <c:pt idx="10708">
                  <c:v>8.56374305700001</c:v>
                </c:pt>
                <c:pt idx="10709">
                  <c:v>8.564542729000002</c:v>
                </c:pt>
                <c:pt idx="10710">
                  <c:v>8.565342401</c:v>
                </c:pt>
                <c:pt idx="10711">
                  <c:v>8.56614207300001</c:v>
                </c:pt>
                <c:pt idx="10712">
                  <c:v>8.566941745</c:v>
                </c:pt>
                <c:pt idx="10713">
                  <c:v>8.567741417</c:v>
                </c:pt>
                <c:pt idx="10714">
                  <c:v>8.568541089</c:v>
                </c:pt>
                <c:pt idx="10715">
                  <c:v>8.569340761000001</c:v>
                </c:pt>
                <c:pt idx="10716">
                  <c:v>8.570140433</c:v>
                </c:pt>
                <c:pt idx="10717">
                  <c:v>8.570940105000001</c:v>
                </c:pt>
                <c:pt idx="10718">
                  <c:v>8.571739777000002</c:v>
                </c:pt>
                <c:pt idx="10719">
                  <c:v>8.572539449</c:v>
                </c:pt>
                <c:pt idx="10720">
                  <c:v>8.573339121</c:v>
                </c:pt>
                <c:pt idx="10721">
                  <c:v>8.574138793</c:v>
                </c:pt>
                <c:pt idx="10722">
                  <c:v>8.574938464999998</c:v>
                </c:pt>
                <c:pt idx="10723">
                  <c:v>8.575738137</c:v>
                </c:pt>
                <c:pt idx="10724">
                  <c:v>8.57653780900001</c:v>
                </c:pt>
                <c:pt idx="10725">
                  <c:v>8.577337480999998</c:v>
                </c:pt>
                <c:pt idx="10726">
                  <c:v>8.578137153000003</c:v>
                </c:pt>
                <c:pt idx="10727">
                  <c:v>8.578936825000004</c:v>
                </c:pt>
                <c:pt idx="10728">
                  <c:v>8.579736497</c:v>
                </c:pt>
                <c:pt idx="10729">
                  <c:v>8.580536169</c:v>
                </c:pt>
                <c:pt idx="10730">
                  <c:v>8.581335841</c:v>
                </c:pt>
                <c:pt idx="10731">
                  <c:v>8.582135513</c:v>
                </c:pt>
                <c:pt idx="10732">
                  <c:v>8.582935185</c:v>
                </c:pt>
                <c:pt idx="10733">
                  <c:v>8.58373485700001</c:v>
                </c:pt>
                <c:pt idx="10734">
                  <c:v>8.584534529</c:v>
                </c:pt>
                <c:pt idx="10735">
                  <c:v>8.58533420100001</c:v>
                </c:pt>
                <c:pt idx="10736">
                  <c:v>8.586133873000004</c:v>
                </c:pt>
                <c:pt idx="10737">
                  <c:v>8.586933545</c:v>
                </c:pt>
                <c:pt idx="10738">
                  <c:v>8.587733217</c:v>
                </c:pt>
                <c:pt idx="10739">
                  <c:v>8.588532889</c:v>
                </c:pt>
                <c:pt idx="10740">
                  <c:v>8.589332561000002</c:v>
                </c:pt>
                <c:pt idx="10741">
                  <c:v>8.590132233</c:v>
                </c:pt>
                <c:pt idx="10742">
                  <c:v>8.590931905000001</c:v>
                </c:pt>
                <c:pt idx="10743">
                  <c:v>8.591731577000002</c:v>
                </c:pt>
                <c:pt idx="10744">
                  <c:v>8.59253124900001</c:v>
                </c:pt>
                <c:pt idx="10745">
                  <c:v>8.593330921000001</c:v>
                </c:pt>
                <c:pt idx="10746">
                  <c:v>8.594130593</c:v>
                </c:pt>
                <c:pt idx="10747">
                  <c:v>8.594930265</c:v>
                </c:pt>
                <c:pt idx="10748">
                  <c:v>8.595729937</c:v>
                </c:pt>
                <c:pt idx="10749">
                  <c:v>8.596529609000002</c:v>
                </c:pt>
                <c:pt idx="10750">
                  <c:v>8.597329280999998</c:v>
                </c:pt>
                <c:pt idx="10751">
                  <c:v>8.598128952999998</c:v>
                </c:pt>
                <c:pt idx="10752">
                  <c:v>8.598928624999985</c:v>
                </c:pt>
                <c:pt idx="10753">
                  <c:v>8.599728297000002</c:v>
                </c:pt>
                <c:pt idx="10754">
                  <c:v>8.600527969</c:v>
                </c:pt>
                <c:pt idx="10755">
                  <c:v>8.601327640999983</c:v>
                </c:pt>
                <c:pt idx="10756">
                  <c:v>8.602127313</c:v>
                </c:pt>
                <c:pt idx="10757">
                  <c:v>8.602926985000001</c:v>
                </c:pt>
                <c:pt idx="10758">
                  <c:v>8.603726657000002</c:v>
                </c:pt>
                <c:pt idx="10759">
                  <c:v>8.604526329</c:v>
                </c:pt>
                <c:pt idx="10760">
                  <c:v>8.605326001000001</c:v>
                </c:pt>
                <c:pt idx="10761">
                  <c:v>8.606125673000001</c:v>
                </c:pt>
                <c:pt idx="10762">
                  <c:v>8.606925344999998</c:v>
                </c:pt>
                <c:pt idx="10763">
                  <c:v>8.607725017000001</c:v>
                </c:pt>
                <c:pt idx="10764">
                  <c:v>8.608524689</c:v>
                </c:pt>
                <c:pt idx="10765">
                  <c:v>8.609324360999998</c:v>
                </c:pt>
                <c:pt idx="10766">
                  <c:v>8.610124033</c:v>
                </c:pt>
                <c:pt idx="10767">
                  <c:v>8.610923704999998</c:v>
                </c:pt>
                <c:pt idx="10768">
                  <c:v>8.611723376999998</c:v>
                </c:pt>
                <c:pt idx="10769">
                  <c:v>8.612523049000001</c:v>
                </c:pt>
                <c:pt idx="10770">
                  <c:v>8.613322720999998</c:v>
                </c:pt>
                <c:pt idx="10771">
                  <c:v>8.614122392999998</c:v>
                </c:pt>
                <c:pt idx="10772">
                  <c:v>8.614922064999998</c:v>
                </c:pt>
                <c:pt idx="10773">
                  <c:v>8.615721737</c:v>
                </c:pt>
                <c:pt idx="10774">
                  <c:v>8.616521408999998</c:v>
                </c:pt>
                <c:pt idx="10775">
                  <c:v>8.617321080999972</c:v>
                </c:pt>
                <c:pt idx="10776">
                  <c:v>8.618120752999998</c:v>
                </c:pt>
                <c:pt idx="10777">
                  <c:v>8.618920424999981</c:v>
                </c:pt>
                <c:pt idx="10778">
                  <c:v>8.619720097000003</c:v>
                </c:pt>
                <c:pt idx="10779">
                  <c:v>8.620519769000001</c:v>
                </c:pt>
                <c:pt idx="10780">
                  <c:v>8.621319440999981</c:v>
                </c:pt>
                <c:pt idx="10781">
                  <c:v>8.622119113</c:v>
                </c:pt>
                <c:pt idx="10782">
                  <c:v>8.622918784999998</c:v>
                </c:pt>
                <c:pt idx="10783">
                  <c:v>8.623718456999998</c:v>
                </c:pt>
                <c:pt idx="10784">
                  <c:v>8.624518128999998</c:v>
                </c:pt>
                <c:pt idx="10785">
                  <c:v>8.625317801000001</c:v>
                </c:pt>
                <c:pt idx="10786">
                  <c:v>8.626117472999998</c:v>
                </c:pt>
                <c:pt idx="10787">
                  <c:v>8.626917144999998</c:v>
                </c:pt>
                <c:pt idx="10788">
                  <c:v>8.627716817</c:v>
                </c:pt>
                <c:pt idx="10789">
                  <c:v>8.628516488999998</c:v>
                </c:pt>
                <c:pt idx="10790">
                  <c:v>8.629316160999998</c:v>
                </c:pt>
                <c:pt idx="10791">
                  <c:v>8.630115833</c:v>
                </c:pt>
                <c:pt idx="10792">
                  <c:v>8.630915504999998</c:v>
                </c:pt>
                <c:pt idx="10793">
                  <c:v>8.631715176999998</c:v>
                </c:pt>
                <c:pt idx="10794">
                  <c:v>8.632514849000004</c:v>
                </c:pt>
                <c:pt idx="10795">
                  <c:v>8.633314521000001</c:v>
                </c:pt>
                <c:pt idx="10796">
                  <c:v>8.634114192999998</c:v>
                </c:pt>
                <c:pt idx="10797">
                  <c:v>8.634913864999998</c:v>
                </c:pt>
                <c:pt idx="10798">
                  <c:v>8.635713537000002</c:v>
                </c:pt>
                <c:pt idx="10799">
                  <c:v>8.636513209</c:v>
                </c:pt>
                <c:pt idx="10800">
                  <c:v>8.637312880999998</c:v>
                </c:pt>
                <c:pt idx="10801">
                  <c:v>8.638112553000001</c:v>
                </c:pt>
                <c:pt idx="10802">
                  <c:v>8.638912224999998</c:v>
                </c:pt>
                <c:pt idx="10803">
                  <c:v>8.639711897000001</c:v>
                </c:pt>
                <c:pt idx="10804">
                  <c:v>8.640511569000001</c:v>
                </c:pt>
                <c:pt idx="10805">
                  <c:v>8.641311240999981</c:v>
                </c:pt>
                <c:pt idx="10806">
                  <c:v>8.642110913</c:v>
                </c:pt>
                <c:pt idx="10807">
                  <c:v>8.642910585000001</c:v>
                </c:pt>
                <c:pt idx="10808">
                  <c:v>8.643710257</c:v>
                </c:pt>
                <c:pt idx="10809">
                  <c:v>8.644509929</c:v>
                </c:pt>
                <c:pt idx="10810">
                  <c:v>8.645309601000001</c:v>
                </c:pt>
                <c:pt idx="10811">
                  <c:v>8.646109273</c:v>
                </c:pt>
                <c:pt idx="10812">
                  <c:v>8.646908944999998</c:v>
                </c:pt>
                <c:pt idx="10813">
                  <c:v>8.647708617000001</c:v>
                </c:pt>
                <c:pt idx="10814">
                  <c:v>8.648508288999998</c:v>
                </c:pt>
                <c:pt idx="10815">
                  <c:v>8.649307960999998</c:v>
                </c:pt>
                <c:pt idx="10816">
                  <c:v>8.650107633000002</c:v>
                </c:pt>
                <c:pt idx="10817">
                  <c:v>8.650907305</c:v>
                </c:pt>
                <c:pt idx="10818">
                  <c:v>8.651706977000006</c:v>
                </c:pt>
                <c:pt idx="10819">
                  <c:v>8.65250664900001</c:v>
                </c:pt>
                <c:pt idx="10820">
                  <c:v>8.653306321</c:v>
                </c:pt>
                <c:pt idx="10821">
                  <c:v>8.654105993000001</c:v>
                </c:pt>
                <c:pt idx="10822">
                  <c:v>8.654905665</c:v>
                </c:pt>
                <c:pt idx="10823">
                  <c:v>8.655705337</c:v>
                </c:pt>
                <c:pt idx="10824">
                  <c:v>8.656505009</c:v>
                </c:pt>
                <c:pt idx="10825">
                  <c:v>8.657304681000001</c:v>
                </c:pt>
                <c:pt idx="10826">
                  <c:v>8.658104353</c:v>
                </c:pt>
                <c:pt idx="10827">
                  <c:v>8.658904025</c:v>
                </c:pt>
                <c:pt idx="10828">
                  <c:v>8.659703697000002</c:v>
                </c:pt>
                <c:pt idx="10829">
                  <c:v>8.660503369</c:v>
                </c:pt>
                <c:pt idx="10830">
                  <c:v>8.661303040999998</c:v>
                </c:pt>
                <c:pt idx="10831">
                  <c:v>8.662102713</c:v>
                </c:pt>
                <c:pt idx="10832">
                  <c:v>8.662902385</c:v>
                </c:pt>
                <c:pt idx="10833">
                  <c:v>8.663702057</c:v>
                </c:pt>
                <c:pt idx="10834">
                  <c:v>8.664501729000001</c:v>
                </c:pt>
                <c:pt idx="10835">
                  <c:v>8.665301400999998</c:v>
                </c:pt>
                <c:pt idx="10836">
                  <c:v>8.666101073</c:v>
                </c:pt>
                <c:pt idx="10837">
                  <c:v>8.666900745000001</c:v>
                </c:pt>
                <c:pt idx="10838">
                  <c:v>8.667700417</c:v>
                </c:pt>
                <c:pt idx="10839">
                  <c:v>8.668500089000003</c:v>
                </c:pt>
                <c:pt idx="10840">
                  <c:v>8.669299761</c:v>
                </c:pt>
                <c:pt idx="10841">
                  <c:v>8.670099433</c:v>
                </c:pt>
                <c:pt idx="10842">
                  <c:v>8.670899105</c:v>
                </c:pt>
                <c:pt idx="10843">
                  <c:v>8.671698777000001</c:v>
                </c:pt>
                <c:pt idx="10844">
                  <c:v>8.672498449</c:v>
                </c:pt>
                <c:pt idx="10845">
                  <c:v>8.673298120999998</c:v>
                </c:pt>
                <c:pt idx="10846">
                  <c:v>8.674097793000001</c:v>
                </c:pt>
                <c:pt idx="10847">
                  <c:v>8.674897464999998</c:v>
                </c:pt>
                <c:pt idx="10848">
                  <c:v>8.675697137</c:v>
                </c:pt>
                <c:pt idx="10849">
                  <c:v>8.676496809</c:v>
                </c:pt>
                <c:pt idx="10850">
                  <c:v>8.677296480999998</c:v>
                </c:pt>
                <c:pt idx="10851">
                  <c:v>8.678096153</c:v>
                </c:pt>
                <c:pt idx="10852">
                  <c:v>8.678895825000001</c:v>
                </c:pt>
                <c:pt idx="10853">
                  <c:v>8.679695497000002</c:v>
                </c:pt>
                <c:pt idx="10854">
                  <c:v>8.680495169</c:v>
                </c:pt>
                <c:pt idx="10855">
                  <c:v>8.681294841000001</c:v>
                </c:pt>
                <c:pt idx="10856">
                  <c:v>8.682094513</c:v>
                </c:pt>
                <c:pt idx="10857">
                  <c:v>8.682894185</c:v>
                </c:pt>
                <c:pt idx="10858">
                  <c:v>8.683693857</c:v>
                </c:pt>
                <c:pt idx="10859">
                  <c:v>8.684493529000002</c:v>
                </c:pt>
                <c:pt idx="10860">
                  <c:v>8.685293201</c:v>
                </c:pt>
                <c:pt idx="10861">
                  <c:v>8.686092873000004</c:v>
                </c:pt>
                <c:pt idx="10862">
                  <c:v>8.686892545000002</c:v>
                </c:pt>
                <c:pt idx="10863">
                  <c:v>8.687692217</c:v>
                </c:pt>
                <c:pt idx="10864">
                  <c:v>8.688491889000001</c:v>
                </c:pt>
                <c:pt idx="10865">
                  <c:v>8.689291561</c:v>
                </c:pt>
                <c:pt idx="10866">
                  <c:v>8.690091233</c:v>
                </c:pt>
                <c:pt idx="10867">
                  <c:v>8.690890905</c:v>
                </c:pt>
                <c:pt idx="10868">
                  <c:v>8.691690577000002</c:v>
                </c:pt>
                <c:pt idx="10869">
                  <c:v>8.692490249</c:v>
                </c:pt>
                <c:pt idx="10870">
                  <c:v>8.693289921000001</c:v>
                </c:pt>
                <c:pt idx="10871">
                  <c:v>8.694089593000002</c:v>
                </c:pt>
                <c:pt idx="10872">
                  <c:v>8.694889265</c:v>
                </c:pt>
                <c:pt idx="10873">
                  <c:v>8.695688937000006</c:v>
                </c:pt>
                <c:pt idx="10874">
                  <c:v>8.696488609</c:v>
                </c:pt>
                <c:pt idx="10875">
                  <c:v>8.697288280999998</c:v>
                </c:pt>
                <c:pt idx="10876">
                  <c:v>8.698087953000001</c:v>
                </c:pt>
                <c:pt idx="10877">
                  <c:v>8.698887625000001</c:v>
                </c:pt>
                <c:pt idx="10878">
                  <c:v>8.699687297</c:v>
                </c:pt>
                <c:pt idx="10879">
                  <c:v>8.700486969000006</c:v>
                </c:pt>
                <c:pt idx="10880">
                  <c:v>8.701286641000001</c:v>
                </c:pt>
                <c:pt idx="10881">
                  <c:v>8.702086313</c:v>
                </c:pt>
                <c:pt idx="10882">
                  <c:v>8.702885985</c:v>
                </c:pt>
                <c:pt idx="10883">
                  <c:v>8.703685657</c:v>
                </c:pt>
                <c:pt idx="10884">
                  <c:v>8.704485329</c:v>
                </c:pt>
                <c:pt idx="10885">
                  <c:v>8.705285001</c:v>
                </c:pt>
                <c:pt idx="10886">
                  <c:v>8.706084673000002</c:v>
                </c:pt>
                <c:pt idx="10887">
                  <c:v>8.706884345</c:v>
                </c:pt>
                <c:pt idx="10888">
                  <c:v>8.70768401700001</c:v>
                </c:pt>
                <c:pt idx="10889">
                  <c:v>8.708483689000001</c:v>
                </c:pt>
                <c:pt idx="10890">
                  <c:v>8.709283360999998</c:v>
                </c:pt>
                <c:pt idx="10891">
                  <c:v>8.710083033</c:v>
                </c:pt>
                <c:pt idx="10892">
                  <c:v>8.710882705</c:v>
                </c:pt>
                <c:pt idx="10893">
                  <c:v>8.711682377</c:v>
                </c:pt>
                <c:pt idx="10894">
                  <c:v>8.712482049</c:v>
                </c:pt>
                <c:pt idx="10895">
                  <c:v>8.713281720999998</c:v>
                </c:pt>
                <c:pt idx="10896">
                  <c:v>8.714081392999998</c:v>
                </c:pt>
                <c:pt idx="10897">
                  <c:v>8.714881064999998</c:v>
                </c:pt>
                <c:pt idx="10898">
                  <c:v>8.715680737000004</c:v>
                </c:pt>
                <c:pt idx="10899">
                  <c:v>8.716480409</c:v>
                </c:pt>
                <c:pt idx="10900">
                  <c:v>8.717280080999998</c:v>
                </c:pt>
                <c:pt idx="10901">
                  <c:v>8.718079752999998</c:v>
                </c:pt>
                <c:pt idx="10902">
                  <c:v>8.718879424999983</c:v>
                </c:pt>
                <c:pt idx="10903">
                  <c:v>8.719679097</c:v>
                </c:pt>
                <c:pt idx="10904">
                  <c:v>8.720478768999998</c:v>
                </c:pt>
                <c:pt idx="10905">
                  <c:v>8.721278440999965</c:v>
                </c:pt>
                <c:pt idx="10906">
                  <c:v>8.722078112999998</c:v>
                </c:pt>
                <c:pt idx="10907">
                  <c:v>8.722877784999998</c:v>
                </c:pt>
                <c:pt idx="10908">
                  <c:v>8.723677457</c:v>
                </c:pt>
                <c:pt idx="10909">
                  <c:v>8.724477128999998</c:v>
                </c:pt>
                <c:pt idx="10910">
                  <c:v>8.725276801</c:v>
                </c:pt>
                <c:pt idx="10911">
                  <c:v>8.726076473000001</c:v>
                </c:pt>
                <c:pt idx="10912">
                  <c:v>8.726876144999998</c:v>
                </c:pt>
                <c:pt idx="10913">
                  <c:v>8.727675817000001</c:v>
                </c:pt>
                <c:pt idx="10914">
                  <c:v>8.728475488999985</c:v>
                </c:pt>
                <c:pt idx="10915">
                  <c:v>8.729275160999983</c:v>
                </c:pt>
                <c:pt idx="10916">
                  <c:v>8.730074833</c:v>
                </c:pt>
                <c:pt idx="10917">
                  <c:v>8.730874505</c:v>
                </c:pt>
                <c:pt idx="10918">
                  <c:v>8.731674176999998</c:v>
                </c:pt>
                <c:pt idx="10919">
                  <c:v>8.732473849</c:v>
                </c:pt>
                <c:pt idx="10920">
                  <c:v>8.733273520999985</c:v>
                </c:pt>
                <c:pt idx="10921">
                  <c:v>8.734073192999981</c:v>
                </c:pt>
                <c:pt idx="10922">
                  <c:v>8.734872864999998</c:v>
                </c:pt>
                <c:pt idx="10923">
                  <c:v>8.735672537000002</c:v>
                </c:pt>
                <c:pt idx="10924">
                  <c:v>8.736472209000002</c:v>
                </c:pt>
                <c:pt idx="10925">
                  <c:v>8.737271880999975</c:v>
                </c:pt>
                <c:pt idx="10926">
                  <c:v>8.738071552999983</c:v>
                </c:pt>
                <c:pt idx="10927">
                  <c:v>8.738871224999981</c:v>
                </c:pt>
                <c:pt idx="10928">
                  <c:v>8.739670897000001</c:v>
                </c:pt>
                <c:pt idx="10929">
                  <c:v>8.740470569000001</c:v>
                </c:pt>
                <c:pt idx="10930">
                  <c:v>8.741270240999981</c:v>
                </c:pt>
                <c:pt idx="10931">
                  <c:v>8.742069913000001</c:v>
                </c:pt>
                <c:pt idx="10932">
                  <c:v>8.742869585000001</c:v>
                </c:pt>
                <c:pt idx="10933">
                  <c:v>8.743669257</c:v>
                </c:pt>
                <c:pt idx="10934">
                  <c:v>8.744468928999998</c:v>
                </c:pt>
                <c:pt idx="10935">
                  <c:v>8.745268600999998</c:v>
                </c:pt>
                <c:pt idx="10936">
                  <c:v>8.746068272999998</c:v>
                </c:pt>
                <c:pt idx="10937">
                  <c:v>8.746867944999998</c:v>
                </c:pt>
                <c:pt idx="10938">
                  <c:v>8.747667617000001</c:v>
                </c:pt>
                <c:pt idx="10939">
                  <c:v>8.748467288999998</c:v>
                </c:pt>
                <c:pt idx="10940">
                  <c:v>8.749266960999998</c:v>
                </c:pt>
                <c:pt idx="10941">
                  <c:v>8.750066633000002</c:v>
                </c:pt>
                <c:pt idx="10942">
                  <c:v>8.750866305</c:v>
                </c:pt>
                <c:pt idx="10943">
                  <c:v>8.751665977</c:v>
                </c:pt>
                <c:pt idx="10944">
                  <c:v>8.752465649</c:v>
                </c:pt>
                <c:pt idx="10945">
                  <c:v>8.753265320999998</c:v>
                </c:pt>
                <c:pt idx="10946">
                  <c:v>8.754064993</c:v>
                </c:pt>
                <c:pt idx="10947">
                  <c:v>8.754864665000001</c:v>
                </c:pt>
                <c:pt idx="10948">
                  <c:v>8.755664337</c:v>
                </c:pt>
                <c:pt idx="10949">
                  <c:v>8.75646400900001</c:v>
                </c:pt>
                <c:pt idx="10950">
                  <c:v>8.757263680999998</c:v>
                </c:pt>
                <c:pt idx="10951">
                  <c:v>8.758063352999998</c:v>
                </c:pt>
                <c:pt idx="10952">
                  <c:v>8.758863024999998</c:v>
                </c:pt>
                <c:pt idx="10953">
                  <c:v>8.759662697</c:v>
                </c:pt>
                <c:pt idx="10954">
                  <c:v>8.760462369</c:v>
                </c:pt>
                <c:pt idx="10955">
                  <c:v>8.761262040999998</c:v>
                </c:pt>
                <c:pt idx="10956">
                  <c:v>8.762061713000001</c:v>
                </c:pt>
                <c:pt idx="10957">
                  <c:v>8.762861384999998</c:v>
                </c:pt>
                <c:pt idx="10958">
                  <c:v>8.763661057000001</c:v>
                </c:pt>
                <c:pt idx="10959">
                  <c:v>8.764460729</c:v>
                </c:pt>
                <c:pt idx="10960">
                  <c:v>8.765260400999998</c:v>
                </c:pt>
                <c:pt idx="10961">
                  <c:v>8.766060073</c:v>
                </c:pt>
                <c:pt idx="10962">
                  <c:v>8.766859745</c:v>
                </c:pt>
                <c:pt idx="10963">
                  <c:v>8.767659417</c:v>
                </c:pt>
                <c:pt idx="10964">
                  <c:v>8.768459089</c:v>
                </c:pt>
                <c:pt idx="10965">
                  <c:v>8.769258760999998</c:v>
                </c:pt>
                <c:pt idx="10966">
                  <c:v>8.770058433000001</c:v>
                </c:pt>
                <c:pt idx="10967">
                  <c:v>8.770858104999998</c:v>
                </c:pt>
                <c:pt idx="10968">
                  <c:v>8.771657777</c:v>
                </c:pt>
                <c:pt idx="10969">
                  <c:v>8.772457449000002</c:v>
                </c:pt>
                <c:pt idx="10970">
                  <c:v>8.773257120999998</c:v>
                </c:pt>
                <c:pt idx="10971">
                  <c:v>8.774056793</c:v>
                </c:pt>
                <c:pt idx="10972">
                  <c:v>8.774856465000001</c:v>
                </c:pt>
                <c:pt idx="10973">
                  <c:v>8.775656137</c:v>
                </c:pt>
                <c:pt idx="10974">
                  <c:v>8.776455809000006</c:v>
                </c:pt>
                <c:pt idx="10975">
                  <c:v>8.777255480999985</c:v>
                </c:pt>
                <c:pt idx="10976">
                  <c:v>8.778055152999998</c:v>
                </c:pt>
                <c:pt idx="10977">
                  <c:v>8.778854825</c:v>
                </c:pt>
                <c:pt idx="10978">
                  <c:v>8.779654497000002</c:v>
                </c:pt>
                <c:pt idx="10979">
                  <c:v>8.780454169</c:v>
                </c:pt>
                <c:pt idx="10980">
                  <c:v>8.781253840999998</c:v>
                </c:pt>
                <c:pt idx="10981">
                  <c:v>8.782053513000002</c:v>
                </c:pt>
                <c:pt idx="10982">
                  <c:v>8.782853184999998</c:v>
                </c:pt>
                <c:pt idx="10983">
                  <c:v>8.783652857000006</c:v>
                </c:pt>
                <c:pt idx="10984">
                  <c:v>8.784452529</c:v>
                </c:pt>
                <c:pt idx="10985">
                  <c:v>8.785252201</c:v>
                </c:pt>
                <c:pt idx="10986">
                  <c:v>8.786051873000001</c:v>
                </c:pt>
                <c:pt idx="10987">
                  <c:v>8.786851545000001</c:v>
                </c:pt>
                <c:pt idx="10988">
                  <c:v>8.787651217</c:v>
                </c:pt>
                <c:pt idx="10989">
                  <c:v>8.788450889000001</c:v>
                </c:pt>
                <c:pt idx="10990">
                  <c:v>8.789250561000001</c:v>
                </c:pt>
                <c:pt idx="10991">
                  <c:v>8.790050233</c:v>
                </c:pt>
                <c:pt idx="10992">
                  <c:v>8.790849905000001</c:v>
                </c:pt>
                <c:pt idx="10993">
                  <c:v>8.791649577</c:v>
                </c:pt>
                <c:pt idx="10994">
                  <c:v>8.792449249</c:v>
                </c:pt>
                <c:pt idx="10995">
                  <c:v>8.793248920999998</c:v>
                </c:pt>
                <c:pt idx="10996">
                  <c:v>8.794048593000001</c:v>
                </c:pt>
                <c:pt idx="10997">
                  <c:v>8.794848264999998</c:v>
                </c:pt>
                <c:pt idx="10998">
                  <c:v>8.79564793700001</c:v>
                </c:pt>
                <c:pt idx="10999">
                  <c:v>8.796447609000002</c:v>
                </c:pt>
                <c:pt idx="11000">
                  <c:v>8.797247280999998</c:v>
                </c:pt>
                <c:pt idx="11001">
                  <c:v>8.798046953</c:v>
                </c:pt>
                <c:pt idx="11002">
                  <c:v>8.798846625</c:v>
                </c:pt>
                <c:pt idx="11003">
                  <c:v>8.799646297</c:v>
                </c:pt>
                <c:pt idx="11004">
                  <c:v>8.800445969</c:v>
                </c:pt>
                <c:pt idx="11005">
                  <c:v>8.801245641000001</c:v>
                </c:pt>
                <c:pt idx="11006">
                  <c:v>8.802045313</c:v>
                </c:pt>
                <c:pt idx="11007">
                  <c:v>8.80284498500001</c:v>
                </c:pt>
                <c:pt idx="11008">
                  <c:v>8.80364465700001</c:v>
                </c:pt>
                <c:pt idx="11009">
                  <c:v>8.804444329</c:v>
                </c:pt>
                <c:pt idx="11010">
                  <c:v>8.805244001</c:v>
                </c:pt>
                <c:pt idx="11011">
                  <c:v>8.806043673</c:v>
                </c:pt>
                <c:pt idx="11012">
                  <c:v>8.806843345</c:v>
                </c:pt>
                <c:pt idx="11013">
                  <c:v>8.807643017</c:v>
                </c:pt>
                <c:pt idx="11014">
                  <c:v>8.808442689000004</c:v>
                </c:pt>
                <c:pt idx="11015">
                  <c:v>8.809242361</c:v>
                </c:pt>
                <c:pt idx="11016">
                  <c:v>8.81004203300001</c:v>
                </c:pt>
                <c:pt idx="11017">
                  <c:v>8.810841705000001</c:v>
                </c:pt>
                <c:pt idx="11018">
                  <c:v>8.811641377</c:v>
                </c:pt>
                <c:pt idx="11019">
                  <c:v>8.812441049</c:v>
                </c:pt>
                <c:pt idx="11020">
                  <c:v>8.813240721</c:v>
                </c:pt>
                <c:pt idx="11021">
                  <c:v>8.814040393000002</c:v>
                </c:pt>
                <c:pt idx="11022">
                  <c:v>8.814840065</c:v>
                </c:pt>
                <c:pt idx="11023">
                  <c:v>8.81563973700001</c:v>
                </c:pt>
                <c:pt idx="11024">
                  <c:v>8.81643940900001</c:v>
                </c:pt>
                <c:pt idx="11025">
                  <c:v>8.817239081000002</c:v>
                </c:pt>
                <c:pt idx="11026">
                  <c:v>8.818038753000001</c:v>
                </c:pt>
                <c:pt idx="11027">
                  <c:v>8.818838425</c:v>
                </c:pt>
                <c:pt idx="11028">
                  <c:v>8.819638097</c:v>
                </c:pt>
                <c:pt idx="11029">
                  <c:v>8.820437769</c:v>
                </c:pt>
                <c:pt idx="11030">
                  <c:v>8.821237441000001</c:v>
                </c:pt>
                <c:pt idx="11031">
                  <c:v>8.822037113</c:v>
                </c:pt>
                <c:pt idx="11032">
                  <c:v>8.822836785000006</c:v>
                </c:pt>
                <c:pt idx="11033">
                  <c:v>8.82363645700001</c:v>
                </c:pt>
                <c:pt idx="11034">
                  <c:v>8.82443612900001</c:v>
                </c:pt>
                <c:pt idx="11035">
                  <c:v>8.825235801000006</c:v>
                </c:pt>
                <c:pt idx="11036">
                  <c:v>8.826035473</c:v>
                </c:pt>
                <c:pt idx="11037">
                  <c:v>8.826835145</c:v>
                </c:pt>
                <c:pt idx="11038">
                  <c:v>8.82763481700001</c:v>
                </c:pt>
                <c:pt idx="11039">
                  <c:v>8.828434489000002</c:v>
                </c:pt>
                <c:pt idx="11040">
                  <c:v>8.829234161</c:v>
                </c:pt>
                <c:pt idx="11041">
                  <c:v>8.830033833000006</c:v>
                </c:pt>
                <c:pt idx="11042">
                  <c:v>8.830833505000002</c:v>
                </c:pt>
                <c:pt idx="11043">
                  <c:v>8.831633177000002</c:v>
                </c:pt>
                <c:pt idx="11044">
                  <c:v>8.83243284900001</c:v>
                </c:pt>
                <c:pt idx="11045">
                  <c:v>8.833232521</c:v>
                </c:pt>
                <c:pt idx="11046">
                  <c:v>8.834032193</c:v>
                </c:pt>
                <c:pt idx="11047">
                  <c:v>8.834831865</c:v>
                </c:pt>
                <c:pt idx="11048">
                  <c:v>8.83563153700001</c:v>
                </c:pt>
                <c:pt idx="11049">
                  <c:v>8.836431209</c:v>
                </c:pt>
                <c:pt idx="11050">
                  <c:v>8.837230881000001</c:v>
                </c:pt>
                <c:pt idx="11051">
                  <c:v>8.838030553000002</c:v>
                </c:pt>
                <c:pt idx="11052">
                  <c:v>8.838830225000002</c:v>
                </c:pt>
                <c:pt idx="11053">
                  <c:v>8.839629897</c:v>
                </c:pt>
                <c:pt idx="11054">
                  <c:v>8.840429569</c:v>
                </c:pt>
                <c:pt idx="11055">
                  <c:v>8.841229240999998</c:v>
                </c:pt>
                <c:pt idx="11056">
                  <c:v>8.842028913</c:v>
                </c:pt>
                <c:pt idx="11057">
                  <c:v>8.842828585000001</c:v>
                </c:pt>
                <c:pt idx="11058">
                  <c:v>8.843628257</c:v>
                </c:pt>
                <c:pt idx="11059">
                  <c:v>8.844427929000003</c:v>
                </c:pt>
                <c:pt idx="11060">
                  <c:v>8.845227601000001</c:v>
                </c:pt>
                <c:pt idx="11061">
                  <c:v>8.846027273</c:v>
                </c:pt>
                <c:pt idx="11062">
                  <c:v>8.846826945</c:v>
                </c:pt>
                <c:pt idx="11063">
                  <c:v>8.847626617</c:v>
                </c:pt>
                <c:pt idx="11064">
                  <c:v>8.848426289</c:v>
                </c:pt>
                <c:pt idx="11065">
                  <c:v>8.849225960999998</c:v>
                </c:pt>
                <c:pt idx="11066">
                  <c:v>8.850025633000004</c:v>
                </c:pt>
                <c:pt idx="11067">
                  <c:v>8.850825305</c:v>
                </c:pt>
                <c:pt idx="11068">
                  <c:v>8.85162497700001</c:v>
                </c:pt>
                <c:pt idx="11069">
                  <c:v>8.85242464900001</c:v>
                </c:pt>
                <c:pt idx="11070">
                  <c:v>8.853224321</c:v>
                </c:pt>
                <c:pt idx="11071">
                  <c:v>8.854023993</c:v>
                </c:pt>
                <c:pt idx="11072">
                  <c:v>8.854823665</c:v>
                </c:pt>
                <c:pt idx="11073">
                  <c:v>8.855623337</c:v>
                </c:pt>
                <c:pt idx="11074">
                  <c:v>8.856423009</c:v>
                </c:pt>
                <c:pt idx="11075">
                  <c:v>8.857222681000001</c:v>
                </c:pt>
                <c:pt idx="11076">
                  <c:v>8.858022353</c:v>
                </c:pt>
                <c:pt idx="11077">
                  <c:v>8.858822025000001</c:v>
                </c:pt>
                <c:pt idx="11078">
                  <c:v>8.859621697</c:v>
                </c:pt>
                <c:pt idx="11079">
                  <c:v>8.860421369000002</c:v>
                </c:pt>
                <c:pt idx="11080">
                  <c:v>8.861221040999998</c:v>
                </c:pt>
                <c:pt idx="11081">
                  <c:v>8.862020713</c:v>
                </c:pt>
                <c:pt idx="11082">
                  <c:v>8.862820385000002</c:v>
                </c:pt>
                <c:pt idx="11083">
                  <c:v>8.863620057</c:v>
                </c:pt>
                <c:pt idx="11084">
                  <c:v>8.864419729000006</c:v>
                </c:pt>
                <c:pt idx="11085">
                  <c:v>8.865219401000002</c:v>
                </c:pt>
                <c:pt idx="11086">
                  <c:v>8.86601907300001</c:v>
                </c:pt>
                <c:pt idx="11087">
                  <c:v>8.866818745</c:v>
                </c:pt>
                <c:pt idx="11088">
                  <c:v>8.867618417000002</c:v>
                </c:pt>
                <c:pt idx="11089">
                  <c:v>8.868418089</c:v>
                </c:pt>
                <c:pt idx="11090">
                  <c:v>8.869217761</c:v>
                </c:pt>
                <c:pt idx="11091">
                  <c:v>8.870017433000002</c:v>
                </c:pt>
                <c:pt idx="11092">
                  <c:v>8.870817105</c:v>
                </c:pt>
                <c:pt idx="11093">
                  <c:v>8.871616777000006</c:v>
                </c:pt>
                <c:pt idx="11094">
                  <c:v>8.87241644900001</c:v>
                </c:pt>
                <c:pt idx="11095">
                  <c:v>8.873216121</c:v>
                </c:pt>
                <c:pt idx="11096">
                  <c:v>8.874015793000001</c:v>
                </c:pt>
                <c:pt idx="11097">
                  <c:v>8.874815465000001</c:v>
                </c:pt>
                <c:pt idx="11098">
                  <c:v>8.875615137</c:v>
                </c:pt>
                <c:pt idx="11099">
                  <c:v>8.87641480900001</c:v>
                </c:pt>
                <c:pt idx="11100">
                  <c:v>8.877214481000001</c:v>
                </c:pt>
                <c:pt idx="11101">
                  <c:v>8.878014153</c:v>
                </c:pt>
                <c:pt idx="11102">
                  <c:v>8.878813825000001</c:v>
                </c:pt>
                <c:pt idx="11103">
                  <c:v>8.879613497000002</c:v>
                </c:pt>
                <c:pt idx="11104">
                  <c:v>8.880413169</c:v>
                </c:pt>
                <c:pt idx="11105">
                  <c:v>8.881212841</c:v>
                </c:pt>
                <c:pt idx="11106">
                  <c:v>8.88201251300001</c:v>
                </c:pt>
                <c:pt idx="11107">
                  <c:v>8.882812185</c:v>
                </c:pt>
                <c:pt idx="11108">
                  <c:v>8.883611857</c:v>
                </c:pt>
                <c:pt idx="11109">
                  <c:v>8.884411529000002</c:v>
                </c:pt>
                <c:pt idx="11110">
                  <c:v>8.885211201</c:v>
                </c:pt>
                <c:pt idx="11111">
                  <c:v>8.88601087300001</c:v>
                </c:pt>
                <c:pt idx="11112">
                  <c:v>8.886810545</c:v>
                </c:pt>
                <c:pt idx="11113">
                  <c:v>8.887610217</c:v>
                </c:pt>
                <c:pt idx="11114">
                  <c:v>8.888409889</c:v>
                </c:pt>
                <c:pt idx="11115">
                  <c:v>8.889209561000002</c:v>
                </c:pt>
                <c:pt idx="11116">
                  <c:v>8.890009233</c:v>
                </c:pt>
                <c:pt idx="11117">
                  <c:v>8.890808905</c:v>
                </c:pt>
                <c:pt idx="11118">
                  <c:v>8.891608577000002</c:v>
                </c:pt>
                <c:pt idx="11119">
                  <c:v>8.892408249</c:v>
                </c:pt>
                <c:pt idx="11120">
                  <c:v>8.893207921000003</c:v>
                </c:pt>
                <c:pt idx="11121">
                  <c:v>8.894007593</c:v>
                </c:pt>
                <c:pt idx="11122">
                  <c:v>8.894807265</c:v>
                </c:pt>
                <c:pt idx="11123">
                  <c:v>8.895606937</c:v>
                </c:pt>
                <c:pt idx="11124">
                  <c:v>8.89640660900001</c:v>
                </c:pt>
                <c:pt idx="11125">
                  <c:v>8.897206281</c:v>
                </c:pt>
                <c:pt idx="11126">
                  <c:v>8.898005953</c:v>
                </c:pt>
                <c:pt idx="11127">
                  <c:v>8.898805625000001</c:v>
                </c:pt>
                <c:pt idx="11128">
                  <c:v>8.899605297</c:v>
                </c:pt>
                <c:pt idx="11129">
                  <c:v>8.900404969</c:v>
                </c:pt>
                <c:pt idx="11130">
                  <c:v>8.901204641</c:v>
                </c:pt>
                <c:pt idx="11131">
                  <c:v>8.902004313</c:v>
                </c:pt>
                <c:pt idx="11132">
                  <c:v>8.902803985</c:v>
                </c:pt>
                <c:pt idx="11133">
                  <c:v>8.903603657000004</c:v>
                </c:pt>
                <c:pt idx="11134">
                  <c:v>8.904403329000002</c:v>
                </c:pt>
                <c:pt idx="11135">
                  <c:v>8.905203001</c:v>
                </c:pt>
                <c:pt idx="11136">
                  <c:v>8.906002673000006</c:v>
                </c:pt>
                <c:pt idx="11137">
                  <c:v>8.906802345000002</c:v>
                </c:pt>
                <c:pt idx="11138">
                  <c:v>8.907602017</c:v>
                </c:pt>
                <c:pt idx="11139">
                  <c:v>8.908401689</c:v>
                </c:pt>
                <c:pt idx="11140">
                  <c:v>8.909201361000001</c:v>
                </c:pt>
                <c:pt idx="11141">
                  <c:v>8.910001033</c:v>
                </c:pt>
                <c:pt idx="11142">
                  <c:v>8.910800705000001</c:v>
                </c:pt>
                <c:pt idx="11143">
                  <c:v>8.911600377000002</c:v>
                </c:pt>
                <c:pt idx="11144">
                  <c:v>8.912400049</c:v>
                </c:pt>
                <c:pt idx="11145">
                  <c:v>8.913199721000001</c:v>
                </c:pt>
                <c:pt idx="11146">
                  <c:v>8.913999393</c:v>
                </c:pt>
                <c:pt idx="11147">
                  <c:v>8.914799065</c:v>
                </c:pt>
                <c:pt idx="11148">
                  <c:v>8.915598737</c:v>
                </c:pt>
                <c:pt idx="11149">
                  <c:v>8.916398409000001</c:v>
                </c:pt>
                <c:pt idx="11150">
                  <c:v>8.917198080999998</c:v>
                </c:pt>
                <c:pt idx="11151">
                  <c:v>8.917997753000001</c:v>
                </c:pt>
                <c:pt idx="11152">
                  <c:v>8.918797425000001</c:v>
                </c:pt>
                <c:pt idx="11153">
                  <c:v>8.919597097</c:v>
                </c:pt>
                <c:pt idx="11154">
                  <c:v>8.920396769000001</c:v>
                </c:pt>
                <c:pt idx="11155">
                  <c:v>8.921196441</c:v>
                </c:pt>
                <c:pt idx="11156">
                  <c:v>8.921996113</c:v>
                </c:pt>
                <c:pt idx="11157">
                  <c:v>8.922795785000001</c:v>
                </c:pt>
                <c:pt idx="11158">
                  <c:v>8.923595457000002</c:v>
                </c:pt>
                <c:pt idx="11159">
                  <c:v>8.924395128999998</c:v>
                </c:pt>
                <c:pt idx="11160">
                  <c:v>8.92519480100001</c:v>
                </c:pt>
                <c:pt idx="11161">
                  <c:v>8.925994473000002</c:v>
                </c:pt>
                <c:pt idx="11162">
                  <c:v>8.926794145</c:v>
                </c:pt>
                <c:pt idx="11163">
                  <c:v>8.927593817</c:v>
                </c:pt>
                <c:pt idx="11164">
                  <c:v>8.928393488999998</c:v>
                </c:pt>
                <c:pt idx="11165">
                  <c:v>8.929193160999998</c:v>
                </c:pt>
                <c:pt idx="11166">
                  <c:v>8.929992833</c:v>
                </c:pt>
                <c:pt idx="11167">
                  <c:v>8.930792505000002</c:v>
                </c:pt>
                <c:pt idx="11168">
                  <c:v>8.931592177</c:v>
                </c:pt>
                <c:pt idx="11169">
                  <c:v>8.932391849000001</c:v>
                </c:pt>
                <c:pt idx="11170">
                  <c:v>8.933191521000001</c:v>
                </c:pt>
                <c:pt idx="11171">
                  <c:v>8.933991192999998</c:v>
                </c:pt>
                <c:pt idx="11172">
                  <c:v>8.934790865</c:v>
                </c:pt>
                <c:pt idx="11173">
                  <c:v>8.935590537</c:v>
                </c:pt>
                <c:pt idx="11174">
                  <c:v>8.936390209</c:v>
                </c:pt>
                <c:pt idx="11175">
                  <c:v>8.937189881</c:v>
                </c:pt>
                <c:pt idx="11176">
                  <c:v>8.937989553000004</c:v>
                </c:pt>
                <c:pt idx="11177">
                  <c:v>8.938789225</c:v>
                </c:pt>
                <c:pt idx="11178">
                  <c:v>8.93958889700001</c:v>
                </c:pt>
                <c:pt idx="11179">
                  <c:v>8.940388569000001</c:v>
                </c:pt>
                <c:pt idx="11180">
                  <c:v>8.941188240999998</c:v>
                </c:pt>
                <c:pt idx="11181">
                  <c:v>8.941987913</c:v>
                </c:pt>
                <c:pt idx="11182">
                  <c:v>8.942787585</c:v>
                </c:pt>
                <c:pt idx="11183">
                  <c:v>8.943587257</c:v>
                </c:pt>
                <c:pt idx="11184">
                  <c:v>8.944386929</c:v>
                </c:pt>
                <c:pt idx="11185">
                  <c:v>8.945186601000004</c:v>
                </c:pt>
                <c:pt idx="11186">
                  <c:v>8.945986273</c:v>
                </c:pt>
                <c:pt idx="11187">
                  <c:v>8.946785945000001</c:v>
                </c:pt>
                <c:pt idx="11188">
                  <c:v>8.947585617000004</c:v>
                </c:pt>
                <c:pt idx="11189">
                  <c:v>8.948385289</c:v>
                </c:pt>
                <c:pt idx="11190">
                  <c:v>8.949184961</c:v>
                </c:pt>
                <c:pt idx="11191">
                  <c:v>8.949984633</c:v>
                </c:pt>
                <c:pt idx="11192">
                  <c:v>8.95078430500001</c:v>
                </c:pt>
                <c:pt idx="11193">
                  <c:v>8.951583977</c:v>
                </c:pt>
                <c:pt idx="11194">
                  <c:v>8.952383649000006</c:v>
                </c:pt>
                <c:pt idx="11195">
                  <c:v>8.953183321000002</c:v>
                </c:pt>
                <c:pt idx="11196">
                  <c:v>8.95398299300001</c:v>
                </c:pt>
                <c:pt idx="11197">
                  <c:v>8.954782665</c:v>
                </c:pt>
                <c:pt idx="11198">
                  <c:v>8.955582337</c:v>
                </c:pt>
                <c:pt idx="11199">
                  <c:v>8.956382009</c:v>
                </c:pt>
                <c:pt idx="11200">
                  <c:v>8.957181681</c:v>
                </c:pt>
                <c:pt idx="11201">
                  <c:v>8.957981353000002</c:v>
                </c:pt>
                <c:pt idx="11202">
                  <c:v>8.958781025</c:v>
                </c:pt>
                <c:pt idx="11203">
                  <c:v>8.95958069700001</c:v>
                </c:pt>
                <c:pt idx="11204">
                  <c:v>8.960380369000002</c:v>
                </c:pt>
                <c:pt idx="11205">
                  <c:v>8.961180041000002</c:v>
                </c:pt>
                <c:pt idx="11206">
                  <c:v>8.961979713</c:v>
                </c:pt>
                <c:pt idx="11207">
                  <c:v>8.962779385</c:v>
                </c:pt>
                <c:pt idx="11208">
                  <c:v>8.963579057</c:v>
                </c:pt>
                <c:pt idx="11209">
                  <c:v>8.964378728999998</c:v>
                </c:pt>
                <c:pt idx="11210">
                  <c:v>8.965178401000001</c:v>
                </c:pt>
                <c:pt idx="11211">
                  <c:v>8.965978073</c:v>
                </c:pt>
                <c:pt idx="11212">
                  <c:v>8.966777745000001</c:v>
                </c:pt>
                <c:pt idx="11213">
                  <c:v>8.967577417000002</c:v>
                </c:pt>
                <c:pt idx="11214">
                  <c:v>8.968377088999998</c:v>
                </c:pt>
                <c:pt idx="11215">
                  <c:v>8.969176761000001</c:v>
                </c:pt>
                <c:pt idx="11216">
                  <c:v>8.969976433</c:v>
                </c:pt>
                <c:pt idx="11217">
                  <c:v>8.970776105</c:v>
                </c:pt>
                <c:pt idx="11218">
                  <c:v>8.971575777</c:v>
                </c:pt>
                <c:pt idx="11219">
                  <c:v>8.972375449000001</c:v>
                </c:pt>
                <c:pt idx="11220">
                  <c:v>8.973175120999998</c:v>
                </c:pt>
                <c:pt idx="11221">
                  <c:v>8.973974793000001</c:v>
                </c:pt>
                <c:pt idx="11222">
                  <c:v>8.974774465000001</c:v>
                </c:pt>
                <c:pt idx="11223">
                  <c:v>8.975574137</c:v>
                </c:pt>
                <c:pt idx="11224">
                  <c:v>8.976373809</c:v>
                </c:pt>
                <c:pt idx="11225">
                  <c:v>8.977173480999998</c:v>
                </c:pt>
                <c:pt idx="11226">
                  <c:v>8.977973152999998</c:v>
                </c:pt>
                <c:pt idx="11227">
                  <c:v>8.978772825</c:v>
                </c:pt>
                <c:pt idx="11228">
                  <c:v>8.979572497000004</c:v>
                </c:pt>
                <c:pt idx="11229">
                  <c:v>8.980372168999998</c:v>
                </c:pt>
                <c:pt idx="11230">
                  <c:v>8.981171840999998</c:v>
                </c:pt>
                <c:pt idx="11231">
                  <c:v>8.981971513000001</c:v>
                </c:pt>
                <c:pt idx="11232">
                  <c:v>8.982771184999998</c:v>
                </c:pt>
                <c:pt idx="11233">
                  <c:v>8.983570857</c:v>
                </c:pt>
                <c:pt idx="11234">
                  <c:v>8.984370529</c:v>
                </c:pt>
                <c:pt idx="11235">
                  <c:v>8.985170201</c:v>
                </c:pt>
                <c:pt idx="11236">
                  <c:v>8.985969873</c:v>
                </c:pt>
                <c:pt idx="11237">
                  <c:v>8.986769545000004</c:v>
                </c:pt>
                <c:pt idx="11238">
                  <c:v>8.987569217</c:v>
                </c:pt>
                <c:pt idx="11239">
                  <c:v>8.988368888999998</c:v>
                </c:pt>
                <c:pt idx="11240">
                  <c:v>8.989168561</c:v>
                </c:pt>
                <c:pt idx="11241">
                  <c:v>8.989968233</c:v>
                </c:pt>
                <c:pt idx="11242">
                  <c:v>8.990767905</c:v>
                </c:pt>
                <c:pt idx="11243">
                  <c:v>8.991567577</c:v>
                </c:pt>
                <c:pt idx="11244">
                  <c:v>8.992367249</c:v>
                </c:pt>
                <c:pt idx="11245">
                  <c:v>8.993166921</c:v>
                </c:pt>
                <c:pt idx="11246">
                  <c:v>8.993966593000004</c:v>
                </c:pt>
                <c:pt idx="11247">
                  <c:v>8.994766265000002</c:v>
                </c:pt>
                <c:pt idx="11248">
                  <c:v>8.99556593700001</c:v>
                </c:pt>
                <c:pt idx="11249">
                  <c:v>8.996365609</c:v>
                </c:pt>
                <c:pt idx="11250">
                  <c:v>8.997165281000001</c:v>
                </c:pt>
                <c:pt idx="11251">
                  <c:v>8.997964953</c:v>
                </c:pt>
                <c:pt idx="11252">
                  <c:v>8.998764625</c:v>
                </c:pt>
                <c:pt idx="11253">
                  <c:v>8.99956429700001</c:v>
                </c:pt>
                <c:pt idx="11254">
                  <c:v>9.000363968999998</c:v>
                </c:pt>
                <c:pt idx="11255">
                  <c:v>9.001163640999998</c:v>
                </c:pt>
                <c:pt idx="11256">
                  <c:v>9.001963313000001</c:v>
                </c:pt>
                <c:pt idx="11257">
                  <c:v>9.002762985</c:v>
                </c:pt>
                <c:pt idx="11258">
                  <c:v>9.003562657</c:v>
                </c:pt>
                <c:pt idx="11259">
                  <c:v>9.004362329000001</c:v>
                </c:pt>
                <c:pt idx="11260">
                  <c:v>9.005162001</c:v>
                </c:pt>
                <c:pt idx="11261">
                  <c:v>9.005961673</c:v>
                </c:pt>
                <c:pt idx="11262">
                  <c:v>9.006761345000001</c:v>
                </c:pt>
                <c:pt idx="11263">
                  <c:v>9.007561017</c:v>
                </c:pt>
                <c:pt idx="11264">
                  <c:v>9.008360688999998</c:v>
                </c:pt>
                <c:pt idx="11265">
                  <c:v>9.009160361000001</c:v>
                </c:pt>
                <c:pt idx="11266">
                  <c:v>9.009960033</c:v>
                </c:pt>
                <c:pt idx="11267">
                  <c:v>9.010759705000001</c:v>
                </c:pt>
                <c:pt idx="11268">
                  <c:v>9.011559377000002</c:v>
                </c:pt>
                <c:pt idx="11269">
                  <c:v>9.012359049</c:v>
                </c:pt>
                <c:pt idx="11270">
                  <c:v>9.013158720999998</c:v>
                </c:pt>
                <c:pt idx="11271">
                  <c:v>9.013958393000001</c:v>
                </c:pt>
                <c:pt idx="11272">
                  <c:v>9.014758064999998</c:v>
                </c:pt>
                <c:pt idx="11273">
                  <c:v>9.01555773700001</c:v>
                </c:pt>
                <c:pt idx="11274">
                  <c:v>9.016357409</c:v>
                </c:pt>
                <c:pt idx="11275">
                  <c:v>9.017157080999998</c:v>
                </c:pt>
                <c:pt idx="11276">
                  <c:v>9.017956753</c:v>
                </c:pt>
                <c:pt idx="11277">
                  <c:v>9.018756425000001</c:v>
                </c:pt>
                <c:pt idx="11278">
                  <c:v>9.019556097</c:v>
                </c:pt>
                <c:pt idx="11279">
                  <c:v>9.020355768999998</c:v>
                </c:pt>
                <c:pt idx="11280">
                  <c:v>9.021155440999998</c:v>
                </c:pt>
                <c:pt idx="11281">
                  <c:v>9.021955112999998</c:v>
                </c:pt>
                <c:pt idx="11282">
                  <c:v>9.022754785000001</c:v>
                </c:pt>
                <c:pt idx="11283">
                  <c:v>9.023554457</c:v>
                </c:pt>
                <c:pt idx="11284">
                  <c:v>9.024354128999998</c:v>
                </c:pt>
                <c:pt idx="11285">
                  <c:v>9.025153801</c:v>
                </c:pt>
                <c:pt idx="11286">
                  <c:v>9.025953473000001</c:v>
                </c:pt>
                <c:pt idx="11287">
                  <c:v>9.026753144999998</c:v>
                </c:pt>
                <c:pt idx="11288">
                  <c:v>9.027552817</c:v>
                </c:pt>
                <c:pt idx="11289">
                  <c:v>9.028352488999998</c:v>
                </c:pt>
                <c:pt idx="11290">
                  <c:v>9.029152160999998</c:v>
                </c:pt>
                <c:pt idx="11291">
                  <c:v>9.029951833</c:v>
                </c:pt>
                <c:pt idx="11292">
                  <c:v>9.030751505</c:v>
                </c:pt>
                <c:pt idx="11293">
                  <c:v>9.031551176999998</c:v>
                </c:pt>
                <c:pt idx="11294">
                  <c:v>9.032350849</c:v>
                </c:pt>
                <c:pt idx="11295">
                  <c:v>9.033150521000001</c:v>
                </c:pt>
                <c:pt idx="11296">
                  <c:v>9.033950193</c:v>
                </c:pt>
                <c:pt idx="11297">
                  <c:v>9.034749865</c:v>
                </c:pt>
                <c:pt idx="11298">
                  <c:v>9.03554953700001</c:v>
                </c:pt>
                <c:pt idx="11299">
                  <c:v>9.036349209</c:v>
                </c:pt>
                <c:pt idx="11300">
                  <c:v>9.037148880999998</c:v>
                </c:pt>
                <c:pt idx="11301">
                  <c:v>9.037948553</c:v>
                </c:pt>
                <c:pt idx="11302">
                  <c:v>9.038748225000001</c:v>
                </c:pt>
                <c:pt idx="11303">
                  <c:v>9.039547897</c:v>
                </c:pt>
                <c:pt idx="11304">
                  <c:v>9.040347569000001</c:v>
                </c:pt>
                <c:pt idx="11305">
                  <c:v>9.041147241000001</c:v>
                </c:pt>
                <c:pt idx="11306">
                  <c:v>9.041946913</c:v>
                </c:pt>
                <c:pt idx="11307">
                  <c:v>9.042746585000006</c:v>
                </c:pt>
                <c:pt idx="11308">
                  <c:v>9.043546257</c:v>
                </c:pt>
                <c:pt idx="11309">
                  <c:v>9.044345928999998</c:v>
                </c:pt>
                <c:pt idx="11310">
                  <c:v>9.045145601</c:v>
                </c:pt>
                <c:pt idx="11311">
                  <c:v>9.045945273000002</c:v>
                </c:pt>
                <c:pt idx="11312">
                  <c:v>9.046744945</c:v>
                </c:pt>
                <c:pt idx="11313">
                  <c:v>9.047544617000006</c:v>
                </c:pt>
                <c:pt idx="11314">
                  <c:v>9.048344289000001</c:v>
                </c:pt>
                <c:pt idx="11315">
                  <c:v>9.049143960999998</c:v>
                </c:pt>
                <c:pt idx="11316">
                  <c:v>9.049943633000001</c:v>
                </c:pt>
                <c:pt idx="11317">
                  <c:v>9.050743305</c:v>
                </c:pt>
                <c:pt idx="11318">
                  <c:v>9.051542977</c:v>
                </c:pt>
                <c:pt idx="11319">
                  <c:v>9.052342649000006</c:v>
                </c:pt>
                <c:pt idx="11320">
                  <c:v>9.053142321000002</c:v>
                </c:pt>
                <c:pt idx="11321">
                  <c:v>9.053941993</c:v>
                </c:pt>
                <c:pt idx="11322">
                  <c:v>9.054741665000001</c:v>
                </c:pt>
                <c:pt idx="11323">
                  <c:v>9.05554133700001</c:v>
                </c:pt>
                <c:pt idx="11324">
                  <c:v>9.056341009</c:v>
                </c:pt>
                <c:pt idx="11325">
                  <c:v>9.057140681000001</c:v>
                </c:pt>
                <c:pt idx="11326">
                  <c:v>9.057940353</c:v>
                </c:pt>
                <c:pt idx="11327">
                  <c:v>9.058740025</c:v>
                </c:pt>
                <c:pt idx="11328">
                  <c:v>9.05953969700001</c:v>
                </c:pt>
                <c:pt idx="11329">
                  <c:v>9.060339369000002</c:v>
                </c:pt>
                <c:pt idx="11330">
                  <c:v>9.061139041</c:v>
                </c:pt>
                <c:pt idx="11331">
                  <c:v>9.061938713000001</c:v>
                </c:pt>
                <c:pt idx="11332">
                  <c:v>9.062738385000002</c:v>
                </c:pt>
                <c:pt idx="11333">
                  <c:v>9.06353805700001</c:v>
                </c:pt>
                <c:pt idx="11334">
                  <c:v>9.064337729</c:v>
                </c:pt>
                <c:pt idx="11335">
                  <c:v>9.065137401</c:v>
                </c:pt>
                <c:pt idx="11336">
                  <c:v>9.065937073</c:v>
                </c:pt>
                <c:pt idx="11337">
                  <c:v>9.066736745</c:v>
                </c:pt>
                <c:pt idx="11338">
                  <c:v>9.06753641700001</c:v>
                </c:pt>
                <c:pt idx="11339">
                  <c:v>9.068336089</c:v>
                </c:pt>
                <c:pt idx="11340">
                  <c:v>9.069135761000001</c:v>
                </c:pt>
                <c:pt idx="11341">
                  <c:v>9.069935433000004</c:v>
                </c:pt>
                <c:pt idx="11342">
                  <c:v>9.070735105</c:v>
                </c:pt>
                <c:pt idx="11343">
                  <c:v>9.071534777</c:v>
                </c:pt>
                <c:pt idx="11344">
                  <c:v>9.072334449</c:v>
                </c:pt>
                <c:pt idx="11345">
                  <c:v>9.073134121</c:v>
                </c:pt>
                <c:pt idx="11346">
                  <c:v>9.073933793</c:v>
                </c:pt>
                <c:pt idx="11347">
                  <c:v>9.074733465000001</c:v>
                </c:pt>
                <c:pt idx="11348">
                  <c:v>9.075533137</c:v>
                </c:pt>
                <c:pt idx="11349">
                  <c:v>9.07633280900001</c:v>
                </c:pt>
                <c:pt idx="11350">
                  <c:v>9.077132481000001</c:v>
                </c:pt>
                <c:pt idx="11351">
                  <c:v>9.077932153</c:v>
                </c:pt>
                <c:pt idx="11352">
                  <c:v>9.078731825</c:v>
                </c:pt>
                <c:pt idx="11353">
                  <c:v>9.079531497</c:v>
                </c:pt>
                <c:pt idx="11354">
                  <c:v>9.080331169</c:v>
                </c:pt>
                <c:pt idx="11355">
                  <c:v>9.081130841</c:v>
                </c:pt>
                <c:pt idx="11356">
                  <c:v>9.081930513000004</c:v>
                </c:pt>
                <c:pt idx="11357">
                  <c:v>9.082730185</c:v>
                </c:pt>
                <c:pt idx="11358">
                  <c:v>9.08352985700001</c:v>
                </c:pt>
                <c:pt idx="11359">
                  <c:v>9.084329529</c:v>
                </c:pt>
                <c:pt idx="11360">
                  <c:v>9.085129201000002</c:v>
                </c:pt>
                <c:pt idx="11361">
                  <c:v>9.085928873</c:v>
                </c:pt>
                <c:pt idx="11362">
                  <c:v>9.086728545</c:v>
                </c:pt>
                <c:pt idx="11363">
                  <c:v>9.087528217000002</c:v>
                </c:pt>
                <c:pt idx="11364">
                  <c:v>9.088327888999998</c:v>
                </c:pt>
                <c:pt idx="11365">
                  <c:v>9.089127561000001</c:v>
                </c:pt>
                <c:pt idx="11366">
                  <c:v>9.089927233000002</c:v>
                </c:pt>
                <c:pt idx="11367">
                  <c:v>9.090726905000002</c:v>
                </c:pt>
                <c:pt idx="11368">
                  <c:v>9.091526577</c:v>
                </c:pt>
                <c:pt idx="11369">
                  <c:v>9.092326249000002</c:v>
                </c:pt>
                <c:pt idx="11370">
                  <c:v>9.093125920999998</c:v>
                </c:pt>
                <c:pt idx="11371">
                  <c:v>9.093925593</c:v>
                </c:pt>
                <c:pt idx="11372">
                  <c:v>9.094725265000001</c:v>
                </c:pt>
                <c:pt idx="11373">
                  <c:v>9.095524937</c:v>
                </c:pt>
                <c:pt idx="11374">
                  <c:v>9.096324609000001</c:v>
                </c:pt>
                <c:pt idx="11375">
                  <c:v>9.097124281000001</c:v>
                </c:pt>
                <c:pt idx="11376">
                  <c:v>9.097923952999998</c:v>
                </c:pt>
                <c:pt idx="11377">
                  <c:v>9.098723624999998</c:v>
                </c:pt>
                <c:pt idx="11378">
                  <c:v>9.099523297000002</c:v>
                </c:pt>
                <c:pt idx="11379">
                  <c:v>9.100322968999998</c:v>
                </c:pt>
                <c:pt idx="11380">
                  <c:v>9.101122640999998</c:v>
                </c:pt>
                <c:pt idx="11381">
                  <c:v>9.101922313000001</c:v>
                </c:pt>
                <c:pt idx="11382">
                  <c:v>9.102721984999998</c:v>
                </c:pt>
                <c:pt idx="11383">
                  <c:v>9.103521657000001</c:v>
                </c:pt>
                <c:pt idx="11384">
                  <c:v>9.104321328999998</c:v>
                </c:pt>
                <c:pt idx="11385">
                  <c:v>9.105121000999998</c:v>
                </c:pt>
                <c:pt idx="11386">
                  <c:v>9.105920673</c:v>
                </c:pt>
                <c:pt idx="11387">
                  <c:v>9.106720345000001</c:v>
                </c:pt>
                <c:pt idx="11388">
                  <c:v>9.107520017</c:v>
                </c:pt>
                <c:pt idx="11389">
                  <c:v>9.108319688999998</c:v>
                </c:pt>
                <c:pt idx="11390">
                  <c:v>9.109119361000001</c:v>
                </c:pt>
                <c:pt idx="11391">
                  <c:v>9.109919033</c:v>
                </c:pt>
                <c:pt idx="11392">
                  <c:v>9.110718704999998</c:v>
                </c:pt>
                <c:pt idx="11393">
                  <c:v>9.111518377</c:v>
                </c:pt>
                <c:pt idx="11394">
                  <c:v>9.112318048999998</c:v>
                </c:pt>
                <c:pt idx="11395">
                  <c:v>9.113117720999998</c:v>
                </c:pt>
                <c:pt idx="11396">
                  <c:v>9.113917393000001</c:v>
                </c:pt>
                <c:pt idx="11397">
                  <c:v>9.114717064999998</c:v>
                </c:pt>
                <c:pt idx="11398">
                  <c:v>9.115516737</c:v>
                </c:pt>
                <c:pt idx="11399">
                  <c:v>9.116316409000001</c:v>
                </c:pt>
                <c:pt idx="11400">
                  <c:v>9.117116080999998</c:v>
                </c:pt>
                <c:pt idx="11401">
                  <c:v>9.117915752999998</c:v>
                </c:pt>
                <c:pt idx="11402">
                  <c:v>9.118715424999998</c:v>
                </c:pt>
                <c:pt idx="11403">
                  <c:v>9.119515097</c:v>
                </c:pt>
                <c:pt idx="11404">
                  <c:v>9.120314768999998</c:v>
                </c:pt>
                <c:pt idx="11405">
                  <c:v>9.121114440999998</c:v>
                </c:pt>
                <c:pt idx="11406">
                  <c:v>9.121914112999998</c:v>
                </c:pt>
                <c:pt idx="11407">
                  <c:v>9.122713784999998</c:v>
                </c:pt>
                <c:pt idx="11408">
                  <c:v>9.123513457000001</c:v>
                </c:pt>
                <c:pt idx="11409">
                  <c:v>9.124313128999983</c:v>
                </c:pt>
                <c:pt idx="11410">
                  <c:v>9.125112801000001</c:v>
                </c:pt>
                <c:pt idx="11411">
                  <c:v>9.125912473</c:v>
                </c:pt>
                <c:pt idx="11412">
                  <c:v>9.126712145</c:v>
                </c:pt>
                <c:pt idx="11413">
                  <c:v>9.127511817</c:v>
                </c:pt>
                <c:pt idx="11414">
                  <c:v>9.128311488999975</c:v>
                </c:pt>
                <c:pt idx="11415">
                  <c:v>9.129111160999985</c:v>
                </c:pt>
                <c:pt idx="11416">
                  <c:v>9.129910833</c:v>
                </c:pt>
                <c:pt idx="11417">
                  <c:v>9.130710505000001</c:v>
                </c:pt>
                <c:pt idx="11418">
                  <c:v>9.131510177000001</c:v>
                </c:pt>
                <c:pt idx="11419">
                  <c:v>9.132309849</c:v>
                </c:pt>
                <c:pt idx="11420">
                  <c:v>9.133109521</c:v>
                </c:pt>
                <c:pt idx="11421">
                  <c:v>9.133909193000001</c:v>
                </c:pt>
                <c:pt idx="11422">
                  <c:v>9.134708864999998</c:v>
                </c:pt>
                <c:pt idx="11423">
                  <c:v>9.135508537000006</c:v>
                </c:pt>
                <c:pt idx="11424">
                  <c:v>9.136308209000001</c:v>
                </c:pt>
                <c:pt idx="11425">
                  <c:v>9.137107880999998</c:v>
                </c:pt>
                <c:pt idx="11426">
                  <c:v>9.137907553000001</c:v>
                </c:pt>
                <c:pt idx="11427">
                  <c:v>9.138707225000001</c:v>
                </c:pt>
                <c:pt idx="11428">
                  <c:v>9.139506897</c:v>
                </c:pt>
                <c:pt idx="11429">
                  <c:v>9.140306569</c:v>
                </c:pt>
                <c:pt idx="11430">
                  <c:v>9.141106241000001</c:v>
                </c:pt>
                <c:pt idx="11431">
                  <c:v>9.141905912999998</c:v>
                </c:pt>
                <c:pt idx="11432">
                  <c:v>9.142705585000001</c:v>
                </c:pt>
                <c:pt idx="11433">
                  <c:v>9.143505257000002</c:v>
                </c:pt>
                <c:pt idx="11434">
                  <c:v>9.144304928999998</c:v>
                </c:pt>
                <c:pt idx="11435">
                  <c:v>9.145104601000001</c:v>
                </c:pt>
                <c:pt idx="11436">
                  <c:v>9.145904273</c:v>
                </c:pt>
                <c:pt idx="11437">
                  <c:v>9.146703944999998</c:v>
                </c:pt>
                <c:pt idx="11438">
                  <c:v>9.147503617000001</c:v>
                </c:pt>
                <c:pt idx="11439">
                  <c:v>9.148303288999998</c:v>
                </c:pt>
                <c:pt idx="11440">
                  <c:v>9.149102960999998</c:v>
                </c:pt>
                <c:pt idx="11441">
                  <c:v>9.149902633000001</c:v>
                </c:pt>
                <c:pt idx="11442">
                  <c:v>9.150702305000002</c:v>
                </c:pt>
                <c:pt idx="11443">
                  <c:v>9.151501977</c:v>
                </c:pt>
                <c:pt idx="11444">
                  <c:v>9.152301649000001</c:v>
                </c:pt>
                <c:pt idx="11445">
                  <c:v>9.153101321</c:v>
                </c:pt>
                <c:pt idx="11446">
                  <c:v>9.153900993</c:v>
                </c:pt>
                <c:pt idx="11447">
                  <c:v>9.154700665</c:v>
                </c:pt>
                <c:pt idx="11448">
                  <c:v>9.15550033700001</c:v>
                </c:pt>
                <c:pt idx="11449">
                  <c:v>9.156300009</c:v>
                </c:pt>
                <c:pt idx="11450">
                  <c:v>9.157099681000001</c:v>
                </c:pt>
                <c:pt idx="11451">
                  <c:v>9.157899353000004</c:v>
                </c:pt>
                <c:pt idx="11452">
                  <c:v>9.158699025</c:v>
                </c:pt>
                <c:pt idx="11453">
                  <c:v>9.159498697</c:v>
                </c:pt>
                <c:pt idx="11454">
                  <c:v>9.160298369</c:v>
                </c:pt>
                <c:pt idx="11455">
                  <c:v>9.161098040999998</c:v>
                </c:pt>
                <c:pt idx="11456">
                  <c:v>9.161897713</c:v>
                </c:pt>
                <c:pt idx="11457">
                  <c:v>9.162697385000004</c:v>
                </c:pt>
                <c:pt idx="11458">
                  <c:v>9.163497057</c:v>
                </c:pt>
                <c:pt idx="11459">
                  <c:v>9.164296729000003</c:v>
                </c:pt>
                <c:pt idx="11460">
                  <c:v>9.165096401000004</c:v>
                </c:pt>
                <c:pt idx="11461">
                  <c:v>9.165896073</c:v>
                </c:pt>
                <c:pt idx="11462">
                  <c:v>9.166695745</c:v>
                </c:pt>
                <c:pt idx="11463">
                  <c:v>9.167495417</c:v>
                </c:pt>
                <c:pt idx="11464">
                  <c:v>9.168295088999998</c:v>
                </c:pt>
                <c:pt idx="11465">
                  <c:v>9.169094761</c:v>
                </c:pt>
                <c:pt idx="11466">
                  <c:v>9.169894433000004</c:v>
                </c:pt>
                <c:pt idx="11467">
                  <c:v>9.170694105</c:v>
                </c:pt>
                <c:pt idx="11468">
                  <c:v>9.171493777000001</c:v>
                </c:pt>
                <c:pt idx="11469">
                  <c:v>9.172293449000001</c:v>
                </c:pt>
                <c:pt idx="11470">
                  <c:v>9.173093121</c:v>
                </c:pt>
                <c:pt idx="11471">
                  <c:v>9.173892793</c:v>
                </c:pt>
                <c:pt idx="11472">
                  <c:v>9.174692465</c:v>
                </c:pt>
                <c:pt idx="11473">
                  <c:v>9.17549213700001</c:v>
                </c:pt>
                <c:pt idx="11474">
                  <c:v>9.176291809</c:v>
                </c:pt>
                <c:pt idx="11475">
                  <c:v>9.177091480999998</c:v>
                </c:pt>
                <c:pt idx="11476">
                  <c:v>9.177891153000001</c:v>
                </c:pt>
                <c:pt idx="11477">
                  <c:v>9.178690825000002</c:v>
                </c:pt>
                <c:pt idx="11478">
                  <c:v>9.179490497000006</c:v>
                </c:pt>
                <c:pt idx="11479">
                  <c:v>9.180290169</c:v>
                </c:pt>
                <c:pt idx="11480">
                  <c:v>9.181089841</c:v>
                </c:pt>
                <c:pt idx="11481">
                  <c:v>9.181889513</c:v>
                </c:pt>
                <c:pt idx="11482">
                  <c:v>9.182689185000002</c:v>
                </c:pt>
                <c:pt idx="11483">
                  <c:v>9.183488857</c:v>
                </c:pt>
                <c:pt idx="11484">
                  <c:v>9.184288529000001</c:v>
                </c:pt>
                <c:pt idx="11485">
                  <c:v>9.185088201000002</c:v>
                </c:pt>
                <c:pt idx="11486">
                  <c:v>9.18588787300001</c:v>
                </c:pt>
                <c:pt idx="11487">
                  <c:v>9.186687545</c:v>
                </c:pt>
                <c:pt idx="11488">
                  <c:v>9.187487217</c:v>
                </c:pt>
                <c:pt idx="11489">
                  <c:v>9.188286889</c:v>
                </c:pt>
                <c:pt idx="11490">
                  <c:v>9.189086561000006</c:v>
                </c:pt>
                <c:pt idx="11491">
                  <c:v>9.18988623300001</c:v>
                </c:pt>
                <c:pt idx="11492">
                  <c:v>9.190685905</c:v>
                </c:pt>
                <c:pt idx="11493">
                  <c:v>9.191485577000006</c:v>
                </c:pt>
                <c:pt idx="11494">
                  <c:v>9.192285249000002</c:v>
                </c:pt>
                <c:pt idx="11495">
                  <c:v>9.193084921000002</c:v>
                </c:pt>
                <c:pt idx="11496">
                  <c:v>9.19388459300001</c:v>
                </c:pt>
                <c:pt idx="11497">
                  <c:v>9.194684265</c:v>
                </c:pt>
                <c:pt idx="11498">
                  <c:v>9.195483937</c:v>
                </c:pt>
                <c:pt idx="11499">
                  <c:v>9.196283609</c:v>
                </c:pt>
                <c:pt idx="11500">
                  <c:v>9.197083281000001</c:v>
                </c:pt>
                <c:pt idx="11501">
                  <c:v>9.197882953</c:v>
                </c:pt>
                <c:pt idx="11502">
                  <c:v>9.198682625000001</c:v>
                </c:pt>
                <c:pt idx="11503">
                  <c:v>9.19948229700001</c:v>
                </c:pt>
                <c:pt idx="11504">
                  <c:v>9.200281968999998</c:v>
                </c:pt>
                <c:pt idx="11505">
                  <c:v>9.201081640999998</c:v>
                </c:pt>
                <c:pt idx="11506">
                  <c:v>9.201881313</c:v>
                </c:pt>
                <c:pt idx="11507">
                  <c:v>9.202680985</c:v>
                </c:pt>
                <c:pt idx="11508">
                  <c:v>9.203480657</c:v>
                </c:pt>
                <c:pt idx="11509">
                  <c:v>9.204280329000001</c:v>
                </c:pt>
                <c:pt idx="11510">
                  <c:v>9.205080001</c:v>
                </c:pt>
                <c:pt idx="11511">
                  <c:v>9.205879673000003</c:v>
                </c:pt>
                <c:pt idx="11512">
                  <c:v>9.206679345000001</c:v>
                </c:pt>
                <c:pt idx="11513">
                  <c:v>9.207479017</c:v>
                </c:pt>
                <c:pt idx="11514">
                  <c:v>9.208278688999975</c:v>
                </c:pt>
                <c:pt idx="11515">
                  <c:v>9.209078360999998</c:v>
                </c:pt>
                <c:pt idx="11516">
                  <c:v>9.209878032999998</c:v>
                </c:pt>
                <c:pt idx="11517">
                  <c:v>9.210677704999998</c:v>
                </c:pt>
                <c:pt idx="11518">
                  <c:v>9.211477377000001</c:v>
                </c:pt>
                <c:pt idx="11519">
                  <c:v>9.212277048999998</c:v>
                </c:pt>
                <c:pt idx="11520">
                  <c:v>9.213076720999998</c:v>
                </c:pt>
                <c:pt idx="11521">
                  <c:v>9.213876393</c:v>
                </c:pt>
                <c:pt idx="11522">
                  <c:v>9.214676065</c:v>
                </c:pt>
                <c:pt idx="11523">
                  <c:v>9.215475737</c:v>
                </c:pt>
                <c:pt idx="11524">
                  <c:v>9.216275408999998</c:v>
                </c:pt>
                <c:pt idx="11525">
                  <c:v>9.217075080999983</c:v>
                </c:pt>
                <c:pt idx="11526">
                  <c:v>9.217874752999998</c:v>
                </c:pt>
                <c:pt idx="11527">
                  <c:v>9.218674424999998</c:v>
                </c:pt>
                <c:pt idx="11528">
                  <c:v>9.219474097000002</c:v>
                </c:pt>
                <c:pt idx="11529">
                  <c:v>9.220273768999983</c:v>
                </c:pt>
                <c:pt idx="11530">
                  <c:v>9.221073440999971</c:v>
                </c:pt>
                <c:pt idx="11531">
                  <c:v>9.221873112999985</c:v>
                </c:pt>
                <c:pt idx="11532">
                  <c:v>9.222672784999998</c:v>
                </c:pt>
                <c:pt idx="11533">
                  <c:v>9.223472457</c:v>
                </c:pt>
                <c:pt idx="11534">
                  <c:v>9.224272128999985</c:v>
                </c:pt>
                <c:pt idx="11535">
                  <c:v>9.225071800999998</c:v>
                </c:pt>
                <c:pt idx="11536">
                  <c:v>9.225871472999998</c:v>
                </c:pt>
                <c:pt idx="11537">
                  <c:v>9.226671144999985</c:v>
                </c:pt>
                <c:pt idx="11538">
                  <c:v>9.227470817</c:v>
                </c:pt>
                <c:pt idx="11539">
                  <c:v>9.228270488999971</c:v>
                </c:pt>
                <c:pt idx="11540">
                  <c:v>9.229070160999985</c:v>
                </c:pt>
                <c:pt idx="11541">
                  <c:v>9.229869833</c:v>
                </c:pt>
                <c:pt idx="11542">
                  <c:v>9.230669505</c:v>
                </c:pt>
                <c:pt idx="11543">
                  <c:v>9.231469177000001</c:v>
                </c:pt>
                <c:pt idx="11544">
                  <c:v>9.232268848999998</c:v>
                </c:pt>
                <c:pt idx="11545">
                  <c:v>9.233068520999998</c:v>
                </c:pt>
                <c:pt idx="11546">
                  <c:v>9.233868192999985</c:v>
                </c:pt>
                <c:pt idx="11547">
                  <c:v>9.234667864999998</c:v>
                </c:pt>
                <c:pt idx="11548">
                  <c:v>9.235467537000006</c:v>
                </c:pt>
                <c:pt idx="11549">
                  <c:v>9.236267209000001</c:v>
                </c:pt>
                <c:pt idx="11550">
                  <c:v>9.237066880999998</c:v>
                </c:pt>
                <c:pt idx="11551">
                  <c:v>9.237866553000001</c:v>
                </c:pt>
                <c:pt idx="11552">
                  <c:v>9.238666225000001</c:v>
                </c:pt>
                <c:pt idx="11553">
                  <c:v>9.239465897</c:v>
                </c:pt>
                <c:pt idx="11554">
                  <c:v>9.240265568999998</c:v>
                </c:pt>
                <c:pt idx="11555">
                  <c:v>9.241065240999998</c:v>
                </c:pt>
                <c:pt idx="11556">
                  <c:v>9.241864912999998</c:v>
                </c:pt>
                <c:pt idx="11557">
                  <c:v>9.242664585</c:v>
                </c:pt>
                <c:pt idx="11558">
                  <c:v>9.243464257000002</c:v>
                </c:pt>
                <c:pt idx="11559">
                  <c:v>9.244263928999981</c:v>
                </c:pt>
                <c:pt idx="11560">
                  <c:v>9.245063600999998</c:v>
                </c:pt>
                <c:pt idx="11561">
                  <c:v>9.245863273000001</c:v>
                </c:pt>
                <c:pt idx="11562">
                  <c:v>9.246662944999998</c:v>
                </c:pt>
                <c:pt idx="11563">
                  <c:v>9.247462617000001</c:v>
                </c:pt>
                <c:pt idx="11564">
                  <c:v>9.248262288999998</c:v>
                </c:pt>
                <c:pt idx="11565">
                  <c:v>9.249061960999981</c:v>
                </c:pt>
                <c:pt idx="11566">
                  <c:v>9.249861632999998</c:v>
                </c:pt>
                <c:pt idx="11567">
                  <c:v>9.250661305000001</c:v>
                </c:pt>
                <c:pt idx="11568">
                  <c:v>9.251460977</c:v>
                </c:pt>
                <c:pt idx="11569">
                  <c:v>9.252260649</c:v>
                </c:pt>
                <c:pt idx="11570">
                  <c:v>9.253060321000001</c:v>
                </c:pt>
                <c:pt idx="11571">
                  <c:v>9.253859993</c:v>
                </c:pt>
                <c:pt idx="11572">
                  <c:v>9.254659665000003</c:v>
                </c:pt>
                <c:pt idx="11573">
                  <c:v>9.255459337</c:v>
                </c:pt>
                <c:pt idx="11574">
                  <c:v>9.256259009</c:v>
                </c:pt>
                <c:pt idx="11575">
                  <c:v>9.257058680999998</c:v>
                </c:pt>
                <c:pt idx="11576">
                  <c:v>9.257858353000001</c:v>
                </c:pt>
                <c:pt idx="11577">
                  <c:v>9.258658024999998</c:v>
                </c:pt>
                <c:pt idx="11578">
                  <c:v>9.259457697</c:v>
                </c:pt>
                <c:pt idx="11579">
                  <c:v>9.260257369000001</c:v>
                </c:pt>
                <c:pt idx="11580">
                  <c:v>9.261057041</c:v>
                </c:pt>
                <c:pt idx="11581">
                  <c:v>9.261856713</c:v>
                </c:pt>
                <c:pt idx="11582">
                  <c:v>9.262656385</c:v>
                </c:pt>
                <c:pt idx="11583">
                  <c:v>9.26345605700001</c:v>
                </c:pt>
                <c:pt idx="11584">
                  <c:v>9.264255728999998</c:v>
                </c:pt>
                <c:pt idx="11585">
                  <c:v>9.265055401000001</c:v>
                </c:pt>
                <c:pt idx="11586">
                  <c:v>9.265855073000002</c:v>
                </c:pt>
                <c:pt idx="11587">
                  <c:v>9.266654745</c:v>
                </c:pt>
                <c:pt idx="11588">
                  <c:v>9.267454417000006</c:v>
                </c:pt>
                <c:pt idx="11589">
                  <c:v>9.268254089</c:v>
                </c:pt>
                <c:pt idx="11590">
                  <c:v>9.269053760999998</c:v>
                </c:pt>
                <c:pt idx="11591">
                  <c:v>9.269853433</c:v>
                </c:pt>
                <c:pt idx="11592">
                  <c:v>9.270653105000001</c:v>
                </c:pt>
                <c:pt idx="11593">
                  <c:v>9.271452777</c:v>
                </c:pt>
                <c:pt idx="11594">
                  <c:v>9.272252449000001</c:v>
                </c:pt>
                <c:pt idx="11595">
                  <c:v>9.273052121000001</c:v>
                </c:pt>
                <c:pt idx="11596">
                  <c:v>9.273851792999998</c:v>
                </c:pt>
                <c:pt idx="11597">
                  <c:v>9.274651464999998</c:v>
                </c:pt>
                <c:pt idx="11598">
                  <c:v>9.275451137</c:v>
                </c:pt>
                <c:pt idx="11599">
                  <c:v>9.276250809</c:v>
                </c:pt>
                <c:pt idx="11600">
                  <c:v>9.277050480999998</c:v>
                </c:pt>
                <c:pt idx="11601">
                  <c:v>9.277850153000001</c:v>
                </c:pt>
                <c:pt idx="11602">
                  <c:v>9.278649825</c:v>
                </c:pt>
                <c:pt idx="11603">
                  <c:v>9.279449497000006</c:v>
                </c:pt>
                <c:pt idx="11604">
                  <c:v>9.280249169000001</c:v>
                </c:pt>
                <c:pt idx="11605">
                  <c:v>9.281048840999998</c:v>
                </c:pt>
                <c:pt idx="11606">
                  <c:v>9.281848513000001</c:v>
                </c:pt>
                <c:pt idx="11607">
                  <c:v>9.282648185</c:v>
                </c:pt>
                <c:pt idx="11608">
                  <c:v>9.283447857</c:v>
                </c:pt>
                <c:pt idx="11609">
                  <c:v>9.284247529000001</c:v>
                </c:pt>
                <c:pt idx="11610">
                  <c:v>9.285047201000002</c:v>
                </c:pt>
                <c:pt idx="11611">
                  <c:v>9.285846873</c:v>
                </c:pt>
                <c:pt idx="11612">
                  <c:v>9.28664654500001</c:v>
                </c:pt>
                <c:pt idx="11613">
                  <c:v>9.28744621700001</c:v>
                </c:pt>
                <c:pt idx="11614">
                  <c:v>9.288245888999998</c:v>
                </c:pt>
                <c:pt idx="11615">
                  <c:v>9.289045561</c:v>
                </c:pt>
                <c:pt idx="11616">
                  <c:v>9.289845233</c:v>
                </c:pt>
                <c:pt idx="11617">
                  <c:v>9.290644905</c:v>
                </c:pt>
                <c:pt idx="11618">
                  <c:v>9.291444577</c:v>
                </c:pt>
                <c:pt idx="11619">
                  <c:v>9.292244249000002</c:v>
                </c:pt>
                <c:pt idx="11620">
                  <c:v>9.293043920999998</c:v>
                </c:pt>
                <c:pt idx="11621">
                  <c:v>9.293843593000001</c:v>
                </c:pt>
                <c:pt idx="11622">
                  <c:v>9.294643265000001</c:v>
                </c:pt>
                <c:pt idx="11623">
                  <c:v>9.295442937</c:v>
                </c:pt>
                <c:pt idx="11624">
                  <c:v>9.296242609</c:v>
                </c:pt>
                <c:pt idx="11625">
                  <c:v>9.297042281</c:v>
                </c:pt>
                <c:pt idx="11626">
                  <c:v>9.297841952999998</c:v>
                </c:pt>
                <c:pt idx="11627">
                  <c:v>9.298641624999998</c:v>
                </c:pt>
                <c:pt idx="11628">
                  <c:v>9.299441297000004</c:v>
                </c:pt>
                <c:pt idx="11629">
                  <c:v>9.300240969</c:v>
                </c:pt>
                <c:pt idx="11630">
                  <c:v>9.301040641000003</c:v>
                </c:pt>
                <c:pt idx="11631">
                  <c:v>9.301840313000004</c:v>
                </c:pt>
                <c:pt idx="11632">
                  <c:v>9.302639985</c:v>
                </c:pt>
                <c:pt idx="11633">
                  <c:v>9.303439657</c:v>
                </c:pt>
                <c:pt idx="11634">
                  <c:v>9.304239329</c:v>
                </c:pt>
                <c:pt idx="11635">
                  <c:v>9.305039001</c:v>
                </c:pt>
                <c:pt idx="11636">
                  <c:v>9.305838673</c:v>
                </c:pt>
                <c:pt idx="11637">
                  <c:v>9.306638345000004</c:v>
                </c:pt>
                <c:pt idx="11638">
                  <c:v>9.307438017</c:v>
                </c:pt>
                <c:pt idx="11639">
                  <c:v>9.308237689000001</c:v>
                </c:pt>
                <c:pt idx="11640">
                  <c:v>9.309037361000004</c:v>
                </c:pt>
                <c:pt idx="11641">
                  <c:v>9.309837033</c:v>
                </c:pt>
                <c:pt idx="11642">
                  <c:v>9.310636705</c:v>
                </c:pt>
                <c:pt idx="11643">
                  <c:v>9.311436377</c:v>
                </c:pt>
                <c:pt idx="11644">
                  <c:v>9.31223604900001</c:v>
                </c:pt>
                <c:pt idx="11645">
                  <c:v>9.313035721</c:v>
                </c:pt>
                <c:pt idx="11646">
                  <c:v>9.313835393000006</c:v>
                </c:pt>
                <c:pt idx="11647">
                  <c:v>9.314635065000002</c:v>
                </c:pt>
                <c:pt idx="11648">
                  <c:v>9.31543473700001</c:v>
                </c:pt>
                <c:pt idx="11649">
                  <c:v>9.316234409</c:v>
                </c:pt>
                <c:pt idx="11650">
                  <c:v>9.317034081</c:v>
                </c:pt>
                <c:pt idx="11651">
                  <c:v>9.317833753</c:v>
                </c:pt>
                <c:pt idx="11652">
                  <c:v>9.318633425</c:v>
                </c:pt>
                <c:pt idx="11653">
                  <c:v>9.31943309700001</c:v>
                </c:pt>
                <c:pt idx="11654">
                  <c:v>9.320232769</c:v>
                </c:pt>
                <c:pt idx="11655">
                  <c:v>9.321032441000001</c:v>
                </c:pt>
                <c:pt idx="11656">
                  <c:v>9.321832113000002</c:v>
                </c:pt>
                <c:pt idx="11657">
                  <c:v>9.322631785000002</c:v>
                </c:pt>
                <c:pt idx="11658">
                  <c:v>9.323431457000006</c:v>
                </c:pt>
                <c:pt idx="11659">
                  <c:v>9.324231129</c:v>
                </c:pt>
                <c:pt idx="11660">
                  <c:v>9.325030801</c:v>
                </c:pt>
                <c:pt idx="11661">
                  <c:v>9.325830473000006</c:v>
                </c:pt>
                <c:pt idx="11662">
                  <c:v>9.326630145000002</c:v>
                </c:pt>
                <c:pt idx="11663">
                  <c:v>9.327429817</c:v>
                </c:pt>
                <c:pt idx="11664">
                  <c:v>9.328229488999998</c:v>
                </c:pt>
                <c:pt idx="11665">
                  <c:v>9.329029161000001</c:v>
                </c:pt>
                <c:pt idx="11666">
                  <c:v>9.329828833</c:v>
                </c:pt>
                <c:pt idx="11667">
                  <c:v>9.330628505</c:v>
                </c:pt>
                <c:pt idx="11668">
                  <c:v>9.331428177</c:v>
                </c:pt>
                <c:pt idx="11669">
                  <c:v>9.332227849</c:v>
                </c:pt>
                <c:pt idx="11670">
                  <c:v>9.333027521</c:v>
                </c:pt>
                <c:pt idx="11671">
                  <c:v>9.333827193000001</c:v>
                </c:pt>
                <c:pt idx="11672">
                  <c:v>9.334626865</c:v>
                </c:pt>
                <c:pt idx="11673">
                  <c:v>9.33542653700001</c:v>
                </c:pt>
                <c:pt idx="11674">
                  <c:v>9.336226209000002</c:v>
                </c:pt>
                <c:pt idx="11675">
                  <c:v>9.337025880999998</c:v>
                </c:pt>
                <c:pt idx="11676">
                  <c:v>9.337825553</c:v>
                </c:pt>
                <c:pt idx="11677">
                  <c:v>9.338625225</c:v>
                </c:pt>
                <c:pt idx="11678">
                  <c:v>9.339424897</c:v>
                </c:pt>
                <c:pt idx="11679">
                  <c:v>9.340224569</c:v>
                </c:pt>
                <c:pt idx="11680">
                  <c:v>9.341024241000001</c:v>
                </c:pt>
                <c:pt idx="11681">
                  <c:v>9.341823912999998</c:v>
                </c:pt>
                <c:pt idx="11682">
                  <c:v>9.342623585000003</c:v>
                </c:pt>
                <c:pt idx="11683">
                  <c:v>9.343423257</c:v>
                </c:pt>
                <c:pt idx="11684">
                  <c:v>9.344222928999998</c:v>
                </c:pt>
                <c:pt idx="11685">
                  <c:v>9.345022601</c:v>
                </c:pt>
                <c:pt idx="11686">
                  <c:v>9.345822273000004</c:v>
                </c:pt>
                <c:pt idx="11687">
                  <c:v>9.346621944999998</c:v>
                </c:pt>
                <c:pt idx="11688">
                  <c:v>9.347421617</c:v>
                </c:pt>
                <c:pt idx="11689">
                  <c:v>9.348221288999998</c:v>
                </c:pt>
                <c:pt idx="11690">
                  <c:v>9.349020960999998</c:v>
                </c:pt>
                <c:pt idx="11691">
                  <c:v>9.349820633000001</c:v>
                </c:pt>
                <c:pt idx="11692">
                  <c:v>9.350620305</c:v>
                </c:pt>
                <c:pt idx="11693">
                  <c:v>9.351419977</c:v>
                </c:pt>
                <c:pt idx="11694">
                  <c:v>9.352219649</c:v>
                </c:pt>
                <c:pt idx="11695">
                  <c:v>9.353019321000004</c:v>
                </c:pt>
                <c:pt idx="11696">
                  <c:v>9.353818993000002</c:v>
                </c:pt>
                <c:pt idx="11697">
                  <c:v>9.354618665</c:v>
                </c:pt>
                <c:pt idx="11698">
                  <c:v>9.35541833700001</c:v>
                </c:pt>
                <c:pt idx="11699">
                  <c:v>9.356218009000002</c:v>
                </c:pt>
                <c:pt idx="11700">
                  <c:v>9.357017681</c:v>
                </c:pt>
                <c:pt idx="11701">
                  <c:v>9.357817353</c:v>
                </c:pt>
                <c:pt idx="11702">
                  <c:v>9.358617025000002</c:v>
                </c:pt>
                <c:pt idx="11703">
                  <c:v>9.359416697</c:v>
                </c:pt>
                <c:pt idx="11704">
                  <c:v>9.360216369000006</c:v>
                </c:pt>
                <c:pt idx="11705">
                  <c:v>9.361016041000002</c:v>
                </c:pt>
                <c:pt idx="11706">
                  <c:v>9.361815713</c:v>
                </c:pt>
                <c:pt idx="11707">
                  <c:v>9.362615385000006</c:v>
                </c:pt>
                <c:pt idx="11708">
                  <c:v>9.36341505700001</c:v>
                </c:pt>
                <c:pt idx="11709">
                  <c:v>9.364214729</c:v>
                </c:pt>
                <c:pt idx="11710">
                  <c:v>9.365014401</c:v>
                </c:pt>
                <c:pt idx="11711">
                  <c:v>9.36581407300001</c:v>
                </c:pt>
                <c:pt idx="11712">
                  <c:v>9.366613745</c:v>
                </c:pt>
                <c:pt idx="11713">
                  <c:v>9.367413417000006</c:v>
                </c:pt>
                <c:pt idx="11714">
                  <c:v>9.368213089000001</c:v>
                </c:pt>
                <c:pt idx="11715">
                  <c:v>9.369012761</c:v>
                </c:pt>
                <c:pt idx="11716">
                  <c:v>9.369812433000006</c:v>
                </c:pt>
                <c:pt idx="11717">
                  <c:v>9.370612105</c:v>
                </c:pt>
                <c:pt idx="11718">
                  <c:v>9.371411777</c:v>
                </c:pt>
                <c:pt idx="11719">
                  <c:v>9.372211449000001</c:v>
                </c:pt>
                <c:pt idx="11720">
                  <c:v>9.373011121000001</c:v>
                </c:pt>
                <c:pt idx="11721">
                  <c:v>9.373810793</c:v>
                </c:pt>
                <c:pt idx="11722">
                  <c:v>9.374610465000001</c:v>
                </c:pt>
                <c:pt idx="11723">
                  <c:v>9.37541013700001</c:v>
                </c:pt>
                <c:pt idx="11724">
                  <c:v>9.376209809</c:v>
                </c:pt>
                <c:pt idx="11725">
                  <c:v>9.377009481000001</c:v>
                </c:pt>
                <c:pt idx="11726">
                  <c:v>9.377809153</c:v>
                </c:pt>
                <c:pt idx="11727">
                  <c:v>9.378608825</c:v>
                </c:pt>
                <c:pt idx="11728">
                  <c:v>9.379408497</c:v>
                </c:pt>
                <c:pt idx="11729">
                  <c:v>9.380208169000001</c:v>
                </c:pt>
                <c:pt idx="11730">
                  <c:v>9.381007841</c:v>
                </c:pt>
                <c:pt idx="11731">
                  <c:v>9.38180751300001</c:v>
                </c:pt>
                <c:pt idx="11732">
                  <c:v>9.382607185000002</c:v>
                </c:pt>
                <c:pt idx="11733">
                  <c:v>9.383406857</c:v>
                </c:pt>
                <c:pt idx="11734">
                  <c:v>9.384206529</c:v>
                </c:pt>
                <c:pt idx="11735">
                  <c:v>9.385006201</c:v>
                </c:pt>
                <c:pt idx="11736">
                  <c:v>9.385805873</c:v>
                </c:pt>
                <c:pt idx="11737">
                  <c:v>9.386605545</c:v>
                </c:pt>
                <c:pt idx="11738">
                  <c:v>9.38740521700001</c:v>
                </c:pt>
                <c:pt idx="11739">
                  <c:v>9.388204889</c:v>
                </c:pt>
                <c:pt idx="11740">
                  <c:v>9.38900456100001</c:v>
                </c:pt>
                <c:pt idx="11741">
                  <c:v>9.38980423300001</c:v>
                </c:pt>
                <c:pt idx="11742">
                  <c:v>9.390603905</c:v>
                </c:pt>
                <c:pt idx="11743">
                  <c:v>9.391403577</c:v>
                </c:pt>
                <c:pt idx="11744">
                  <c:v>9.392203249</c:v>
                </c:pt>
                <c:pt idx="11745">
                  <c:v>9.393002921</c:v>
                </c:pt>
                <c:pt idx="11746">
                  <c:v>9.393802593</c:v>
                </c:pt>
                <c:pt idx="11747">
                  <c:v>9.394602265000004</c:v>
                </c:pt>
                <c:pt idx="11748">
                  <c:v>9.395401937</c:v>
                </c:pt>
                <c:pt idx="11749">
                  <c:v>9.396201609000001</c:v>
                </c:pt>
                <c:pt idx="11750">
                  <c:v>9.397001281000001</c:v>
                </c:pt>
                <c:pt idx="11751">
                  <c:v>9.397800953</c:v>
                </c:pt>
                <c:pt idx="11752">
                  <c:v>9.398600625</c:v>
                </c:pt>
                <c:pt idx="11753">
                  <c:v>9.399400297</c:v>
                </c:pt>
                <c:pt idx="11754">
                  <c:v>9.400199969000002</c:v>
                </c:pt>
                <c:pt idx="11755">
                  <c:v>9.400999641</c:v>
                </c:pt>
                <c:pt idx="11756">
                  <c:v>9.401799313000006</c:v>
                </c:pt>
                <c:pt idx="11757">
                  <c:v>9.402598985000002</c:v>
                </c:pt>
                <c:pt idx="11758">
                  <c:v>9.403398657000002</c:v>
                </c:pt>
                <c:pt idx="11759">
                  <c:v>9.404198329000001</c:v>
                </c:pt>
                <c:pt idx="11760">
                  <c:v>9.404998001</c:v>
                </c:pt>
                <c:pt idx="11761">
                  <c:v>9.405797673</c:v>
                </c:pt>
                <c:pt idx="11762">
                  <c:v>9.406597345</c:v>
                </c:pt>
                <c:pt idx="11763">
                  <c:v>9.407397017000002</c:v>
                </c:pt>
                <c:pt idx="11764">
                  <c:v>9.408196689</c:v>
                </c:pt>
                <c:pt idx="11765">
                  <c:v>9.408996361000001</c:v>
                </c:pt>
                <c:pt idx="11766">
                  <c:v>9.40979603300001</c:v>
                </c:pt>
                <c:pt idx="11767">
                  <c:v>9.410595705000002</c:v>
                </c:pt>
                <c:pt idx="11768">
                  <c:v>9.411395377000001</c:v>
                </c:pt>
                <c:pt idx="11769">
                  <c:v>9.412195049</c:v>
                </c:pt>
                <c:pt idx="11770">
                  <c:v>9.412994721</c:v>
                </c:pt>
                <c:pt idx="11771">
                  <c:v>9.413794393000006</c:v>
                </c:pt>
                <c:pt idx="11772">
                  <c:v>9.414594065000002</c:v>
                </c:pt>
                <c:pt idx="11773">
                  <c:v>9.415393737</c:v>
                </c:pt>
                <c:pt idx="11774">
                  <c:v>9.416193409000001</c:v>
                </c:pt>
                <c:pt idx="11775">
                  <c:v>9.416993081000001</c:v>
                </c:pt>
                <c:pt idx="11776">
                  <c:v>9.417792753000002</c:v>
                </c:pt>
                <c:pt idx="11777">
                  <c:v>9.418592425000001</c:v>
                </c:pt>
                <c:pt idx="11778">
                  <c:v>9.419392097</c:v>
                </c:pt>
                <c:pt idx="11779">
                  <c:v>9.420191768999998</c:v>
                </c:pt>
                <c:pt idx="11780">
                  <c:v>9.420991440999998</c:v>
                </c:pt>
                <c:pt idx="11781">
                  <c:v>9.421791113000001</c:v>
                </c:pt>
                <c:pt idx="11782">
                  <c:v>9.422590785</c:v>
                </c:pt>
                <c:pt idx="11783">
                  <c:v>9.423390457000001</c:v>
                </c:pt>
                <c:pt idx="11784">
                  <c:v>9.424190129000001</c:v>
                </c:pt>
                <c:pt idx="11785">
                  <c:v>9.424989801000002</c:v>
                </c:pt>
                <c:pt idx="11786">
                  <c:v>9.425789473</c:v>
                </c:pt>
                <c:pt idx="11787">
                  <c:v>9.426589145</c:v>
                </c:pt>
                <c:pt idx="11788">
                  <c:v>9.427388817</c:v>
                </c:pt>
                <c:pt idx="11789">
                  <c:v>9.428188488999998</c:v>
                </c:pt>
                <c:pt idx="11790">
                  <c:v>9.428988160999998</c:v>
                </c:pt>
                <c:pt idx="11791">
                  <c:v>9.429787833</c:v>
                </c:pt>
                <c:pt idx="11792">
                  <c:v>9.43058750500001</c:v>
                </c:pt>
                <c:pt idx="11793">
                  <c:v>9.431387177000001</c:v>
                </c:pt>
                <c:pt idx="11794">
                  <c:v>9.432186849</c:v>
                </c:pt>
                <c:pt idx="11795">
                  <c:v>9.432986521</c:v>
                </c:pt>
                <c:pt idx="11796">
                  <c:v>9.433786193</c:v>
                </c:pt>
                <c:pt idx="11797">
                  <c:v>9.434585865</c:v>
                </c:pt>
                <c:pt idx="11798">
                  <c:v>9.435385537</c:v>
                </c:pt>
                <c:pt idx="11799">
                  <c:v>9.436185209000004</c:v>
                </c:pt>
                <c:pt idx="11800">
                  <c:v>9.436984881</c:v>
                </c:pt>
                <c:pt idx="11801">
                  <c:v>9.43778455300001</c:v>
                </c:pt>
                <c:pt idx="11802">
                  <c:v>9.438584225000004</c:v>
                </c:pt>
                <c:pt idx="11803">
                  <c:v>9.439383897</c:v>
                </c:pt>
                <c:pt idx="11804">
                  <c:v>9.440183569</c:v>
                </c:pt>
                <c:pt idx="11805">
                  <c:v>9.440983241</c:v>
                </c:pt>
                <c:pt idx="11806">
                  <c:v>9.441782913</c:v>
                </c:pt>
                <c:pt idx="11807">
                  <c:v>9.442582585</c:v>
                </c:pt>
                <c:pt idx="11808">
                  <c:v>9.443382257000004</c:v>
                </c:pt>
                <c:pt idx="11809">
                  <c:v>9.444181929000001</c:v>
                </c:pt>
                <c:pt idx="11810">
                  <c:v>9.444981600999998</c:v>
                </c:pt>
                <c:pt idx="11811">
                  <c:v>9.445781273</c:v>
                </c:pt>
                <c:pt idx="11812">
                  <c:v>9.446580945000002</c:v>
                </c:pt>
                <c:pt idx="11813">
                  <c:v>9.447380617</c:v>
                </c:pt>
                <c:pt idx="11814">
                  <c:v>9.448180289</c:v>
                </c:pt>
                <c:pt idx="11815">
                  <c:v>9.448979960999985</c:v>
                </c:pt>
                <c:pt idx="11816">
                  <c:v>9.449779633</c:v>
                </c:pt>
                <c:pt idx="11817">
                  <c:v>9.450579305000006</c:v>
                </c:pt>
                <c:pt idx="11818">
                  <c:v>9.451378977000001</c:v>
                </c:pt>
                <c:pt idx="11819">
                  <c:v>9.452178649000002</c:v>
                </c:pt>
                <c:pt idx="11820">
                  <c:v>9.452978321</c:v>
                </c:pt>
                <c:pt idx="11821">
                  <c:v>9.453777993000002</c:v>
                </c:pt>
                <c:pt idx="11822">
                  <c:v>9.454577665</c:v>
                </c:pt>
                <c:pt idx="11823">
                  <c:v>9.455377337</c:v>
                </c:pt>
                <c:pt idx="11824">
                  <c:v>9.456177009000002</c:v>
                </c:pt>
                <c:pt idx="11825">
                  <c:v>9.456976681</c:v>
                </c:pt>
                <c:pt idx="11826">
                  <c:v>9.457776353000006</c:v>
                </c:pt>
                <c:pt idx="11827">
                  <c:v>9.458576025000002</c:v>
                </c:pt>
                <c:pt idx="11828">
                  <c:v>9.459375697</c:v>
                </c:pt>
                <c:pt idx="11829">
                  <c:v>9.460175369000001</c:v>
                </c:pt>
                <c:pt idx="11830">
                  <c:v>9.460975041000001</c:v>
                </c:pt>
                <c:pt idx="11831">
                  <c:v>9.461774713</c:v>
                </c:pt>
                <c:pt idx="11832">
                  <c:v>9.462574385000006</c:v>
                </c:pt>
                <c:pt idx="11833">
                  <c:v>9.463374057000002</c:v>
                </c:pt>
                <c:pt idx="11834">
                  <c:v>9.464173728999998</c:v>
                </c:pt>
                <c:pt idx="11835">
                  <c:v>9.464973400999998</c:v>
                </c:pt>
                <c:pt idx="11836">
                  <c:v>9.465773073000002</c:v>
                </c:pt>
                <c:pt idx="11837">
                  <c:v>9.466572745</c:v>
                </c:pt>
                <c:pt idx="11838">
                  <c:v>9.467372417</c:v>
                </c:pt>
                <c:pt idx="11839">
                  <c:v>9.468172089000001</c:v>
                </c:pt>
                <c:pt idx="11840">
                  <c:v>9.468971760999981</c:v>
                </c:pt>
                <c:pt idx="11841">
                  <c:v>9.469771433</c:v>
                </c:pt>
                <c:pt idx="11842">
                  <c:v>9.470571105000001</c:v>
                </c:pt>
                <c:pt idx="11843">
                  <c:v>9.471370776999998</c:v>
                </c:pt>
                <c:pt idx="11844">
                  <c:v>9.472170449000001</c:v>
                </c:pt>
                <c:pt idx="11845">
                  <c:v>9.472970121</c:v>
                </c:pt>
                <c:pt idx="11846">
                  <c:v>9.473769793</c:v>
                </c:pt>
                <c:pt idx="11847">
                  <c:v>9.474569465</c:v>
                </c:pt>
                <c:pt idx="11848">
                  <c:v>9.475369137000004</c:v>
                </c:pt>
                <c:pt idx="11849">
                  <c:v>9.476168809</c:v>
                </c:pt>
                <c:pt idx="11850">
                  <c:v>9.476968480999998</c:v>
                </c:pt>
                <c:pt idx="11851">
                  <c:v>9.477768153000001</c:v>
                </c:pt>
                <c:pt idx="11852">
                  <c:v>9.478567825</c:v>
                </c:pt>
                <c:pt idx="11853">
                  <c:v>9.479367497000003</c:v>
                </c:pt>
                <c:pt idx="11854">
                  <c:v>9.480167169</c:v>
                </c:pt>
                <c:pt idx="11855">
                  <c:v>9.480966841</c:v>
                </c:pt>
                <c:pt idx="11856">
                  <c:v>9.481766513</c:v>
                </c:pt>
                <c:pt idx="11857">
                  <c:v>9.482566185000004</c:v>
                </c:pt>
                <c:pt idx="11858">
                  <c:v>9.483365857</c:v>
                </c:pt>
                <c:pt idx="11859">
                  <c:v>9.484165529</c:v>
                </c:pt>
                <c:pt idx="11860">
                  <c:v>9.484965201000001</c:v>
                </c:pt>
                <c:pt idx="11861">
                  <c:v>9.485764873</c:v>
                </c:pt>
                <c:pt idx="11862">
                  <c:v>9.486564545</c:v>
                </c:pt>
                <c:pt idx="11863">
                  <c:v>9.487364217</c:v>
                </c:pt>
                <c:pt idx="11864">
                  <c:v>9.488163889000001</c:v>
                </c:pt>
                <c:pt idx="11865">
                  <c:v>9.488963560999998</c:v>
                </c:pt>
                <c:pt idx="11866">
                  <c:v>9.489763233000004</c:v>
                </c:pt>
                <c:pt idx="11867">
                  <c:v>9.490562905000002</c:v>
                </c:pt>
                <c:pt idx="11868">
                  <c:v>9.491362577</c:v>
                </c:pt>
                <c:pt idx="11869">
                  <c:v>9.492162249000006</c:v>
                </c:pt>
                <c:pt idx="11870">
                  <c:v>9.492961921000001</c:v>
                </c:pt>
                <c:pt idx="11871">
                  <c:v>9.493761593</c:v>
                </c:pt>
                <c:pt idx="11872">
                  <c:v>9.494561265</c:v>
                </c:pt>
                <c:pt idx="11873">
                  <c:v>9.495360937000002</c:v>
                </c:pt>
                <c:pt idx="11874">
                  <c:v>9.496160609</c:v>
                </c:pt>
                <c:pt idx="11875">
                  <c:v>9.496960281000001</c:v>
                </c:pt>
                <c:pt idx="11876">
                  <c:v>9.497759953000002</c:v>
                </c:pt>
                <c:pt idx="11877">
                  <c:v>9.498559625</c:v>
                </c:pt>
                <c:pt idx="11878">
                  <c:v>9.499359297000006</c:v>
                </c:pt>
                <c:pt idx="11879">
                  <c:v>9.500158969</c:v>
                </c:pt>
                <c:pt idx="11880">
                  <c:v>9.500958640999998</c:v>
                </c:pt>
                <c:pt idx="11881">
                  <c:v>9.501758313</c:v>
                </c:pt>
                <c:pt idx="11882">
                  <c:v>9.502557985000002</c:v>
                </c:pt>
                <c:pt idx="11883">
                  <c:v>9.503357657</c:v>
                </c:pt>
                <c:pt idx="11884">
                  <c:v>9.504157329000001</c:v>
                </c:pt>
                <c:pt idx="11885">
                  <c:v>9.504957001000001</c:v>
                </c:pt>
                <c:pt idx="11886">
                  <c:v>9.505756673</c:v>
                </c:pt>
                <c:pt idx="11887">
                  <c:v>9.50655634500001</c:v>
                </c:pt>
                <c:pt idx="11888">
                  <c:v>9.507356017</c:v>
                </c:pt>
                <c:pt idx="11889">
                  <c:v>9.508155688999998</c:v>
                </c:pt>
                <c:pt idx="11890">
                  <c:v>9.508955360999998</c:v>
                </c:pt>
                <c:pt idx="11891">
                  <c:v>9.509755033000002</c:v>
                </c:pt>
                <c:pt idx="11892">
                  <c:v>9.510554705</c:v>
                </c:pt>
                <c:pt idx="11893">
                  <c:v>9.511354377000001</c:v>
                </c:pt>
                <c:pt idx="11894">
                  <c:v>9.512154049000002</c:v>
                </c:pt>
                <c:pt idx="11895">
                  <c:v>9.512953720999998</c:v>
                </c:pt>
                <c:pt idx="11896">
                  <c:v>9.513753393</c:v>
                </c:pt>
                <c:pt idx="11897">
                  <c:v>9.514553065</c:v>
                </c:pt>
                <c:pt idx="11898">
                  <c:v>9.515352737</c:v>
                </c:pt>
                <c:pt idx="11899">
                  <c:v>9.516152409</c:v>
                </c:pt>
                <c:pt idx="11900">
                  <c:v>9.516952081000001</c:v>
                </c:pt>
                <c:pt idx="11901">
                  <c:v>9.517751752999998</c:v>
                </c:pt>
                <c:pt idx="11902">
                  <c:v>9.518551424999998</c:v>
                </c:pt>
                <c:pt idx="11903">
                  <c:v>9.519351097000001</c:v>
                </c:pt>
                <c:pt idx="11904">
                  <c:v>9.520150768999998</c:v>
                </c:pt>
                <c:pt idx="11905">
                  <c:v>9.520950440999998</c:v>
                </c:pt>
                <c:pt idx="11906">
                  <c:v>9.521750113</c:v>
                </c:pt>
                <c:pt idx="11907">
                  <c:v>9.522549785</c:v>
                </c:pt>
                <c:pt idx="11908">
                  <c:v>9.523349457</c:v>
                </c:pt>
                <c:pt idx="11909">
                  <c:v>9.524149129000001</c:v>
                </c:pt>
                <c:pt idx="11910">
                  <c:v>9.524948800999998</c:v>
                </c:pt>
                <c:pt idx="11911">
                  <c:v>9.525748473000003</c:v>
                </c:pt>
                <c:pt idx="11912">
                  <c:v>9.526548145000001</c:v>
                </c:pt>
                <c:pt idx="11913">
                  <c:v>9.527347817</c:v>
                </c:pt>
                <c:pt idx="11914">
                  <c:v>9.528147488999998</c:v>
                </c:pt>
                <c:pt idx="11915">
                  <c:v>9.528947160999998</c:v>
                </c:pt>
                <c:pt idx="11916">
                  <c:v>9.529746833</c:v>
                </c:pt>
                <c:pt idx="11917">
                  <c:v>9.530546505</c:v>
                </c:pt>
                <c:pt idx="11918">
                  <c:v>9.531346177000001</c:v>
                </c:pt>
                <c:pt idx="11919">
                  <c:v>9.532145849</c:v>
                </c:pt>
                <c:pt idx="11920">
                  <c:v>9.532945521000002</c:v>
                </c:pt>
                <c:pt idx="11921">
                  <c:v>9.533745193000001</c:v>
                </c:pt>
                <c:pt idx="11922">
                  <c:v>9.534544865</c:v>
                </c:pt>
                <c:pt idx="11923">
                  <c:v>9.535344537</c:v>
                </c:pt>
                <c:pt idx="11924">
                  <c:v>9.536144209</c:v>
                </c:pt>
                <c:pt idx="11925">
                  <c:v>9.536943881000001</c:v>
                </c:pt>
                <c:pt idx="11926">
                  <c:v>9.537743553</c:v>
                </c:pt>
                <c:pt idx="11927">
                  <c:v>9.538543225000001</c:v>
                </c:pt>
                <c:pt idx="11928">
                  <c:v>9.539342897000002</c:v>
                </c:pt>
                <c:pt idx="11929">
                  <c:v>9.540142569000002</c:v>
                </c:pt>
                <c:pt idx="11930">
                  <c:v>9.540942241</c:v>
                </c:pt>
                <c:pt idx="11931">
                  <c:v>9.541741913</c:v>
                </c:pt>
                <c:pt idx="11932">
                  <c:v>9.542541585</c:v>
                </c:pt>
                <c:pt idx="11933">
                  <c:v>9.543341257</c:v>
                </c:pt>
                <c:pt idx="11934">
                  <c:v>9.544140929000001</c:v>
                </c:pt>
                <c:pt idx="11935">
                  <c:v>9.544940600999998</c:v>
                </c:pt>
                <c:pt idx="11936">
                  <c:v>9.545740273000006</c:v>
                </c:pt>
                <c:pt idx="11937">
                  <c:v>9.546539945000002</c:v>
                </c:pt>
                <c:pt idx="11938">
                  <c:v>9.547339617000002</c:v>
                </c:pt>
                <c:pt idx="11939">
                  <c:v>9.548139289000001</c:v>
                </c:pt>
                <c:pt idx="11940">
                  <c:v>9.548938960999983</c:v>
                </c:pt>
                <c:pt idx="11941">
                  <c:v>9.549738633</c:v>
                </c:pt>
                <c:pt idx="11942">
                  <c:v>9.550538305000006</c:v>
                </c:pt>
                <c:pt idx="11943">
                  <c:v>9.551337977000002</c:v>
                </c:pt>
                <c:pt idx="11944">
                  <c:v>9.552137649</c:v>
                </c:pt>
                <c:pt idx="11945">
                  <c:v>9.55293732100001</c:v>
                </c:pt>
                <c:pt idx="11946">
                  <c:v>9.55373699300001</c:v>
                </c:pt>
                <c:pt idx="11947">
                  <c:v>9.55453666500001</c:v>
                </c:pt>
                <c:pt idx="11948">
                  <c:v>9.555336337</c:v>
                </c:pt>
                <c:pt idx="11949">
                  <c:v>9.556136009</c:v>
                </c:pt>
                <c:pt idx="11950">
                  <c:v>9.556935681</c:v>
                </c:pt>
                <c:pt idx="11951">
                  <c:v>9.557735353</c:v>
                </c:pt>
                <c:pt idx="11952">
                  <c:v>9.558535025000002</c:v>
                </c:pt>
                <c:pt idx="11953">
                  <c:v>9.559334697</c:v>
                </c:pt>
                <c:pt idx="11954">
                  <c:v>9.56013436900001</c:v>
                </c:pt>
                <c:pt idx="11955">
                  <c:v>9.560934041000002</c:v>
                </c:pt>
                <c:pt idx="11956">
                  <c:v>9.561733713</c:v>
                </c:pt>
                <c:pt idx="11957">
                  <c:v>9.562533385</c:v>
                </c:pt>
                <c:pt idx="11958">
                  <c:v>9.563333057</c:v>
                </c:pt>
                <c:pt idx="11959">
                  <c:v>9.564132729</c:v>
                </c:pt>
                <c:pt idx="11960">
                  <c:v>9.564932401</c:v>
                </c:pt>
                <c:pt idx="11961">
                  <c:v>9.56573207300001</c:v>
                </c:pt>
                <c:pt idx="11962">
                  <c:v>9.566531745</c:v>
                </c:pt>
                <c:pt idx="11963">
                  <c:v>9.567331417000003</c:v>
                </c:pt>
                <c:pt idx="11964">
                  <c:v>9.568131089000001</c:v>
                </c:pt>
                <c:pt idx="11965">
                  <c:v>9.568930760999998</c:v>
                </c:pt>
                <c:pt idx="11966">
                  <c:v>9.569730433</c:v>
                </c:pt>
                <c:pt idx="11967">
                  <c:v>9.570530105</c:v>
                </c:pt>
                <c:pt idx="11968">
                  <c:v>9.571329776999998</c:v>
                </c:pt>
                <c:pt idx="11969">
                  <c:v>9.572129449</c:v>
                </c:pt>
                <c:pt idx="11970">
                  <c:v>9.572929121000001</c:v>
                </c:pt>
                <c:pt idx="11971">
                  <c:v>9.573728793</c:v>
                </c:pt>
                <c:pt idx="11972">
                  <c:v>9.574528464999998</c:v>
                </c:pt>
                <c:pt idx="11973">
                  <c:v>9.575328137</c:v>
                </c:pt>
                <c:pt idx="11974">
                  <c:v>9.576127809</c:v>
                </c:pt>
                <c:pt idx="11975">
                  <c:v>9.576927480999998</c:v>
                </c:pt>
                <c:pt idx="11976">
                  <c:v>9.577727153</c:v>
                </c:pt>
                <c:pt idx="11977">
                  <c:v>9.578526825000002</c:v>
                </c:pt>
                <c:pt idx="11978">
                  <c:v>9.579326497</c:v>
                </c:pt>
                <c:pt idx="11979">
                  <c:v>9.580126169000001</c:v>
                </c:pt>
                <c:pt idx="11980">
                  <c:v>9.580925841000001</c:v>
                </c:pt>
                <c:pt idx="11981">
                  <c:v>9.581725513000002</c:v>
                </c:pt>
                <c:pt idx="11982">
                  <c:v>9.582525185</c:v>
                </c:pt>
                <c:pt idx="11983">
                  <c:v>9.583324857000002</c:v>
                </c:pt>
                <c:pt idx="11984">
                  <c:v>9.584124529</c:v>
                </c:pt>
                <c:pt idx="11985">
                  <c:v>9.584924201</c:v>
                </c:pt>
                <c:pt idx="11986">
                  <c:v>9.585723873000002</c:v>
                </c:pt>
                <c:pt idx="11987">
                  <c:v>9.586523545</c:v>
                </c:pt>
                <c:pt idx="11988">
                  <c:v>9.587323217000001</c:v>
                </c:pt>
                <c:pt idx="11989">
                  <c:v>9.588122889000001</c:v>
                </c:pt>
                <c:pt idx="11990">
                  <c:v>9.588922560999998</c:v>
                </c:pt>
                <c:pt idx="11991">
                  <c:v>9.589722233</c:v>
                </c:pt>
                <c:pt idx="11992">
                  <c:v>9.590521905000001</c:v>
                </c:pt>
                <c:pt idx="11993">
                  <c:v>9.591321576999998</c:v>
                </c:pt>
                <c:pt idx="11994">
                  <c:v>9.592121249</c:v>
                </c:pt>
                <c:pt idx="11995">
                  <c:v>9.592920921000001</c:v>
                </c:pt>
                <c:pt idx="11996">
                  <c:v>9.593720593</c:v>
                </c:pt>
                <c:pt idx="11997">
                  <c:v>9.594520265000001</c:v>
                </c:pt>
                <c:pt idx="11998">
                  <c:v>9.595319937000002</c:v>
                </c:pt>
                <c:pt idx="11999">
                  <c:v>9.596119609</c:v>
                </c:pt>
                <c:pt idx="12000">
                  <c:v>9.596919281000001</c:v>
                </c:pt>
                <c:pt idx="12001">
                  <c:v>9.597718953000001</c:v>
                </c:pt>
                <c:pt idx="12002">
                  <c:v>9.598518624999998</c:v>
                </c:pt>
                <c:pt idx="12003">
                  <c:v>9.599318297000001</c:v>
                </c:pt>
                <c:pt idx="12004">
                  <c:v>9.600117969000001</c:v>
                </c:pt>
                <c:pt idx="12005">
                  <c:v>9.600917640999998</c:v>
                </c:pt>
                <c:pt idx="12006">
                  <c:v>9.601717313000001</c:v>
                </c:pt>
                <c:pt idx="12007">
                  <c:v>9.602516985</c:v>
                </c:pt>
                <c:pt idx="12008">
                  <c:v>9.603316657</c:v>
                </c:pt>
                <c:pt idx="12009">
                  <c:v>9.604116329</c:v>
                </c:pt>
                <c:pt idx="12010">
                  <c:v>9.604916001000001</c:v>
                </c:pt>
                <c:pt idx="12011">
                  <c:v>9.605715673</c:v>
                </c:pt>
                <c:pt idx="12012">
                  <c:v>9.606515345</c:v>
                </c:pt>
                <c:pt idx="12013">
                  <c:v>9.607315017000001</c:v>
                </c:pt>
                <c:pt idx="12014">
                  <c:v>9.608114688999998</c:v>
                </c:pt>
                <c:pt idx="12015">
                  <c:v>9.608914360999998</c:v>
                </c:pt>
                <c:pt idx="12016">
                  <c:v>9.609714033</c:v>
                </c:pt>
                <c:pt idx="12017">
                  <c:v>9.610513704999998</c:v>
                </c:pt>
                <c:pt idx="12018">
                  <c:v>9.611313376999998</c:v>
                </c:pt>
                <c:pt idx="12019">
                  <c:v>9.612113049000001</c:v>
                </c:pt>
                <c:pt idx="12020">
                  <c:v>9.612912720999998</c:v>
                </c:pt>
                <c:pt idx="12021">
                  <c:v>9.613712393</c:v>
                </c:pt>
                <c:pt idx="12022">
                  <c:v>9.614512065000001</c:v>
                </c:pt>
                <c:pt idx="12023">
                  <c:v>9.615311736999998</c:v>
                </c:pt>
                <c:pt idx="12024">
                  <c:v>9.616111408999998</c:v>
                </c:pt>
                <c:pt idx="12025">
                  <c:v>9.616911080999998</c:v>
                </c:pt>
                <c:pt idx="12026">
                  <c:v>9.617710752999998</c:v>
                </c:pt>
                <c:pt idx="12027">
                  <c:v>9.618510424999998</c:v>
                </c:pt>
                <c:pt idx="12028">
                  <c:v>9.619310097000001</c:v>
                </c:pt>
                <c:pt idx="12029">
                  <c:v>9.620109768999998</c:v>
                </c:pt>
                <c:pt idx="12030">
                  <c:v>9.620909440999998</c:v>
                </c:pt>
                <c:pt idx="12031">
                  <c:v>9.621709113000001</c:v>
                </c:pt>
                <c:pt idx="12032">
                  <c:v>9.622508784999998</c:v>
                </c:pt>
                <c:pt idx="12033">
                  <c:v>9.623308456999998</c:v>
                </c:pt>
                <c:pt idx="12034">
                  <c:v>9.624108128999998</c:v>
                </c:pt>
                <c:pt idx="12035">
                  <c:v>9.624907801000001</c:v>
                </c:pt>
                <c:pt idx="12036">
                  <c:v>9.625707473</c:v>
                </c:pt>
                <c:pt idx="12037">
                  <c:v>9.626507145000001</c:v>
                </c:pt>
                <c:pt idx="12038">
                  <c:v>9.627306817000002</c:v>
                </c:pt>
                <c:pt idx="12039">
                  <c:v>9.628106488999998</c:v>
                </c:pt>
                <c:pt idx="12040">
                  <c:v>9.628906160999998</c:v>
                </c:pt>
                <c:pt idx="12041">
                  <c:v>9.629705833</c:v>
                </c:pt>
                <c:pt idx="12042">
                  <c:v>9.630505505</c:v>
                </c:pt>
                <c:pt idx="12043">
                  <c:v>9.631305176999998</c:v>
                </c:pt>
                <c:pt idx="12044">
                  <c:v>9.632104849000002</c:v>
                </c:pt>
                <c:pt idx="12045">
                  <c:v>9.632904521</c:v>
                </c:pt>
                <c:pt idx="12046">
                  <c:v>9.633704193000001</c:v>
                </c:pt>
                <c:pt idx="12047">
                  <c:v>9.634503865000001</c:v>
                </c:pt>
                <c:pt idx="12048">
                  <c:v>9.635303537000002</c:v>
                </c:pt>
                <c:pt idx="12049">
                  <c:v>9.636103209000001</c:v>
                </c:pt>
                <c:pt idx="12050">
                  <c:v>9.636902881</c:v>
                </c:pt>
                <c:pt idx="12051">
                  <c:v>9.637702553</c:v>
                </c:pt>
                <c:pt idx="12052">
                  <c:v>9.638502225000001</c:v>
                </c:pt>
                <c:pt idx="12053">
                  <c:v>9.639301897000001</c:v>
                </c:pt>
                <c:pt idx="12054">
                  <c:v>9.640101568999998</c:v>
                </c:pt>
                <c:pt idx="12055">
                  <c:v>9.640901240999998</c:v>
                </c:pt>
                <c:pt idx="12056">
                  <c:v>9.641700913000001</c:v>
                </c:pt>
                <c:pt idx="12057">
                  <c:v>9.642500585000002</c:v>
                </c:pt>
                <c:pt idx="12058">
                  <c:v>9.643300257000001</c:v>
                </c:pt>
                <c:pt idx="12059">
                  <c:v>9.644099929</c:v>
                </c:pt>
                <c:pt idx="12060">
                  <c:v>9.644899600999998</c:v>
                </c:pt>
                <c:pt idx="12061">
                  <c:v>9.645699273</c:v>
                </c:pt>
                <c:pt idx="12062">
                  <c:v>9.646498945000001</c:v>
                </c:pt>
                <c:pt idx="12063">
                  <c:v>9.647298616999998</c:v>
                </c:pt>
                <c:pt idx="12064">
                  <c:v>9.648098288999998</c:v>
                </c:pt>
                <c:pt idx="12065">
                  <c:v>9.648897960999998</c:v>
                </c:pt>
                <c:pt idx="12066">
                  <c:v>9.649697633000002</c:v>
                </c:pt>
                <c:pt idx="12067">
                  <c:v>9.650497305</c:v>
                </c:pt>
                <c:pt idx="12068">
                  <c:v>9.651296977</c:v>
                </c:pt>
                <c:pt idx="12069">
                  <c:v>9.652096649</c:v>
                </c:pt>
                <c:pt idx="12070">
                  <c:v>9.652896321</c:v>
                </c:pt>
                <c:pt idx="12071">
                  <c:v>9.653695993000002</c:v>
                </c:pt>
                <c:pt idx="12072">
                  <c:v>9.654495665</c:v>
                </c:pt>
                <c:pt idx="12073">
                  <c:v>9.65529533700001</c:v>
                </c:pt>
                <c:pt idx="12074">
                  <c:v>9.656095009000002</c:v>
                </c:pt>
                <c:pt idx="12075">
                  <c:v>9.656894681</c:v>
                </c:pt>
                <c:pt idx="12076">
                  <c:v>9.657694353</c:v>
                </c:pt>
                <c:pt idx="12077">
                  <c:v>9.658494025</c:v>
                </c:pt>
                <c:pt idx="12078">
                  <c:v>9.659293697</c:v>
                </c:pt>
                <c:pt idx="12079">
                  <c:v>9.660093369</c:v>
                </c:pt>
                <c:pt idx="12080">
                  <c:v>9.660893041000001</c:v>
                </c:pt>
                <c:pt idx="12081">
                  <c:v>9.661692713</c:v>
                </c:pt>
                <c:pt idx="12082">
                  <c:v>9.66249238500001</c:v>
                </c:pt>
                <c:pt idx="12083">
                  <c:v>9.663292057000004</c:v>
                </c:pt>
                <c:pt idx="12084">
                  <c:v>9.664091728999998</c:v>
                </c:pt>
                <c:pt idx="12085">
                  <c:v>9.664891400999998</c:v>
                </c:pt>
                <c:pt idx="12086">
                  <c:v>9.665691073</c:v>
                </c:pt>
                <c:pt idx="12087">
                  <c:v>9.666490745</c:v>
                </c:pt>
                <c:pt idx="12088">
                  <c:v>9.667290417</c:v>
                </c:pt>
                <c:pt idx="12089">
                  <c:v>9.668090089000001</c:v>
                </c:pt>
                <c:pt idx="12090">
                  <c:v>9.668889761000001</c:v>
                </c:pt>
                <c:pt idx="12091">
                  <c:v>9.66968943300001</c:v>
                </c:pt>
                <c:pt idx="12092">
                  <c:v>9.670489105</c:v>
                </c:pt>
                <c:pt idx="12093">
                  <c:v>9.671288777000001</c:v>
                </c:pt>
                <c:pt idx="12094">
                  <c:v>9.672088449</c:v>
                </c:pt>
                <c:pt idx="12095">
                  <c:v>9.672888121</c:v>
                </c:pt>
                <c:pt idx="12096">
                  <c:v>9.673687793000002</c:v>
                </c:pt>
                <c:pt idx="12097">
                  <c:v>9.674487465</c:v>
                </c:pt>
                <c:pt idx="12098">
                  <c:v>9.675287137000004</c:v>
                </c:pt>
                <c:pt idx="12099">
                  <c:v>9.67608680900001</c:v>
                </c:pt>
                <c:pt idx="12100">
                  <c:v>9.676886481000002</c:v>
                </c:pt>
                <c:pt idx="12101">
                  <c:v>9.677686153</c:v>
                </c:pt>
                <c:pt idx="12102">
                  <c:v>9.678485825000002</c:v>
                </c:pt>
                <c:pt idx="12103">
                  <c:v>9.679285497</c:v>
                </c:pt>
                <c:pt idx="12104">
                  <c:v>9.680085169</c:v>
                </c:pt>
                <c:pt idx="12105">
                  <c:v>9.680884841000002</c:v>
                </c:pt>
                <c:pt idx="12106">
                  <c:v>9.681684513</c:v>
                </c:pt>
                <c:pt idx="12107">
                  <c:v>9.682484185000006</c:v>
                </c:pt>
                <c:pt idx="12108">
                  <c:v>9.683283857000002</c:v>
                </c:pt>
                <c:pt idx="12109">
                  <c:v>9.684083529000002</c:v>
                </c:pt>
                <c:pt idx="12110">
                  <c:v>9.684883201000001</c:v>
                </c:pt>
                <c:pt idx="12111">
                  <c:v>9.68568287300001</c:v>
                </c:pt>
                <c:pt idx="12112">
                  <c:v>9.686482545</c:v>
                </c:pt>
                <c:pt idx="12113">
                  <c:v>9.687282217000006</c:v>
                </c:pt>
                <c:pt idx="12114">
                  <c:v>9.688081889000001</c:v>
                </c:pt>
                <c:pt idx="12115">
                  <c:v>9.688881560999998</c:v>
                </c:pt>
                <c:pt idx="12116">
                  <c:v>9.689681233000006</c:v>
                </c:pt>
                <c:pt idx="12117">
                  <c:v>9.690480905000002</c:v>
                </c:pt>
                <c:pt idx="12118">
                  <c:v>9.691280577</c:v>
                </c:pt>
                <c:pt idx="12119">
                  <c:v>9.692080249</c:v>
                </c:pt>
                <c:pt idx="12120">
                  <c:v>9.692879921000001</c:v>
                </c:pt>
                <c:pt idx="12121">
                  <c:v>9.693679593</c:v>
                </c:pt>
                <c:pt idx="12122">
                  <c:v>9.694479265</c:v>
                </c:pt>
                <c:pt idx="12123">
                  <c:v>9.695278937000001</c:v>
                </c:pt>
                <c:pt idx="12124">
                  <c:v>9.696078608999998</c:v>
                </c:pt>
                <c:pt idx="12125">
                  <c:v>9.696878280999998</c:v>
                </c:pt>
                <c:pt idx="12126">
                  <c:v>9.697677953</c:v>
                </c:pt>
                <c:pt idx="12127">
                  <c:v>9.698477624999998</c:v>
                </c:pt>
                <c:pt idx="12128">
                  <c:v>9.699277297</c:v>
                </c:pt>
                <c:pt idx="12129">
                  <c:v>9.700076969000001</c:v>
                </c:pt>
                <c:pt idx="12130">
                  <c:v>9.700876640999998</c:v>
                </c:pt>
                <c:pt idx="12131">
                  <c:v>9.701676313</c:v>
                </c:pt>
                <c:pt idx="12132">
                  <c:v>9.702475985000001</c:v>
                </c:pt>
                <c:pt idx="12133">
                  <c:v>9.703275656999998</c:v>
                </c:pt>
                <c:pt idx="12134">
                  <c:v>9.704075328999998</c:v>
                </c:pt>
                <c:pt idx="12135">
                  <c:v>9.704875000999998</c:v>
                </c:pt>
                <c:pt idx="12136">
                  <c:v>9.705674673</c:v>
                </c:pt>
                <c:pt idx="12137">
                  <c:v>9.706474345</c:v>
                </c:pt>
                <c:pt idx="12138">
                  <c:v>9.707274017000001</c:v>
                </c:pt>
                <c:pt idx="12139">
                  <c:v>9.708073688999983</c:v>
                </c:pt>
                <c:pt idx="12140">
                  <c:v>9.708873360999975</c:v>
                </c:pt>
                <c:pt idx="12141">
                  <c:v>9.709673033000001</c:v>
                </c:pt>
                <c:pt idx="12142">
                  <c:v>9.710472704999998</c:v>
                </c:pt>
                <c:pt idx="12143">
                  <c:v>9.711272376999998</c:v>
                </c:pt>
                <c:pt idx="12144">
                  <c:v>9.712072049</c:v>
                </c:pt>
                <c:pt idx="12145">
                  <c:v>9.712871720999983</c:v>
                </c:pt>
                <c:pt idx="12146">
                  <c:v>9.713671392999998</c:v>
                </c:pt>
                <c:pt idx="12147">
                  <c:v>9.714471064999998</c:v>
                </c:pt>
                <c:pt idx="12148">
                  <c:v>9.715270737000001</c:v>
                </c:pt>
                <c:pt idx="12149">
                  <c:v>9.716070408999998</c:v>
                </c:pt>
                <c:pt idx="12150">
                  <c:v>9.716870080999998</c:v>
                </c:pt>
                <c:pt idx="12151">
                  <c:v>9.717669753000001</c:v>
                </c:pt>
                <c:pt idx="12152">
                  <c:v>9.718469424999998</c:v>
                </c:pt>
                <c:pt idx="12153">
                  <c:v>9.719269097</c:v>
                </c:pt>
                <c:pt idx="12154">
                  <c:v>9.720068768999985</c:v>
                </c:pt>
                <c:pt idx="12155">
                  <c:v>9.720868440999981</c:v>
                </c:pt>
                <c:pt idx="12156">
                  <c:v>9.721668112999998</c:v>
                </c:pt>
                <c:pt idx="12157">
                  <c:v>9.722467785000001</c:v>
                </c:pt>
                <c:pt idx="12158">
                  <c:v>9.723267456999998</c:v>
                </c:pt>
                <c:pt idx="12159">
                  <c:v>9.724067128999998</c:v>
                </c:pt>
                <c:pt idx="12160">
                  <c:v>9.724866801000001</c:v>
                </c:pt>
                <c:pt idx="12161">
                  <c:v>9.725666473</c:v>
                </c:pt>
                <c:pt idx="12162">
                  <c:v>9.726466145</c:v>
                </c:pt>
                <c:pt idx="12163">
                  <c:v>9.727265817000001</c:v>
                </c:pt>
                <c:pt idx="12164">
                  <c:v>9.728065488999981</c:v>
                </c:pt>
                <c:pt idx="12165">
                  <c:v>9.728865160999975</c:v>
                </c:pt>
                <c:pt idx="12166">
                  <c:v>9.729664833000002</c:v>
                </c:pt>
                <c:pt idx="12167">
                  <c:v>9.730464505</c:v>
                </c:pt>
                <c:pt idx="12168">
                  <c:v>9.731264176999998</c:v>
                </c:pt>
                <c:pt idx="12169">
                  <c:v>9.732063849</c:v>
                </c:pt>
                <c:pt idx="12170">
                  <c:v>9.732863520999998</c:v>
                </c:pt>
                <c:pt idx="12171">
                  <c:v>9.733663192999998</c:v>
                </c:pt>
                <c:pt idx="12172">
                  <c:v>9.734462865000001</c:v>
                </c:pt>
                <c:pt idx="12173">
                  <c:v>9.735262537</c:v>
                </c:pt>
                <c:pt idx="12174">
                  <c:v>9.736062209000001</c:v>
                </c:pt>
                <c:pt idx="12175">
                  <c:v>9.736861880999998</c:v>
                </c:pt>
                <c:pt idx="12176">
                  <c:v>9.737661552999998</c:v>
                </c:pt>
                <c:pt idx="12177">
                  <c:v>9.738461224999998</c:v>
                </c:pt>
                <c:pt idx="12178">
                  <c:v>9.739260897</c:v>
                </c:pt>
                <c:pt idx="12179">
                  <c:v>9.740060568999998</c:v>
                </c:pt>
                <c:pt idx="12180">
                  <c:v>9.740860240999998</c:v>
                </c:pt>
                <c:pt idx="12181">
                  <c:v>9.741659913000001</c:v>
                </c:pt>
                <c:pt idx="12182">
                  <c:v>9.742459585</c:v>
                </c:pt>
                <c:pt idx="12183">
                  <c:v>9.743259257000001</c:v>
                </c:pt>
                <c:pt idx="12184">
                  <c:v>9.744058928999998</c:v>
                </c:pt>
                <c:pt idx="12185">
                  <c:v>9.744858600999981</c:v>
                </c:pt>
                <c:pt idx="12186">
                  <c:v>9.745658273</c:v>
                </c:pt>
                <c:pt idx="12187">
                  <c:v>9.746457945</c:v>
                </c:pt>
                <c:pt idx="12188">
                  <c:v>9.747257616999998</c:v>
                </c:pt>
                <c:pt idx="12189">
                  <c:v>9.748057288999998</c:v>
                </c:pt>
                <c:pt idx="12190">
                  <c:v>9.748856960999998</c:v>
                </c:pt>
                <c:pt idx="12191">
                  <c:v>9.749656633</c:v>
                </c:pt>
                <c:pt idx="12192">
                  <c:v>9.75045630500001</c:v>
                </c:pt>
                <c:pt idx="12193">
                  <c:v>9.751255977000001</c:v>
                </c:pt>
                <c:pt idx="12194">
                  <c:v>9.752055649</c:v>
                </c:pt>
                <c:pt idx="12195">
                  <c:v>9.752855321</c:v>
                </c:pt>
                <c:pt idx="12196">
                  <c:v>9.753654993</c:v>
                </c:pt>
                <c:pt idx="12197">
                  <c:v>9.754454665</c:v>
                </c:pt>
                <c:pt idx="12198">
                  <c:v>9.755254337</c:v>
                </c:pt>
                <c:pt idx="12199">
                  <c:v>9.756054009000004</c:v>
                </c:pt>
                <c:pt idx="12200">
                  <c:v>9.756853680999998</c:v>
                </c:pt>
                <c:pt idx="12201">
                  <c:v>9.757653353000001</c:v>
                </c:pt>
                <c:pt idx="12202">
                  <c:v>9.758453025000001</c:v>
                </c:pt>
                <c:pt idx="12203">
                  <c:v>9.759252697</c:v>
                </c:pt>
                <c:pt idx="12204">
                  <c:v>9.760052369</c:v>
                </c:pt>
                <c:pt idx="12205">
                  <c:v>9.760852041</c:v>
                </c:pt>
                <c:pt idx="12206">
                  <c:v>9.761651713000001</c:v>
                </c:pt>
                <c:pt idx="12207">
                  <c:v>9.762451385</c:v>
                </c:pt>
                <c:pt idx="12208">
                  <c:v>9.763251057000001</c:v>
                </c:pt>
                <c:pt idx="12209">
                  <c:v>9.764050729000001</c:v>
                </c:pt>
                <c:pt idx="12210">
                  <c:v>9.764850400999998</c:v>
                </c:pt>
                <c:pt idx="12211">
                  <c:v>9.765650073000006</c:v>
                </c:pt>
                <c:pt idx="12212">
                  <c:v>9.766449745</c:v>
                </c:pt>
                <c:pt idx="12213">
                  <c:v>9.767249417</c:v>
                </c:pt>
                <c:pt idx="12214">
                  <c:v>9.768049089</c:v>
                </c:pt>
                <c:pt idx="12215">
                  <c:v>9.768848760999985</c:v>
                </c:pt>
                <c:pt idx="12216">
                  <c:v>9.769648433</c:v>
                </c:pt>
                <c:pt idx="12217">
                  <c:v>9.770448105000001</c:v>
                </c:pt>
                <c:pt idx="12218">
                  <c:v>9.771247777000001</c:v>
                </c:pt>
                <c:pt idx="12219">
                  <c:v>9.772047449000002</c:v>
                </c:pt>
                <c:pt idx="12220">
                  <c:v>9.772847121000001</c:v>
                </c:pt>
                <c:pt idx="12221">
                  <c:v>9.773646793</c:v>
                </c:pt>
                <c:pt idx="12222">
                  <c:v>9.774446465</c:v>
                </c:pt>
                <c:pt idx="12223">
                  <c:v>9.775246137000006</c:v>
                </c:pt>
                <c:pt idx="12224">
                  <c:v>9.776045809000002</c:v>
                </c:pt>
                <c:pt idx="12225">
                  <c:v>9.776845480999998</c:v>
                </c:pt>
                <c:pt idx="12226">
                  <c:v>9.777645153000001</c:v>
                </c:pt>
                <c:pt idx="12227">
                  <c:v>9.778444825000002</c:v>
                </c:pt>
                <c:pt idx="12228">
                  <c:v>9.779244497000002</c:v>
                </c:pt>
                <c:pt idx="12229">
                  <c:v>9.780044169</c:v>
                </c:pt>
                <c:pt idx="12230">
                  <c:v>9.780843841</c:v>
                </c:pt>
                <c:pt idx="12231">
                  <c:v>9.781643513</c:v>
                </c:pt>
                <c:pt idx="12232">
                  <c:v>9.782443185</c:v>
                </c:pt>
                <c:pt idx="12233">
                  <c:v>9.783242857000002</c:v>
                </c:pt>
                <c:pt idx="12234">
                  <c:v>9.784042529</c:v>
                </c:pt>
                <c:pt idx="12235">
                  <c:v>9.784842201000001</c:v>
                </c:pt>
                <c:pt idx="12236">
                  <c:v>9.785641873000002</c:v>
                </c:pt>
                <c:pt idx="12237">
                  <c:v>9.786441545</c:v>
                </c:pt>
                <c:pt idx="12238">
                  <c:v>9.787241217</c:v>
                </c:pt>
                <c:pt idx="12239">
                  <c:v>9.788040889</c:v>
                </c:pt>
                <c:pt idx="12240">
                  <c:v>9.788840560999998</c:v>
                </c:pt>
                <c:pt idx="12241">
                  <c:v>9.789640233</c:v>
                </c:pt>
                <c:pt idx="12242">
                  <c:v>9.790439905000002</c:v>
                </c:pt>
                <c:pt idx="12243">
                  <c:v>9.791239577</c:v>
                </c:pt>
                <c:pt idx="12244">
                  <c:v>9.79203924900001</c:v>
                </c:pt>
                <c:pt idx="12245">
                  <c:v>9.792838921000001</c:v>
                </c:pt>
                <c:pt idx="12246">
                  <c:v>9.793638593</c:v>
                </c:pt>
                <c:pt idx="12247">
                  <c:v>9.794438265</c:v>
                </c:pt>
                <c:pt idx="12248">
                  <c:v>9.795237937</c:v>
                </c:pt>
                <c:pt idx="12249">
                  <c:v>9.796037609</c:v>
                </c:pt>
                <c:pt idx="12250">
                  <c:v>9.796837281</c:v>
                </c:pt>
                <c:pt idx="12251">
                  <c:v>9.797636953000004</c:v>
                </c:pt>
                <c:pt idx="12252">
                  <c:v>9.798436625</c:v>
                </c:pt>
                <c:pt idx="12253">
                  <c:v>9.79923629700001</c:v>
                </c:pt>
                <c:pt idx="12254">
                  <c:v>9.800035969</c:v>
                </c:pt>
                <c:pt idx="12255">
                  <c:v>9.800835641</c:v>
                </c:pt>
                <c:pt idx="12256">
                  <c:v>9.801635313</c:v>
                </c:pt>
                <c:pt idx="12257">
                  <c:v>9.802434985</c:v>
                </c:pt>
                <c:pt idx="12258">
                  <c:v>9.80323465700001</c:v>
                </c:pt>
                <c:pt idx="12259">
                  <c:v>9.804034329</c:v>
                </c:pt>
                <c:pt idx="12260">
                  <c:v>9.804834001000004</c:v>
                </c:pt>
                <c:pt idx="12261">
                  <c:v>9.80563367300001</c:v>
                </c:pt>
                <c:pt idx="12262">
                  <c:v>9.80643334500001</c:v>
                </c:pt>
                <c:pt idx="12263">
                  <c:v>9.807233017</c:v>
                </c:pt>
                <c:pt idx="12264">
                  <c:v>9.808032689000002</c:v>
                </c:pt>
                <c:pt idx="12265">
                  <c:v>9.808832361</c:v>
                </c:pt>
                <c:pt idx="12266">
                  <c:v>9.809632033</c:v>
                </c:pt>
                <c:pt idx="12267">
                  <c:v>9.810431705000002</c:v>
                </c:pt>
                <c:pt idx="12268">
                  <c:v>9.811231377</c:v>
                </c:pt>
                <c:pt idx="12269">
                  <c:v>9.812031049000006</c:v>
                </c:pt>
                <c:pt idx="12270">
                  <c:v>9.812830721000002</c:v>
                </c:pt>
                <c:pt idx="12271">
                  <c:v>9.813630393</c:v>
                </c:pt>
                <c:pt idx="12272">
                  <c:v>9.814430065</c:v>
                </c:pt>
                <c:pt idx="12273">
                  <c:v>9.815229737000002</c:v>
                </c:pt>
                <c:pt idx="12274">
                  <c:v>9.816029409</c:v>
                </c:pt>
                <c:pt idx="12275">
                  <c:v>9.816829081</c:v>
                </c:pt>
                <c:pt idx="12276">
                  <c:v>9.817628753000001</c:v>
                </c:pt>
                <c:pt idx="12277">
                  <c:v>9.818428424999998</c:v>
                </c:pt>
                <c:pt idx="12278">
                  <c:v>9.819228097000001</c:v>
                </c:pt>
                <c:pt idx="12279">
                  <c:v>9.820027769000001</c:v>
                </c:pt>
                <c:pt idx="12280">
                  <c:v>9.820827440999998</c:v>
                </c:pt>
                <c:pt idx="12281">
                  <c:v>9.821627113000001</c:v>
                </c:pt>
                <c:pt idx="12282">
                  <c:v>9.822426785000002</c:v>
                </c:pt>
                <c:pt idx="12283">
                  <c:v>9.823226457</c:v>
                </c:pt>
                <c:pt idx="12284">
                  <c:v>9.824026129000001</c:v>
                </c:pt>
                <c:pt idx="12285">
                  <c:v>9.824825801000001</c:v>
                </c:pt>
                <c:pt idx="12286">
                  <c:v>9.825625473</c:v>
                </c:pt>
                <c:pt idx="12287">
                  <c:v>9.826425145000001</c:v>
                </c:pt>
                <c:pt idx="12288">
                  <c:v>9.827224817</c:v>
                </c:pt>
                <c:pt idx="12289">
                  <c:v>9.828024488999998</c:v>
                </c:pt>
                <c:pt idx="12290">
                  <c:v>9.828824160999998</c:v>
                </c:pt>
                <c:pt idx="12291">
                  <c:v>9.829623833000002</c:v>
                </c:pt>
                <c:pt idx="12292">
                  <c:v>9.830423505</c:v>
                </c:pt>
                <c:pt idx="12293">
                  <c:v>9.831223176999998</c:v>
                </c:pt>
                <c:pt idx="12294">
                  <c:v>9.832022849000002</c:v>
                </c:pt>
                <c:pt idx="12295">
                  <c:v>9.832822521</c:v>
                </c:pt>
                <c:pt idx="12296">
                  <c:v>9.833622193000001</c:v>
                </c:pt>
                <c:pt idx="12297">
                  <c:v>9.834421865</c:v>
                </c:pt>
                <c:pt idx="12298">
                  <c:v>9.835221537</c:v>
                </c:pt>
                <c:pt idx="12299">
                  <c:v>9.836021209</c:v>
                </c:pt>
                <c:pt idx="12300">
                  <c:v>9.836820881000001</c:v>
                </c:pt>
                <c:pt idx="12301">
                  <c:v>9.837620553</c:v>
                </c:pt>
                <c:pt idx="12302">
                  <c:v>9.838420225</c:v>
                </c:pt>
                <c:pt idx="12303">
                  <c:v>9.839219897000004</c:v>
                </c:pt>
                <c:pt idx="12304">
                  <c:v>9.840019569</c:v>
                </c:pt>
                <c:pt idx="12305">
                  <c:v>9.840819241000003</c:v>
                </c:pt>
                <c:pt idx="12306">
                  <c:v>9.841618913</c:v>
                </c:pt>
                <c:pt idx="12307">
                  <c:v>9.842418585</c:v>
                </c:pt>
                <c:pt idx="12308">
                  <c:v>9.843218257</c:v>
                </c:pt>
                <c:pt idx="12309">
                  <c:v>9.844017929000001</c:v>
                </c:pt>
                <c:pt idx="12310">
                  <c:v>9.844817600999998</c:v>
                </c:pt>
                <c:pt idx="12311">
                  <c:v>9.845617273</c:v>
                </c:pt>
                <c:pt idx="12312">
                  <c:v>9.846416945000004</c:v>
                </c:pt>
                <c:pt idx="12313">
                  <c:v>9.847216617</c:v>
                </c:pt>
                <c:pt idx="12314">
                  <c:v>9.848016289</c:v>
                </c:pt>
                <c:pt idx="12315">
                  <c:v>9.848815960999998</c:v>
                </c:pt>
                <c:pt idx="12316">
                  <c:v>9.849615633000002</c:v>
                </c:pt>
                <c:pt idx="12317">
                  <c:v>9.850415305</c:v>
                </c:pt>
                <c:pt idx="12318">
                  <c:v>9.851214977000004</c:v>
                </c:pt>
                <c:pt idx="12319">
                  <c:v>9.85201464900001</c:v>
                </c:pt>
                <c:pt idx="12320">
                  <c:v>9.852814321</c:v>
                </c:pt>
                <c:pt idx="12321">
                  <c:v>9.853613993000006</c:v>
                </c:pt>
                <c:pt idx="12322">
                  <c:v>9.854413665</c:v>
                </c:pt>
                <c:pt idx="12323">
                  <c:v>9.855213337</c:v>
                </c:pt>
                <c:pt idx="12324">
                  <c:v>9.856013009</c:v>
                </c:pt>
                <c:pt idx="12325">
                  <c:v>9.856812681000002</c:v>
                </c:pt>
                <c:pt idx="12326">
                  <c:v>9.857612353</c:v>
                </c:pt>
                <c:pt idx="12327">
                  <c:v>9.858412025000006</c:v>
                </c:pt>
                <c:pt idx="12328">
                  <c:v>9.859211697000002</c:v>
                </c:pt>
                <c:pt idx="12329">
                  <c:v>9.860011369</c:v>
                </c:pt>
                <c:pt idx="12330">
                  <c:v>9.860811041000001</c:v>
                </c:pt>
                <c:pt idx="12331">
                  <c:v>9.861610713</c:v>
                </c:pt>
                <c:pt idx="12332">
                  <c:v>9.862410385</c:v>
                </c:pt>
                <c:pt idx="12333">
                  <c:v>9.863210057000006</c:v>
                </c:pt>
                <c:pt idx="12334">
                  <c:v>9.864009729000002</c:v>
                </c:pt>
                <c:pt idx="12335">
                  <c:v>9.864809401</c:v>
                </c:pt>
                <c:pt idx="12336">
                  <c:v>9.86560907300001</c:v>
                </c:pt>
                <c:pt idx="12337">
                  <c:v>9.866408745000002</c:v>
                </c:pt>
                <c:pt idx="12338">
                  <c:v>9.867208417</c:v>
                </c:pt>
                <c:pt idx="12339">
                  <c:v>9.868008089000001</c:v>
                </c:pt>
                <c:pt idx="12340">
                  <c:v>9.868807761</c:v>
                </c:pt>
                <c:pt idx="12341">
                  <c:v>9.869607433</c:v>
                </c:pt>
                <c:pt idx="12342">
                  <c:v>9.870407105</c:v>
                </c:pt>
                <c:pt idx="12343">
                  <c:v>9.871206777000002</c:v>
                </c:pt>
                <c:pt idx="12344">
                  <c:v>9.872006449</c:v>
                </c:pt>
                <c:pt idx="12345">
                  <c:v>9.87280612100001</c:v>
                </c:pt>
                <c:pt idx="12346">
                  <c:v>9.873605793000002</c:v>
                </c:pt>
                <c:pt idx="12347">
                  <c:v>9.874405465</c:v>
                </c:pt>
                <c:pt idx="12348">
                  <c:v>9.875205137</c:v>
                </c:pt>
                <c:pt idx="12349">
                  <c:v>9.876004809</c:v>
                </c:pt>
                <c:pt idx="12350">
                  <c:v>9.876804481</c:v>
                </c:pt>
                <c:pt idx="12351">
                  <c:v>9.877604153</c:v>
                </c:pt>
                <c:pt idx="12352">
                  <c:v>9.878403825000002</c:v>
                </c:pt>
                <c:pt idx="12353">
                  <c:v>9.879203497</c:v>
                </c:pt>
                <c:pt idx="12354">
                  <c:v>9.880003169000003</c:v>
                </c:pt>
                <c:pt idx="12355">
                  <c:v>9.880802841000002</c:v>
                </c:pt>
                <c:pt idx="12356">
                  <c:v>9.881602513</c:v>
                </c:pt>
                <c:pt idx="12357">
                  <c:v>9.882402185</c:v>
                </c:pt>
                <c:pt idx="12358">
                  <c:v>9.883201857</c:v>
                </c:pt>
                <c:pt idx="12359">
                  <c:v>9.884001529</c:v>
                </c:pt>
                <c:pt idx="12360">
                  <c:v>9.884801201</c:v>
                </c:pt>
                <c:pt idx="12361">
                  <c:v>9.88560087300001</c:v>
                </c:pt>
                <c:pt idx="12362">
                  <c:v>9.886400545</c:v>
                </c:pt>
                <c:pt idx="12363">
                  <c:v>9.88720021700001</c:v>
                </c:pt>
                <c:pt idx="12364">
                  <c:v>9.887999889000004</c:v>
                </c:pt>
                <c:pt idx="12365">
                  <c:v>9.888799561</c:v>
                </c:pt>
                <c:pt idx="12366">
                  <c:v>9.889599233</c:v>
                </c:pt>
                <c:pt idx="12367">
                  <c:v>9.890398905</c:v>
                </c:pt>
                <c:pt idx="12368">
                  <c:v>9.891198577</c:v>
                </c:pt>
                <c:pt idx="12369">
                  <c:v>9.891998249</c:v>
                </c:pt>
                <c:pt idx="12370">
                  <c:v>9.892797921000004</c:v>
                </c:pt>
                <c:pt idx="12371">
                  <c:v>9.89359759300001</c:v>
                </c:pt>
                <c:pt idx="12372">
                  <c:v>9.894397265000001</c:v>
                </c:pt>
                <c:pt idx="12373">
                  <c:v>9.89519693700001</c:v>
                </c:pt>
                <c:pt idx="12374">
                  <c:v>9.895996609</c:v>
                </c:pt>
                <c:pt idx="12375">
                  <c:v>9.896796281</c:v>
                </c:pt>
                <c:pt idx="12376">
                  <c:v>9.897595953</c:v>
                </c:pt>
                <c:pt idx="12377">
                  <c:v>9.898395625000001</c:v>
                </c:pt>
                <c:pt idx="12378">
                  <c:v>9.899195297</c:v>
                </c:pt>
                <c:pt idx="12379">
                  <c:v>9.899994969000006</c:v>
                </c:pt>
                <c:pt idx="12380">
                  <c:v>9.900794641000002</c:v>
                </c:pt>
                <c:pt idx="12381">
                  <c:v>9.90159431300001</c:v>
                </c:pt>
                <c:pt idx="12382">
                  <c:v>9.902393985</c:v>
                </c:pt>
                <c:pt idx="12383">
                  <c:v>9.903193657000002</c:v>
                </c:pt>
                <c:pt idx="12384">
                  <c:v>9.903993329</c:v>
                </c:pt>
                <c:pt idx="12385">
                  <c:v>9.904793001</c:v>
                </c:pt>
                <c:pt idx="12386">
                  <c:v>9.90559267300001</c:v>
                </c:pt>
                <c:pt idx="12387">
                  <c:v>9.906392345</c:v>
                </c:pt>
                <c:pt idx="12388">
                  <c:v>9.907192017000006</c:v>
                </c:pt>
                <c:pt idx="12389">
                  <c:v>9.907991689000001</c:v>
                </c:pt>
                <c:pt idx="12390">
                  <c:v>9.908791360999998</c:v>
                </c:pt>
                <c:pt idx="12391">
                  <c:v>9.909591033000006</c:v>
                </c:pt>
                <c:pt idx="12392">
                  <c:v>9.910390705000001</c:v>
                </c:pt>
                <c:pt idx="12393">
                  <c:v>9.911190377</c:v>
                </c:pt>
                <c:pt idx="12394">
                  <c:v>9.911990049000001</c:v>
                </c:pt>
                <c:pt idx="12395">
                  <c:v>9.912789721000002</c:v>
                </c:pt>
                <c:pt idx="12396">
                  <c:v>9.913589393</c:v>
                </c:pt>
                <c:pt idx="12397">
                  <c:v>9.914389065000001</c:v>
                </c:pt>
                <c:pt idx="12398">
                  <c:v>9.915188737000002</c:v>
                </c:pt>
                <c:pt idx="12399">
                  <c:v>9.915988409</c:v>
                </c:pt>
                <c:pt idx="12400">
                  <c:v>9.916788081</c:v>
                </c:pt>
                <c:pt idx="12401">
                  <c:v>9.917587753000002</c:v>
                </c:pt>
                <c:pt idx="12402">
                  <c:v>9.918387424999998</c:v>
                </c:pt>
                <c:pt idx="12403">
                  <c:v>9.919187097</c:v>
                </c:pt>
                <c:pt idx="12404">
                  <c:v>9.919986769000002</c:v>
                </c:pt>
                <c:pt idx="12405">
                  <c:v>9.920786441</c:v>
                </c:pt>
                <c:pt idx="12406">
                  <c:v>9.92158611300001</c:v>
                </c:pt>
                <c:pt idx="12407">
                  <c:v>9.922385785000001</c:v>
                </c:pt>
                <c:pt idx="12408">
                  <c:v>9.923185457</c:v>
                </c:pt>
                <c:pt idx="12409">
                  <c:v>9.923985129</c:v>
                </c:pt>
                <c:pt idx="12410">
                  <c:v>9.924784801000004</c:v>
                </c:pt>
                <c:pt idx="12411">
                  <c:v>9.925584473</c:v>
                </c:pt>
                <c:pt idx="12412">
                  <c:v>9.926384145</c:v>
                </c:pt>
                <c:pt idx="12413">
                  <c:v>9.927183817000004</c:v>
                </c:pt>
                <c:pt idx="12414">
                  <c:v>9.927983488999998</c:v>
                </c:pt>
                <c:pt idx="12415">
                  <c:v>9.928783160999998</c:v>
                </c:pt>
                <c:pt idx="12416">
                  <c:v>9.929582833</c:v>
                </c:pt>
                <c:pt idx="12417">
                  <c:v>9.930382505</c:v>
                </c:pt>
                <c:pt idx="12418">
                  <c:v>9.931182177</c:v>
                </c:pt>
                <c:pt idx="12419">
                  <c:v>9.931981849000001</c:v>
                </c:pt>
                <c:pt idx="12420">
                  <c:v>9.932781521</c:v>
                </c:pt>
                <c:pt idx="12421">
                  <c:v>9.933581193</c:v>
                </c:pt>
                <c:pt idx="12422">
                  <c:v>9.934380865000001</c:v>
                </c:pt>
                <c:pt idx="12423">
                  <c:v>9.935180537</c:v>
                </c:pt>
                <c:pt idx="12424">
                  <c:v>9.93598020900001</c:v>
                </c:pt>
                <c:pt idx="12425">
                  <c:v>9.936779881</c:v>
                </c:pt>
                <c:pt idx="12426">
                  <c:v>9.937579553</c:v>
                </c:pt>
                <c:pt idx="12427">
                  <c:v>9.938379224999998</c:v>
                </c:pt>
                <c:pt idx="12428">
                  <c:v>9.939178897000001</c:v>
                </c:pt>
                <c:pt idx="12429">
                  <c:v>9.939978569000001</c:v>
                </c:pt>
                <c:pt idx="12430">
                  <c:v>9.940778240999998</c:v>
                </c:pt>
                <c:pt idx="12431">
                  <c:v>9.941577913000001</c:v>
                </c:pt>
                <c:pt idx="12432">
                  <c:v>9.942377585000001</c:v>
                </c:pt>
                <c:pt idx="12433">
                  <c:v>9.943177257</c:v>
                </c:pt>
                <c:pt idx="12434">
                  <c:v>9.943976929</c:v>
                </c:pt>
                <c:pt idx="12435">
                  <c:v>9.944776601000001</c:v>
                </c:pt>
                <c:pt idx="12436">
                  <c:v>9.945576273</c:v>
                </c:pt>
                <c:pt idx="12437">
                  <c:v>9.946375944999998</c:v>
                </c:pt>
                <c:pt idx="12438">
                  <c:v>9.947175617000001</c:v>
                </c:pt>
                <c:pt idx="12439">
                  <c:v>9.947975288999998</c:v>
                </c:pt>
                <c:pt idx="12440">
                  <c:v>9.948774960999998</c:v>
                </c:pt>
                <c:pt idx="12441">
                  <c:v>9.949574633000002</c:v>
                </c:pt>
                <c:pt idx="12442">
                  <c:v>9.950374305</c:v>
                </c:pt>
                <c:pt idx="12443">
                  <c:v>9.951173977</c:v>
                </c:pt>
                <c:pt idx="12444">
                  <c:v>9.951973649000001</c:v>
                </c:pt>
                <c:pt idx="12445">
                  <c:v>9.952773321</c:v>
                </c:pt>
                <c:pt idx="12446">
                  <c:v>9.953572993000006</c:v>
                </c:pt>
                <c:pt idx="12447">
                  <c:v>9.954372665000001</c:v>
                </c:pt>
                <c:pt idx="12448">
                  <c:v>9.955172337</c:v>
                </c:pt>
                <c:pt idx="12449">
                  <c:v>9.955972009000006</c:v>
                </c:pt>
                <c:pt idx="12450">
                  <c:v>9.956771681</c:v>
                </c:pt>
                <c:pt idx="12451">
                  <c:v>9.957571353</c:v>
                </c:pt>
                <c:pt idx="12452">
                  <c:v>9.958371024999998</c:v>
                </c:pt>
                <c:pt idx="12453">
                  <c:v>9.959170697000002</c:v>
                </c:pt>
                <c:pt idx="12454">
                  <c:v>9.959970369</c:v>
                </c:pt>
                <c:pt idx="12455">
                  <c:v>9.960770041000001</c:v>
                </c:pt>
                <c:pt idx="12456">
                  <c:v>9.961569713000002</c:v>
                </c:pt>
                <c:pt idx="12457">
                  <c:v>9.962369385</c:v>
                </c:pt>
                <c:pt idx="12458">
                  <c:v>9.96316905700001</c:v>
                </c:pt>
                <c:pt idx="12459">
                  <c:v>9.963968729</c:v>
                </c:pt>
                <c:pt idx="12460">
                  <c:v>9.964768400999998</c:v>
                </c:pt>
                <c:pt idx="12461">
                  <c:v>9.965568073</c:v>
                </c:pt>
                <c:pt idx="12462">
                  <c:v>9.966367745000001</c:v>
                </c:pt>
                <c:pt idx="12463">
                  <c:v>9.967167417</c:v>
                </c:pt>
                <c:pt idx="12464">
                  <c:v>9.967967089000001</c:v>
                </c:pt>
                <c:pt idx="12465">
                  <c:v>9.968766761000001</c:v>
                </c:pt>
                <c:pt idx="12466">
                  <c:v>9.969566433</c:v>
                </c:pt>
                <c:pt idx="12467">
                  <c:v>9.970366105</c:v>
                </c:pt>
                <c:pt idx="12468">
                  <c:v>9.971165777</c:v>
                </c:pt>
                <c:pt idx="12469">
                  <c:v>9.971965448999998</c:v>
                </c:pt>
                <c:pt idx="12470">
                  <c:v>9.972765121</c:v>
                </c:pt>
                <c:pt idx="12471">
                  <c:v>9.973564793000004</c:v>
                </c:pt>
                <c:pt idx="12472">
                  <c:v>9.974364464999998</c:v>
                </c:pt>
                <c:pt idx="12473">
                  <c:v>9.97516413700001</c:v>
                </c:pt>
                <c:pt idx="12474">
                  <c:v>9.975963809000004</c:v>
                </c:pt>
                <c:pt idx="12475">
                  <c:v>9.976763480999998</c:v>
                </c:pt>
                <c:pt idx="12476">
                  <c:v>9.977563153</c:v>
                </c:pt>
                <c:pt idx="12477">
                  <c:v>9.978362825</c:v>
                </c:pt>
                <c:pt idx="12478">
                  <c:v>9.979162497</c:v>
                </c:pt>
                <c:pt idx="12479">
                  <c:v>9.979962169</c:v>
                </c:pt>
                <c:pt idx="12480">
                  <c:v>9.980761841000001</c:v>
                </c:pt>
                <c:pt idx="12481">
                  <c:v>9.981561513</c:v>
                </c:pt>
                <c:pt idx="12482">
                  <c:v>9.982361184999998</c:v>
                </c:pt>
                <c:pt idx="12483">
                  <c:v>9.983160857000004</c:v>
                </c:pt>
                <c:pt idx="12484">
                  <c:v>9.983960529</c:v>
                </c:pt>
                <c:pt idx="12485">
                  <c:v>9.984760201</c:v>
                </c:pt>
                <c:pt idx="12486">
                  <c:v>9.985559873</c:v>
                </c:pt>
                <c:pt idx="12487">
                  <c:v>9.986359545000002</c:v>
                </c:pt>
                <c:pt idx="12488">
                  <c:v>9.987159217</c:v>
                </c:pt>
                <c:pt idx="12489">
                  <c:v>9.987958889000001</c:v>
                </c:pt>
                <c:pt idx="12490">
                  <c:v>9.988758561000001</c:v>
                </c:pt>
                <c:pt idx="12491">
                  <c:v>9.98955823300001</c:v>
                </c:pt>
                <c:pt idx="12492">
                  <c:v>9.990357905000001</c:v>
                </c:pt>
                <c:pt idx="12493">
                  <c:v>9.991157577</c:v>
                </c:pt>
                <c:pt idx="12494">
                  <c:v>9.991957249</c:v>
                </c:pt>
                <c:pt idx="12495">
                  <c:v>9.992756921</c:v>
                </c:pt>
                <c:pt idx="12496">
                  <c:v>9.99355659300001</c:v>
                </c:pt>
                <c:pt idx="12497">
                  <c:v>9.994356265</c:v>
                </c:pt>
                <c:pt idx="12498">
                  <c:v>9.995155937000006</c:v>
                </c:pt>
                <c:pt idx="12499">
                  <c:v>9.995955609000002</c:v>
                </c:pt>
                <c:pt idx="12500">
                  <c:v>9.996755281000002</c:v>
                </c:pt>
                <c:pt idx="12501">
                  <c:v>9.997554953000006</c:v>
                </c:pt>
                <c:pt idx="12502">
                  <c:v>9.998354625</c:v>
                </c:pt>
                <c:pt idx="12503">
                  <c:v>9.999154297</c:v>
                </c:pt>
                <c:pt idx="12504">
                  <c:v>9.999953969000001</c:v>
                </c:pt>
                <c:pt idx="12505">
                  <c:v>10.000753641</c:v>
                </c:pt>
                <c:pt idx="12506">
                  <c:v>10.001553313</c:v>
                </c:pt>
                <c:pt idx="12507">
                  <c:v>10.002352985</c:v>
                </c:pt>
                <c:pt idx="12508">
                  <c:v>10.003152657</c:v>
                </c:pt>
                <c:pt idx="12509">
                  <c:v>10.003952329</c:v>
                </c:pt>
                <c:pt idx="12510">
                  <c:v>10.004752001</c:v>
                </c:pt>
                <c:pt idx="12511">
                  <c:v>10.005551673</c:v>
                </c:pt>
                <c:pt idx="12512">
                  <c:v>10.006351345</c:v>
                </c:pt>
                <c:pt idx="12513">
                  <c:v>10.007151017</c:v>
                </c:pt>
                <c:pt idx="12514">
                  <c:v>10.007950689</c:v>
                </c:pt>
                <c:pt idx="12515">
                  <c:v>10.008750361</c:v>
                </c:pt>
                <c:pt idx="12516">
                  <c:v>10.009550033</c:v>
                </c:pt>
                <c:pt idx="12517">
                  <c:v>10.010349705</c:v>
                </c:pt>
                <c:pt idx="12518">
                  <c:v>10.011149377</c:v>
                </c:pt>
                <c:pt idx="12519">
                  <c:v>10.011949049</c:v>
                </c:pt>
                <c:pt idx="12520">
                  <c:v>10.012748721</c:v>
                </c:pt>
                <c:pt idx="12521">
                  <c:v>10.013548393</c:v>
                </c:pt>
                <c:pt idx="12522">
                  <c:v>10.014348065</c:v>
                </c:pt>
                <c:pt idx="12523">
                  <c:v>10.015147737</c:v>
                </c:pt>
                <c:pt idx="12524">
                  <c:v>10.015947409</c:v>
                </c:pt>
                <c:pt idx="12525">
                  <c:v>10.016747081</c:v>
                </c:pt>
                <c:pt idx="12526">
                  <c:v>10.017546753</c:v>
                </c:pt>
                <c:pt idx="12527">
                  <c:v>10.018346425</c:v>
                </c:pt>
                <c:pt idx="12528">
                  <c:v>10.019146097</c:v>
                </c:pt>
                <c:pt idx="12529">
                  <c:v>10.019945769</c:v>
                </c:pt>
                <c:pt idx="12530">
                  <c:v>10.020745441</c:v>
                </c:pt>
                <c:pt idx="12531">
                  <c:v>10.021545113</c:v>
                </c:pt>
                <c:pt idx="12532">
                  <c:v>10.022344785</c:v>
                </c:pt>
                <c:pt idx="12533">
                  <c:v>10.023144457</c:v>
                </c:pt>
                <c:pt idx="12534">
                  <c:v>10.023944129</c:v>
                </c:pt>
                <c:pt idx="12535">
                  <c:v>10.024743801</c:v>
                </c:pt>
                <c:pt idx="12536">
                  <c:v>10.025543473</c:v>
                </c:pt>
                <c:pt idx="12537">
                  <c:v>10.026343145</c:v>
                </c:pt>
                <c:pt idx="12538">
                  <c:v>10.027142817</c:v>
                </c:pt>
                <c:pt idx="12539">
                  <c:v>10.027942489</c:v>
                </c:pt>
                <c:pt idx="12540">
                  <c:v>10.028742161</c:v>
                </c:pt>
                <c:pt idx="12541">
                  <c:v>10.029541833</c:v>
                </c:pt>
                <c:pt idx="12542">
                  <c:v>10.030341505</c:v>
                </c:pt>
                <c:pt idx="12543">
                  <c:v>10.031141177</c:v>
                </c:pt>
                <c:pt idx="12544">
                  <c:v>10.031940849</c:v>
                </c:pt>
                <c:pt idx="12545">
                  <c:v>10.032740521</c:v>
                </c:pt>
                <c:pt idx="12546">
                  <c:v>10.033540193</c:v>
                </c:pt>
                <c:pt idx="12547">
                  <c:v>10.034339865</c:v>
                </c:pt>
                <c:pt idx="12548">
                  <c:v>10.035139537</c:v>
                </c:pt>
                <c:pt idx="12549">
                  <c:v>10.035939209</c:v>
                </c:pt>
                <c:pt idx="12550">
                  <c:v>10.036738881</c:v>
                </c:pt>
                <c:pt idx="12551">
                  <c:v>10.037538553</c:v>
                </c:pt>
                <c:pt idx="12552">
                  <c:v>10.038338225</c:v>
                </c:pt>
                <c:pt idx="12553">
                  <c:v>10.039137897</c:v>
                </c:pt>
                <c:pt idx="12554">
                  <c:v>10.039937569</c:v>
                </c:pt>
                <c:pt idx="12555">
                  <c:v>10.040737241</c:v>
                </c:pt>
                <c:pt idx="12556">
                  <c:v>10.041536913</c:v>
                </c:pt>
                <c:pt idx="12557">
                  <c:v>10.042336585</c:v>
                </c:pt>
                <c:pt idx="12558">
                  <c:v>10.043136257</c:v>
                </c:pt>
                <c:pt idx="12559">
                  <c:v>10.043935929</c:v>
                </c:pt>
                <c:pt idx="12560">
                  <c:v>10.044735601</c:v>
                </c:pt>
                <c:pt idx="12561">
                  <c:v>10.045535273</c:v>
                </c:pt>
                <c:pt idx="12562">
                  <c:v>10.046334945</c:v>
                </c:pt>
                <c:pt idx="12563">
                  <c:v>10.047134617</c:v>
                </c:pt>
                <c:pt idx="12564">
                  <c:v>10.047934289</c:v>
                </c:pt>
                <c:pt idx="12565">
                  <c:v>10.048733961</c:v>
                </c:pt>
                <c:pt idx="12566">
                  <c:v>10.049533633</c:v>
                </c:pt>
                <c:pt idx="12567">
                  <c:v>10.050333305</c:v>
                </c:pt>
                <c:pt idx="12568">
                  <c:v>10.051132977</c:v>
                </c:pt>
                <c:pt idx="12569">
                  <c:v>10.051932649</c:v>
                </c:pt>
                <c:pt idx="12570">
                  <c:v>10.052732321</c:v>
                </c:pt>
                <c:pt idx="12571">
                  <c:v>10.053531993</c:v>
                </c:pt>
                <c:pt idx="12572">
                  <c:v>10.054331665</c:v>
                </c:pt>
                <c:pt idx="12573">
                  <c:v>10.055131337</c:v>
                </c:pt>
                <c:pt idx="12574">
                  <c:v>10.055931009</c:v>
                </c:pt>
                <c:pt idx="12575">
                  <c:v>10.056730681</c:v>
                </c:pt>
                <c:pt idx="12576">
                  <c:v>10.057530353</c:v>
                </c:pt>
                <c:pt idx="12577">
                  <c:v>10.058330025</c:v>
                </c:pt>
                <c:pt idx="12578">
                  <c:v>10.059129697</c:v>
                </c:pt>
                <c:pt idx="12579">
                  <c:v>10.059929369</c:v>
                </c:pt>
                <c:pt idx="12580">
                  <c:v>10.060729041</c:v>
                </c:pt>
                <c:pt idx="12581">
                  <c:v>10.061528713</c:v>
                </c:pt>
                <c:pt idx="12582">
                  <c:v>10.062328385</c:v>
                </c:pt>
                <c:pt idx="12583">
                  <c:v>10.063128057</c:v>
                </c:pt>
                <c:pt idx="12584">
                  <c:v>10.063927729</c:v>
                </c:pt>
                <c:pt idx="12585">
                  <c:v>10.064727401</c:v>
                </c:pt>
                <c:pt idx="12586">
                  <c:v>10.065527073</c:v>
                </c:pt>
                <c:pt idx="12587">
                  <c:v>10.066326745</c:v>
                </c:pt>
                <c:pt idx="12588">
                  <c:v>10.067126417</c:v>
                </c:pt>
                <c:pt idx="12589">
                  <c:v>10.067926089</c:v>
                </c:pt>
                <c:pt idx="12590">
                  <c:v>10.068725761</c:v>
                </c:pt>
                <c:pt idx="12591">
                  <c:v>10.069525433</c:v>
                </c:pt>
                <c:pt idx="12592">
                  <c:v>10.070325105</c:v>
                </c:pt>
                <c:pt idx="12593">
                  <c:v>10.071124777</c:v>
                </c:pt>
                <c:pt idx="12594">
                  <c:v>10.071924449</c:v>
                </c:pt>
                <c:pt idx="12595">
                  <c:v>10.072724121</c:v>
                </c:pt>
                <c:pt idx="12596">
                  <c:v>10.073523793</c:v>
                </c:pt>
                <c:pt idx="12597">
                  <c:v>10.074323465</c:v>
                </c:pt>
                <c:pt idx="12598">
                  <c:v>10.075123137</c:v>
                </c:pt>
                <c:pt idx="12599">
                  <c:v>10.075922809</c:v>
                </c:pt>
                <c:pt idx="12600">
                  <c:v>10.076722481</c:v>
                </c:pt>
                <c:pt idx="12601">
                  <c:v>10.077522153</c:v>
                </c:pt>
                <c:pt idx="12602">
                  <c:v>10.078321825</c:v>
                </c:pt>
                <c:pt idx="12603">
                  <c:v>10.079121497</c:v>
                </c:pt>
                <c:pt idx="12604">
                  <c:v>10.079921169</c:v>
                </c:pt>
                <c:pt idx="12605">
                  <c:v>10.080720841</c:v>
                </c:pt>
                <c:pt idx="12606">
                  <c:v>10.081520513</c:v>
                </c:pt>
                <c:pt idx="12607">
                  <c:v>10.082320185</c:v>
                </c:pt>
                <c:pt idx="12608">
                  <c:v>10.083119857</c:v>
                </c:pt>
                <c:pt idx="12609">
                  <c:v>10.083919529</c:v>
                </c:pt>
                <c:pt idx="12610">
                  <c:v>10.084719201</c:v>
                </c:pt>
                <c:pt idx="12611">
                  <c:v>10.085518873</c:v>
                </c:pt>
                <c:pt idx="12612">
                  <c:v>10.086318545</c:v>
                </c:pt>
                <c:pt idx="12613">
                  <c:v>10.087118217</c:v>
                </c:pt>
                <c:pt idx="12614">
                  <c:v>10.087917889</c:v>
                </c:pt>
                <c:pt idx="12615">
                  <c:v>10.088717561</c:v>
                </c:pt>
                <c:pt idx="12616">
                  <c:v>10.089517233</c:v>
                </c:pt>
                <c:pt idx="12617">
                  <c:v>10.090316905</c:v>
                </c:pt>
                <c:pt idx="12618">
                  <c:v>10.091116577</c:v>
                </c:pt>
                <c:pt idx="12619">
                  <c:v>10.091916249</c:v>
                </c:pt>
                <c:pt idx="12620">
                  <c:v>10.092715921</c:v>
                </c:pt>
                <c:pt idx="12621">
                  <c:v>10.093515593</c:v>
                </c:pt>
                <c:pt idx="12622">
                  <c:v>10.094315265</c:v>
                </c:pt>
                <c:pt idx="12623">
                  <c:v>10.095114937</c:v>
                </c:pt>
                <c:pt idx="12624">
                  <c:v>10.095914609</c:v>
                </c:pt>
                <c:pt idx="12625">
                  <c:v>10.096714281</c:v>
                </c:pt>
                <c:pt idx="12626">
                  <c:v>10.097513953</c:v>
                </c:pt>
                <c:pt idx="12627">
                  <c:v>10.098313625</c:v>
                </c:pt>
                <c:pt idx="12628">
                  <c:v>10.099113297</c:v>
                </c:pt>
                <c:pt idx="12629">
                  <c:v>10.099912969</c:v>
                </c:pt>
                <c:pt idx="12630">
                  <c:v>10.100712641</c:v>
                </c:pt>
                <c:pt idx="12631">
                  <c:v>10.101512313</c:v>
                </c:pt>
                <c:pt idx="12632">
                  <c:v>10.102311985</c:v>
                </c:pt>
                <c:pt idx="12633">
                  <c:v>10.103111657</c:v>
                </c:pt>
                <c:pt idx="12634">
                  <c:v>10.103911329</c:v>
                </c:pt>
                <c:pt idx="12635">
                  <c:v>10.104711001</c:v>
                </c:pt>
                <c:pt idx="12636">
                  <c:v>10.105510673</c:v>
                </c:pt>
                <c:pt idx="12637">
                  <c:v>10.106310345</c:v>
                </c:pt>
                <c:pt idx="12638">
                  <c:v>10.107110017</c:v>
                </c:pt>
                <c:pt idx="12639">
                  <c:v>10.107909689</c:v>
                </c:pt>
                <c:pt idx="12640">
                  <c:v>10.108709361</c:v>
                </c:pt>
                <c:pt idx="12641">
                  <c:v>10.109509033</c:v>
                </c:pt>
                <c:pt idx="12642">
                  <c:v>10.110308705</c:v>
                </c:pt>
                <c:pt idx="12643">
                  <c:v>10.111108377</c:v>
                </c:pt>
                <c:pt idx="12644">
                  <c:v>10.111908049</c:v>
                </c:pt>
                <c:pt idx="12645">
                  <c:v>10.112707721</c:v>
                </c:pt>
                <c:pt idx="12646">
                  <c:v>10.113507393</c:v>
                </c:pt>
                <c:pt idx="12647">
                  <c:v>10.114307065</c:v>
                </c:pt>
                <c:pt idx="12648">
                  <c:v>10.115106737</c:v>
                </c:pt>
                <c:pt idx="12649">
                  <c:v>10.115906409</c:v>
                </c:pt>
                <c:pt idx="12650">
                  <c:v>10.116706081</c:v>
                </c:pt>
                <c:pt idx="12651">
                  <c:v>10.117505753</c:v>
                </c:pt>
                <c:pt idx="12652">
                  <c:v>10.118305425</c:v>
                </c:pt>
                <c:pt idx="12653">
                  <c:v>10.119105097</c:v>
                </c:pt>
                <c:pt idx="12654">
                  <c:v>10.119904769</c:v>
                </c:pt>
                <c:pt idx="12655">
                  <c:v>10.120704441</c:v>
                </c:pt>
                <c:pt idx="12656">
                  <c:v>10.121504113</c:v>
                </c:pt>
                <c:pt idx="12657">
                  <c:v>10.122303785</c:v>
                </c:pt>
                <c:pt idx="12658">
                  <c:v>10.123103457</c:v>
                </c:pt>
                <c:pt idx="12659">
                  <c:v>10.123903129</c:v>
                </c:pt>
                <c:pt idx="12660">
                  <c:v>10.124702801</c:v>
                </c:pt>
                <c:pt idx="12661">
                  <c:v>10.125502473</c:v>
                </c:pt>
                <c:pt idx="12662">
                  <c:v>10.126302145</c:v>
                </c:pt>
                <c:pt idx="12663">
                  <c:v>10.127101817</c:v>
                </c:pt>
                <c:pt idx="12664">
                  <c:v>10.127901489</c:v>
                </c:pt>
                <c:pt idx="12665">
                  <c:v>10.128701161</c:v>
                </c:pt>
                <c:pt idx="12666">
                  <c:v>10.129500833</c:v>
                </c:pt>
                <c:pt idx="12667">
                  <c:v>10.130300505</c:v>
                </c:pt>
                <c:pt idx="12668">
                  <c:v>10.131100177</c:v>
                </c:pt>
                <c:pt idx="12669">
                  <c:v>10.131899849</c:v>
                </c:pt>
                <c:pt idx="12670">
                  <c:v>10.132699521</c:v>
                </c:pt>
                <c:pt idx="12671">
                  <c:v>10.133499193</c:v>
                </c:pt>
                <c:pt idx="12672">
                  <c:v>10.134298865</c:v>
                </c:pt>
                <c:pt idx="12673">
                  <c:v>10.135098537</c:v>
                </c:pt>
                <c:pt idx="12674">
                  <c:v>10.135898209</c:v>
                </c:pt>
                <c:pt idx="12675">
                  <c:v>10.136697881</c:v>
                </c:pt>
                <c:pt idx="12676">
                  <c:v>10.137497553</c:v>
                </c:pt>
                <c:pt idx="12677">
                  <c:v>10.138297225</c:v>
                </c:pt>
                <c:pt idx="12678">
                  <c:v>10.139096897</c:v>
                </c:pt>
                <c:pt idx="12679">
                  <c:v>10.139896569</c:v>
                </c:pt>
                <c:pt idx="12680">
                  <c:v>10.140696241</c:v>
                </c:pt>
                <c:pt idx="12681">
                  <c:v>10.141495913</c:v>
                </c:pt>
                <c:pt idx="12682">
                  <c:v>10.142295585</c:v>
                </c:pt>
                <c:pt idx="12683">
                  <c:v>10.143095257</c:v>
                </c:pt>
                <c:pt idx="12684">
                  <c:v>10.143894929</c:v>
                </c:pt>
                <c:pt idx="12685">
                  <c:v>10.144694601</c:v>
                </c:pt>
                <c:pt idx="12686">
                  <c:v>10.145494273</c:v>
                </c:pt>
                <c:pt idx="12687">
                  <c:v>10.146293945</c:v>
                </c:pt>
                <c:pt idx="12688">
                  <c:v>10.147093617</c:v>
                </c:pt>
                <c:pt idx="12689">
                  <c:v>10.147893289</c:v>
                </c:pt>
                <c:pt idx="12690">
                  <c:v>10.148692961</c:v>
                </c:pt>
                <c:pt idx="12691">
                  <c:v>10.149492633</c:v>
                </c:pt>
                <c:pt idx="12692">
                  <c:v>10.150292305</c:v>
                </c:pt>
                <c:pt idx="12693">
                  <c:v>10.151091977</c:v>
                </c:pt>
                <c:pt idx="12694">
                  <c:v>10.151891649</c:v>
                </c:pt>
                <c:pt idx="12695">
                  <c:v>10.152691321</c:v>
                </c:pt>
                <c:pt idx="12696">
                  <c:v>10.153490993</c:v>
                </c:pt>
                <c:pt idx="12697">
                  <c:v>10.154290665</c:v>
                </c:pt>
                <c:pt idx="12698">
                  <c:v>10.155090337</c:v>
                </c:pt>
                <c:pt idx="12699">
                  <c:v>10.155890009</c:v>
                </c:pt>
                <c:pt idx="12700">
                  <c:v>10.156689681</c:v>
                </c:pt>
                <c:pt idx="12701">
                  <c:v>10.157489353</c:v>
                </c:pt>
                <c:pt idx="12702">
                  <c:v>10.158289025</c:v>
                </c:pt>
                <c:pt idx="12703">
                  <c:v>10.159088697</c:v>
                </c:pt>
                <c:pt idx="12704">
                  <c:v>10.159888369</c:v>
                </c:pt>
                <c:pt idx="12705">
                  <c:v>10.160688041</c:v>
                </c:pt>
                <c:pt idx="12706">
                  <c:v>10.161487713</c:v>
                </c:pt>
                <c:pt idx="12707">
                  <c:v>10.162287385</c:v>
                </c:pt>
                <c:pt idx="12708">
                  <c:v>10.163087057</c:v>
                </c:pt>
                <c:pt idx="12709">
                  <c:v>10.163886729</c:v>
                </c:pt>
                <c:pt idx="12710">
                  <c:v>10.164686401</c:v>
                </c:pt>
                <c:pt idx="12711">
                  <c:v>10.165486073</c:v>
                </c:pt>
                <c:pt idx="12712">
                  <c:v>10.166285745</c:v>
                </c:pt>
                <c:pt idx="12713">
                  <c:v>10.167085417</c:v>
                </c:pt>
                <c:pt idx="12714">
                  <c:v>10.167885089</c:v>
                </c:pt>
                <c:pt idx="12715">
                  <c:v>10.168684761</c:v>
                </c:pt>
                <c:pt idx="12716">
                  <c:v>10.169484433</c:v>
                </c:pt>
                <c:pt idx="12717">
                  <c:v>10.170284105</c:v>
                </c:pt>
                <c:pt idx="12718">
                  <c:v>10.171083777</c:v>
                </c:pt>
                <c:pt idx="12719">
                  <c:v>10.171883449</c:v>
                </c:pt>
                <c:pt idx="12720">
                  <c:v>10.172683121</c:v>
                </c:pt>
                <c:pt idx="12721">
                  <c:v>10.173482793</c:v>
                </c:pt>
                <c:pt idx="12722">
                  <c:v>10.174282465</c:v>
                </c:pt>
                <c:pt idx="12723">
                  <c:v>10.175082137</c:v>
                </c:pt>
                <c:pt idx="12724">
                  <c:v>10.175881809</c:v>
                </c:pt>
                <c:pt idx="12725">
                  <c:v>10.176681481</c:v>
                </c:pt>
                <c:pt idx="12726">
                  <c:v>10.177481153</c:v>
                </c:pt>
                <c:pt idx="12727">
                  <c:v>10.178280825</c:v>
                </c:pt>
                <c:pt idx="12728">
                  <c:v>10.179080497</c:v>
                </c:pt>
                <c:pt idx="12729">
                  <c:v>10.179880169</c:v>
                </c:pt>
                <c:pt idx="12730">
                  <c:v>10.180679841</c:v>
                </c:pt>
                <c:pt idx="12731">
                  <c:v>10.181479513</c:v>
                </c:pt>
                <c:pt idx="12732">
                  <c:v>10.182279185</c:v>
                </c:pt>
                <c:pt idx="12733">
                  <c:v>10.183078857</c:v>
                </c:pt>
                <c:pt idx="12734">
                  <c:v>10.183878529</c:v>
                </c:pt>
                <c:pt idx="12735">
                  <c:v>10.184678201</c:v>
                </c:pt>
                <c:pt idx="12736">
                  <c:v>10.185477873</c:v>
                </c:pt>
                <c:pt idx="12737">
                  <c:v>10.186277545</c:v>
                </c:pt>
                <c:pt idx="12738">
                  <c:v>10.187077217</c:v>
                </c:pt>
                <c:pt idx="12739">
                  <c:v>10.187876889</c:v>
                </c:pt>
                <c:pt idx="12740">
                  <c:v>10.188676561</c:v>
                </c:pt>
                <c:pt idx="12741">
                  <c:v>10.189476233</c:v>
                </c:pt>
                <c:pt idx="12742">
                  <c:v>10.190275905</c:v>
                </c:pt>
                <c:pt idx="12743">
                  <c:v>10.191075577</c:v>
                </c:pt>
                <c:pt idx="12744">
                  <c:v>10.191875249</c:v>
                </c:pt>
                <c:pt idx="12745">
                  <c:v>10.192674921</c:v>
                </c:pt>
                <c:pt idx="12746">
                  <c:v>10.193474593</c:v>
                </c:pt>
                <c:pt idx="12747">
                  <c:v>10.194274265</c:v>
                </c:pt>
                <c:pt idx="12748">
                  <c:v>10.195073937</c:v>
                </c:pt>
                <c:pt idx="12749">
                  <c:v>10.195873609</c:v>
                </c:pt>
                <c:pt idx="12750">
                  <c:v>10.196673281</c:v>
                </c:pt>
                <c:pt idx="12751">
                  <c:v>10.197472953</c:v>
                </c:pt>
                <c:pt idx="12752">
                  <c:v>10.198272625</c:v>
                </c:pt>
                <c:pt idx="12753">
                  <c:v>10.199072297</c:v>
                </c:pt>
                <c:pt idx="12754">
                  <c:v>10.199871969</c:v>
                </c:pt>
                <c:pt idx="12755">
                  <c:v>10.200671641</c:v>
                </c:pt>
                <c:pt idx="12756">
                  <c:v>10.201471313</c:v>
                </c:pt>
                <c:pt idx="12757">
                  <c:v>10.202270985</c:v>
                </c:pt>
                <c:pt idx="12758">
                  <c:v>10.203070657</c:v>
                </c:pt>
                <c:pt idx="12759">
                  <c:v>10.203870329</c:v>
                </c:pt>
                <c:pt idx="12760">
                  <c:v>10.204670001</c:v>
                </c:pt>
                <c:pt idx="12761">
                  <c:v>10.205469673</c:v>
                </c:pt>
                <c:pt idx="12762">
                  <c:v>10.206269345</c:v>
                </c:pt>
                <c:pt idx="12763">
                  <c:v>10.207069017</c:v>
                </c:pt>
                <c:pt idx="12764">
                  <c:v>10.207868689</c:v>
                </c:pt>
                <c:pt idx="12765">
                  <c:v>10.208668361</c:v>
                </c:pt>
                <c:pt idx="12766">
                  <c:v>10.209468033</c:v>
                </c:pt>
                <c:pt idx="12767">
                  <c:v>10.210267705</c:v>
                </c:pt>
                <c:pt idx="12768">
                  <c:v>10.211067377</c:v>
                </c:pt>
                <c:pt idx="12769">
                  <c:v>10.211867049</c:v>
                </c:pt>
                <c:pt idx="12770">
                  <c:v>10.212666721</c:v>
                </c:pt>
                <c:pt idx="12771">
                  <c:v>10.213466393</c:v>
                </c:pt>
                <c:pt idx="12772">
                  <c:v>10.214266065</c:v>
                </c:pt>
                <c:pt idx="12773">
                  <c:v>10.215065737</c:v>
                </c:pt>
                <c:pt idx="12774">
                  <c:v>10.215865409</c:v>
                </c:pt>
                <c:pt idx="12775">
                  <c:v>10.216665081</c:v>
                </c:pt>
                <c:pt idx="12776">
                  <c:v>10.217464753</c:v>
                </c:pt>
                <c:pt idx="12777">
                  <c:v>10.218264425</c:v>
                </c:pt>
                <c:pt idx="12778">
                  <c:v>10.219064097</c:v>
                </c:pt>
                <c:pt idx="12779">
                  <c:v>10.219863769</c:v>
                </c:pt>
                <c:pt idx="12780">
                  <c:v>10.220663441</c:v>
                </c:pt>
                <c:pt idx="12781">
                  <c:v>10.221463113</c:v>
                </c:pt>
                <c:pt idx="12782">
                  <c:v>10.222262785</c:v>
                </c:pt>
                <c:pt idx="12783">
                  <c:v>10.223062457</c:v>
                </c:pt>
                <c:pt idx="12784">
                  <c:v>10.223862129</c:v>
                </c:pt>
                <c:pt idx="12785">
                  <c:v>10.224661801</c:v>
                </c:pt>
                <c:pt idx="12786">
                  <c:v>10.225461473</c:v>
                </c:pt>
                <c:pt idx="12787">
                  <c:v>10.226261145</c:v>
                </c:pt>
                <c:pt idx="12788">
                  <c:v>10.227060817</c:v>
                </c:pt>
                <c:pt idx="12789">
                  <c:v>10.227860489</c:v>
                </c:pt>
                <c:pt idx="12790">
                  <c:v>10.228660161</c:v>
                </c:pt>
                <c:pt idx="12791">
                  <c:v>10.229459833</c:v>
                </c:pt>
                <c:pt idx="12792">
                  <c:v>10.230259505</c:v>
                </c:pt>
                <c:pt idx="12793">
                  <c:v>10.231059177</c:v>
                </c:pt>
                <c:pt idx="12794">
                  <c:v>10.231858849</c:v>
                </c:pt>
                <c:pt idx="12795">
                  <c:v>10.232658521</c:v>
                </c:pt>
                <c:pt idx="12796">
                  <c:v>10.233458193</c:v>
                </c:pt>
                <c:pt idx="12797">
                  <c:v>10.234257865</c:v>
                </c:pt>
                <c:pt idx="12798">
                  <c:v>10.235057537</c:v>
                </c:pt>
                <c:pt idx="12799">
                  <c:v>10.235857209</c:v>
                </c:pt>
                <c:pt idx="12800">
                  <c:v>10.236656881</c:v>
                </c:pt>
                <c:pt idx="12801">
                  <c:v>10.237456553</c:v>
                </c:pt>
                <c:pt idx="12802">
                  <c:v>10.238256225</c:v>
                </c:pt>
                <c:pt idx="12803">
                  <c:v>10.239055897</c:v>
                </c:pt>
                <c:pt idx="12804">
                  <c:v>10.239855569</c:v>
                </c:pt>
                <c:pt idx="12805">
                  <c:v>10.240655241</c:v>
                </c:pt>
                <c:pt idx="12806">
                  <c:v>10.241454913</c:v>
                </c:pt>
                <c:pt idx="12807">
                  <c:v>10.242254585</c:v>
                </c:pt>
                <c:pt idx="12808">
                  <c:v>10.243054257</c:v>
                </c:pt>
                <c:pt idx="12809">
                  <c:v>10.243853929</c:v>
                </c:pt>
                <c:pt idx="12810">
                  <c:v>10.244653601</c:v>
                </c:pt>
                <c:pt idx="12811">
                  <c:v>10.245453273</c:v>
                </c:pt>
                <c:pt idx="12812">
                  <c:v>10.246252945</c:v>
                </c:pt>
                <c:pt idx="12813">
                  <c:v>10.247052617</c:v>
                </c:pt>
                <c:pt idx="12814">
                  <c:v>10.247852289</c:v>
                </c:pt>
                <c:pt idx="12815">
                  <c:v>10.248651961</c:v>
                </c:pt>
                <c:pt idx="12816">
                  <c:v>10.249451633</c:v>
                </c:pt>
                <c:pt idx="12817">
                  <c:v>10.250251305</c:v>
                </c:pt>
                <c:pt idx="12818">
                  <c:v>10.251050977</c:v>
                </c:pt>
                <c:pt idx="12819">
                  <c:v>10.251850649</c:v>
                </c:pt>
                <c:pt idx="12820">
                  <c:v>10.252650321</c:v>
                </c:pt>
                <c:pt idx="12821">
                  <c:v>10.253449993</c:v>
                </c:pt>
                <c:pt idx="12822">
                  <c:v>10.254249665</c:v>
                </c:pt>
                <c:pt idx="12823">
                  <c:v>10.255049337</c:v>
                </c:pt>
                <c:pt idx="12824">
                  <c:v>10.255849009</c:v>
                </c:pt>
                <c:pt idx="12825">
                  <c:v>10.256648681</c:v>
                </c:pt>
                <c:pt idx="12826">
                  <c:v>10.257448353</c:v>
                </c:pt>
                <c:pt idx="12827">
                  <c:v>10.258248025</c:v>
                </c:pt>
                <c:pt idx="12828">
                  <c:v>10.259047697</c:v>
                </c:pt>
                <c:pt idx="12829">
                  <c:v>10.259847369</c:v>
                </c:pt>
                <c:pt idx="12830">
                  <c:v>10.260647041</c:v>
                </c:pt>
                <c:pt idx="12831">
                  <c:v>10.261446713</c:v>
                </c:pt>
                <c:pt idx="12832">
                  <c:v>10.262246385</c:v>
                </c:pt>
                <c:pt idx="12833">
                  <c:v>10.263046057</c:v>
                </c:pt>
                <c:pt idx="12834">
                  <c:v>10.263845729</c:v>
                </c:pt>
                <c:pt idx="12835">
                  <c:v>10.264645401</c:v>
                </c:pt>
                <c:pt idx="12836">
                  <c:v>10.265445073</c:v>
                </c:pt>
                <c:pt idx="12837">
                  <c:v>10.266244745</c:v>
                </c:pt>
                <c:pt idx="12838">
                  <c:v>10.267044417</c:v>
                </c:pt>
                <c:pt idx="12839">
                  <c:v>10.267844089</c:v>
                </c:pt>
                <c:pt idx="12840">
                  <c:v>10.268643761</c:v>
                </c:pt>
                <c:pt idx="12841">
                  <c:v>10.269443433</c:v>
                </c:pt>
                <c:pt idx="12842">
                  <c:v>10.270243105</c:v>
                </c:pt>
                <c:pt idx="12843">
                  <c:v>10.271042777</c:v>
                </c:pt>
                <c:pt idx="12844">
                  <c:v>10.271842449</c:v>
                </c:pt>
                <c:pt idx="12845">
                  <c:v>10.272642121</c:v>
                </c:pt>
                <c:pt idx="12846">
                  <c:v>10.273441793</c:v>
                </c:pt>
                <c:pt idx="12847">
                  <c:v>10.274241465</c:v>
                </c:pt>
                <c:pt idx="12848">
                  <c:v>10.275041137</c:v>
                </c:pt>
                <c:pt idx="12849">
                  <c:v>10.275840809</c:v>
                </c:pt>
                <c:pt idx="12850">
                  <c:v>10.276640481</c:v>
                </c:pt>
                <c:pt idx="12851">
                  <c:v>10.277440153</c:v>
                </c:pt>
                <c:pt idx="12852">
                  <c:v>10.278239825</c:v>
                </c:pt>
                <c:pt idx="12853">
                  <c:v>10.279039497</c:v>
                </c:pt>
                <c:pt idx="12854">
                  <c:v>10.279839169</c:v>
                </c:pt>
                <c:pt idx="12855">
                  <c:v>10.280638841</c:v>
                </c:pt>
                <c:pt idx="12856">
                  <c:v>10.281438513</c:v>
                </c:pt>
                <c:pt idx="12857">
                  <c:v>10.282238185</c:v>
                </c:pt>
                <c:pt idx="12858">
                  <c:v>10.283037857</c:v>
                </c:pt>
                <c:pt idx="12859">
                  <c:v>10.283837529</c:v>
                </c:pt>
                <c:pt idx="12860">
                  <c:v>10.284637201</c:v>
                </c:pt>
                <c:pt idx="12861">
                  <c:v>10.285436873</c:v>
                </c:pt>
                <c:pt idx="12862">
                  <c:v>10.286236545</c:v>
                </c:pt>
                <c:pt idx="12863">
                  <c:v>10.287036217</c:v>
                </c:pt>
                <c:pt idx="12864">
                  <c:v>10.287835889</c:v>
                </c:pt>
                <c:pt idx="12865">
                  <c:v>10.288635561</c:v>
                </c:pt>
                <c:pt idx="12866">
                  <c:v>10.289435233</c:v>
                </c:pt>
                <c:pt idx="12867">
                  <c:v>10.290234905</c:v>
                </c:pt>
                <c:pt idx="12868">
                  <c:v>10.291034577</c:v>
                </c:pt>
                <c:pt idx="12869">
                  <c:v>10.291834249</c:v>
                </c:pt>
                <c:pt idx="12870">
                  <c:v>10.292633921</c:v>
                </c:pt>
                <c:pt idx="12871">
                  <c:v>10.293433593</c:v>
                </c:pt>
                <c:pt idx="12872">
                  <c:v>10.294233265</c:v>
                </c:pt>
                <c:pt idx="12873">
                  <c:v>10.295032937</c:v>
                </c:pt>
                <c:pt idx="12874">
                  <c:v>10.295832609</c:v>
                </c:pt>
                <c:pt idx="12875">
                  <c:v>10.296632281</c:v>
                </c:pt>
                <c:pt idx="12876">
                  <c:v>10.297431953</c:v>
                </c:pt>
                <c:pt idx="12877">
                  <c:v>10.298231625</c:v>
                </c:pt>
                <c:pt idx="12878">
                  <c:v>10.299031297</c:v>
                </c:pt>
                <c:pt idx="12879">
                  <c:v>10.299830969</c:v>
                </c:pt>
                <c:pt idx="12880">
                  <c:v>10.300630641</c:v>
                </c:pt>
                <c:pt idx="12881">
                  <c:v>10.301430313</c:v>
                </c:pt>
                <c:pt idx="12882">
                  <c:v>10.302229985</c:v>
                </c:pt>
                <c:pt idx="12883">
                  <c:v>10.303029657</c:v>
                </c:pt>
                <c:pt idx="12884">
                  <c:v>10.303829329</c:v>
                </c:pt>
                <c:pt idx="12885">
                  <c:v>10.304629001</c:v>
                </c:pt>
                <c:pt idx="12886">
                  <c:v>10.305428673</c:v>
                </c:pt>
                <c:pt idx="12887">
                  <c:v>10.306228345</c:v>
                </c:pt>
                <c:pt idx="12888">
                  <c:v>10.307028017</c:v>
                </c:pt>
                <c:pt idx="12889">
                  <c:v>10.307827689</c:v>
                </c:pt>
                <c:pt idx="12890">
                  <c:v>10.308627361</c:v>
                </c:pt>
                <c:pt idx="12891">
                  <c:v>10.309427033</c:v>
                </c:pt>
                <c:pt idx="12892">
                  <c:v>10.310226705</c:v>
                </c:pt>
                <c:pt idx="12893">
                  <c:v>10.311026377</c:v>
                </c:pt>
                <c:pt idx="12894">
                  <c:v>10.311826049</c:v>
                </c:pt>
                <c:pt idx="12895">
                  <c:v>10.312625721</c:v>
                </c:pt>
                <c:pt idx="12896">
                  <c:v>10.313425393</c:v>
                </c:pt>
                <c:pt idx="12897">
                  <c:v>10.314225065</c:v>
                </c:pt>
                <c:pt idx="12898">
                  <c:v>10.315024737</c:v>
                </c:pt>
                <c:pt idx="12899">
                  <c:v>10.315824409</c:v>
                </c:pt>
                <c:pt idx="12900">
                  <c:v>10.316624081</c:v>
                </c:pt>
                <c:pt idx="12901">
                  <c:v>10.317423753</c:v>
                </c:pt>
                <c:pt idx="12902">
                  <c:v>10.318223425</c:v>
                </c:pt>
                <c:pt idx="12903">
                  <c:v>10.319023097</c:v>
                </c:pt>
                <c:pt idx="12904">
                  <c:v>10.319822769</c:v>
                </c:pt>
                <c:pt idx="12905">
                  <c:v>10.320622441</c:v>
                </c:pt>
                <c:pt idx="12906">
                  <c:v>10.321422113</c:v>
                </c:pt>
                <c:pt idx="12907">
                  <c:v>10.322221785</c:v>
                </c:pt>
                <c:pt idx="12908">
                  <c:v>10.323021457</c:v>
                </c:pt>
                <c:pt idx="12909">
                  <c:v>10.323821129</c:v>
                </c:pt>
                <c:pt idx="12910">
                  <c:v>10.324620801</c:v>
                </c:pt>
                <c:pt idx="12911">
                  <c:v>10.325420473</c:v>
                </c:pt>
                <c:pt idx="12912">
                  <c:v>10.326220145</c:v>
                </c:pt>
                <c:pt idx="12913">
                  <c:v>10.327019817</c:v>
                </c:pt>
                <c:pt idx="12914">
                  <c:v>10.327819489</c:v>
                </c:pt>
                <c:pt idx="12915">
                  <c:v>10.328619161</c:v>
                </c:pt>
                <c:pt idx="12916">
                  <c:v>10.329418833</c:v>
                </c:pt>
                <c:pt idx="12917">
                  <c:v>10.330218505</c:v>
                </c:pt>
                <c:pt idx="12918">
                  <c:v>10.331018177</c:v>
                </c:pt>
                <c:pt idx="12919">
                  <c:v>10.331817849</c:v>
                </c:pt>
                <c:pt idx="12920">
                  <c:v>10.332617521</c:v>
                </c:pt>
                <c:pt idx="12921">
                  <c:v>10.333417193</c:v>
                </c:pt>
                <c:pt idx="12922">
                  <c:v>10.334216865</c:v>
                </c:pt>
                <c:pt idx="12923">
                  <c:v>10.335016537</c:v>
                </c:pt>
                <c:pt idx="12924">
                  <c:v>10.335816209</c:v>
                </c:pt>
                <c:pt idx="12925">
                  <c:v>10.336615881</c:v>
                </c:pt>
                <c:pt idx="12926">
                  <c:v>10.337415553</c:v>
                </c:pt>
                <c:pt idx="12927">
                  <c:v>10.338215225</c:v>
                </c:pt>
                <c:pt idx="12928">
                  <c:v>10.339014897</c:v>
                </c:pt>
                <c:pt idx="12929">
                  <c:v>10.339814569</c:v>
                </c:pt>
                <c:pt idx="12930">
                  <c:v>10.340614241</c:v>
                </c:pt>
                <c:pt idx="12931">
                  <c:v>10.341413913</c:v>
                </c:pt>
                <c:pt idx="12932">
                  <c:v>10.342213585</c:v>
                </c:pt>
                <c:pt idx="12933">
                  <c:v>10.343013257</c:v>
                </c:pt>
                <c:pt idx="12934">
                  <c:v>10.343812929</c:v>
                </c:pt>
                <c:pt idx="12935">
                  <c:v>10.344612601</c:v>
                </c:pt>
                <c:pt idx="12936">
                  <c:v>10.345412273</c:v>
                </c:pt>
                <c:pt idx="12937">
                  <c:v>10.346211945</c:v>
                </c:pt>
                <c:pt idx="12938">
                  <c:v>10.347011617</c:v>
                </c:pt>
                <c:pt idx="12939">
                  <c:v>10.347811289</c:v>
                </c:pt>
                <c:pt idx="12940">
                  <c:v>10.348610961</c:v>
                </c:pt>
                <c:pt idx="12941">
                  <c:v>10.349410633</c:v>
                </c:pt>
                <c:pt idx="12942">
                  <c:v>10.350210305</c:v>
                </c:pt>
                <c:pt idx="12943">
                  <c:v>10.351009977</c:v>
                </c:pt>
                <c:pt idx="12944">
                  <c:v>10.351809649</c:v>
                </c:pt>
                <c:pt idx="12945">
                  <c:v>10.352609321</c:v>
                </c:pt>
                <c:pt idx="12946">
                  <c:v>10.353408993</c:v>
                </c:pt>
                <c:pt idx="12947">
                  <c:v>10.354208665</c:v>
                </c:pt>
                <c:pt idx="12948">
                  <c:v>10.355008337</c:v>
                </c:pt>
                <c:pt idx="12949">
                  <c:v>10.355808009</c:v>
                </c:pt>
                <c:pt idx="12950">
                  <c:v>10.356607681</c:v>
                </c:pt>
                <c:pt idx="12951">
                  <c:v>10.357407353</c:v>
                </c:pt>
                <c:pt idx="12952">
                  <c:v>10.358207025</c:v>
                </c:pt>
                <c:pt idx="12953">
                  <c:v>10.359006697</c:v>
                </c:pt>
                <c:pt idx="12954">
                  <c:v>10.359806369</c:v>
                </c:pt>
                <c:pt idx="12955">
                  <c:v>10.360606041</c:v>
                </c:pt>
                <c:pt idx="12956">
                  <c:v>10.361405713</c:v>
                </c:pt>
                <c:pt idx="12957">
                  <c:v>10.362205385</c:v>
                </c:pt>
                <c:pt idx="12958">
                  <c:v>10.363005057</c:v>
                </c:pt>
                <c:pt idx="12959">
                  <c:v>10.363804729</c:v>
                </c:pt>
                <c:pt idx="12960">
                  <c:v>10.364604401</c:v>
                </c:pt>
                <c:pt idx="12961">
                  <c:v>10.36540407300001</c:v>
                </c:pt>
                <c:pt idx="12962">
                  <c:v>10.366203745</c:v>
                </c:pt>
                <c:pt idx="12963">
                  <c:v>10.367003417</c:v>
                </c:pt>
                <c:pt idx="12964">
                  <c:v>10.367803089</c:v>
                </c:pt>
                <c:pt idx="12965">
                  <c:v>10.368602761</c:v>
                </c:pt>
                <c:pt idx="12966">
                  <c:v>10.369402433</c:v>
                </c:pt>
                <c:pt idx="12967">
                  <c:v>10.370202105</c:v>
                </c:pt>
                <c:pt idx="12968">
                  <c:v>10.371001777</c:v>
                </c:pt>
                <c:pt idx="12969">
                  <c:v>10.371801449</c:v>
                </c:pt>
                <c:pt idx="12970">
                  <c:v>10.372601121</c:v>
                </c:pt>
                <c:pt idx="12971">
                  <c:v>10.373400793</c:v>
                </c:pt>
                <c:pt idx="12972">
                  <c:v>10.374200465</c:v>
                </c:pt>
                <c:pt idx="12973">
                  <c:v>10.375000137</c:v>
                </c:pt>
                <c:pt idx="12974">
                  <c:v>10.375799809</c:v>
                </c:pt>
                <c:pt idx="12975">
                  <c:v>10.376599481</c:v>
                </c:pt>
                <c:pt idx="12976">
                  <c:v>10.377399153</c:v>
                </c:pt>
                <c:pt idx="12977">
                  <c:v>10.378198825</c:v>
                </c:pt>
                <c:pt idx="12978">
                  <c:v>10.378998497</c:v>
                </c:pt>
                <c:pt idx="12979">
                  <c:v>10.379798169</c:v>
                </c:pt>
                <c:pt idx="12980">
                  <c:v>10.380597841</c:v>
                </c:pt>
                <c:pt idx="12981">
                  <c:v>10.381397513</c:v>
                </c:pt>
                <c:pt idx="12982">
                  <c:v>10.382197185</c:v>
                </c:pt>
                <c:pt idx="12983">
                  <c:v>10.382996857</c:v>
                </c:pt>
                <c:pt idx="12984">
                  <c:v>10.383796529</c:v>
                </c:pt>
                <c:pt idx="12985">
                  <c:v>10.384596201</c:v>
                </c:pt>
                <c:pt idx="12986">
                  <c:v>10.385395873</c:v>
                </c:pt>
                <c:pt idx="12987">
                  <c:v>10.386195545</c:v>
                </c:pt>
                <c:pt idx="12988">
                  <c:v>10.386995217</c:v>
                </c:pt>
                <c:pt idx="12989">
                  <c:v>10.387794889</c:v>
                </c:pt>
                <c:pt idx="12990">
                  <c:v>10.388594561</c:v>
                </c:pt>
                <c:pt idx="12991">
                  <c:v>10.389394233</c:v>
                </c:pt>
                <c:pt idx="12992">
                  <c:v>10.390193905</c:v>
                </c:pt>
                <c:pt idx="12993">
                  <c:v>10.390993577</c:v>
                </c:pt>
                <c:pt idx="12994">
                  <c:v>10.391793249</c:v>
                </c:pt>
                <c:pt idx="12995">
                  <c:v>10.392592921</c:v>
                </c:pt>
                <c:pt idx="12996">
                  <c:v>10.393392593</c:v>
                </c:pt>
                <c:pt idx="12997">
                  <c:v>10.394192265</c:v>
                </c:pt>
                <c:pt idx="12998">
                  <c:v>10.394991937</c:v>
                </c:pt>
                <c:pt idx="12999">
                  <c:v>10.395791609</c:v>
                </c:pt>
                <c:pt idx="13000">
                  <c:v>10.396591281</c:v>
                </c:pt>
                <c:pt idx="13001">
                  <c:v>10.397390953</c:v>
                </c:pt>
                <c:pt idx="13002">
                  <c:v>10.398190625</c:v>
                </c:pt>
                <c:pt idx="13003">
                  <c:v>10.398990297</c:v>
                </c:pt>
                <c:pt idx="13004">
                  <c:v>10.399789969</c:v>
                </c:pt>
                <c:pt idx="13005">
                  <c:v>10.400589641</c:v>
                </c:pt>
                <c:pt idx="13006">
                  <c:v>10.401389313</c:v>
                </c:pt>
                <c:pt idx="13007">
                  <c:v>10.402188985</c:v>
                </c:pt>
                <c:pt idx="13008">
                  <c:v>10.402988657</c:v>
                </c:pt>
                <c:pt idx="13009">
                  <c:v>10.403788329</c:v>
                </c:pt>
                <c:pt idx="13010">
                  <c:v>10.404588001</c:v>
                </c:pt>
                <c:pt idx="13011">
                  <c:v>10.405387673</c:v>
                </c:pt>
                <c:pt idx="13012">
                  <c:v>10.406187345</c:v>
                </c:pt>
                <c:pt idx="13013">
                  <c:v>10.406987017</c:v>
                </c:pt>
                <c:pt idx="13014">
                  <c:v>10.407786689</c:v>
                </c:pt>
                <c:pt idx="13015">
                  <c:v>10.408586361</c:v>
                </c:pt>
                <c:pt idx="13016">
                  <c:v>10.409386033</c:v>
                </c:pt>
                <c:pt idx="13017">
                  <c:v>10.410185705</c:v>
                </c:pt>
                <c:pt idx="13018">
                  <c:v>10.410985377</c:v>
                </c:pt>
                <c:pt idx="13019">
                  <c:v>10.411785049</c:v>
                </c:pt>
                <c:pt idx="13020">
                  <c:v>10.412584721</c:v>
                </c:pt>
                <c:pt idx="13021">
                  <c:v>10.413384393</c:v>
                </c:pt>
                <c:pt idx="13022">
                  <c:v>10.414184065</c:v>
                </c:pt>
                <c:pt idx="13023">
                  <c:v>10.414983737</c:v>
                </c:pt>
                <c:pt idx="13024">
                  <c:v>10.415783409</c:v>
                </c:pt>
                <c:pt idx="13025">
                  <c:v>10.416583081</c:v>
                </c:pt>
                <c:pt idx="13026">
                  <c:v>10.417382753</c:v>
                </c:pt>
                <c:pt idx="13027">
                  <c:v>10.418182425</c:v>
                </c:pt>
                <c:pt idx="13028">
                  <c:v>10.418982097</c:v>
                </c:pt>
                <c:pt idx="13029">
                  <c:v>10.419781769</c:v>
                </c:pt>
                <c:pt idx="13030">
                  <c:v>10.420581441</c:v>
                </c:pt>
                <c:pt idx="13031">
                  <c:v>10.421381113</c:v>
                </c:pt>
                <c:pt idx="13032">
                  <c:v>10.422180785</c:v>
                </c:pt>
                <c:pt idx="13033">
                  <c:v>10.422980457</c:v>
                </c:pt>
                <c:pt idx="13034">
                  <c:v>10.423780129</c:v>
                </c:pt>
                <c:pt idx="13035">
                  <c:v>10.424579801</c:v>
                </c:pt>
                <c:pt idx="13036">
                  <c:v>10.425379473</c:v>
                </c:pt>
                <c:pt idx="13037">
                  <c:v>10.426179145</c:v>
                </c:pt>
                <c:pt idx="13038">
                  <c:v>10.426978817</c:v>
                </c:pt>
                <c:pt idx="13039">
                  <c:v>10.427778489</c:v>
                </c:pt>
                <c:pt idx="13040">
                  <c:v>10.428578161</c:v>
                </c:pt>
                <c:pt idx="13041">
                  <c:v>10.429377833</c:v>
                </c:pt>
                <c:pt idx="13042">
                  <c:v>10.430177505</c:v>
                </c:pt>
                <c:pt idx="13043">
                  <c:v>10.430977177</c:v>
                </c:pt>
                <c:pt idx="13044">
                  <c:v>10.431776849</c:v>
                </c:pt>
                <c:pt idx="13045">
                  <c:v>10.432576521</c:v>
                </c:pt>
                <c:pt idx="13046">
                  <c:v>10.433376193</c:v>
                </c:pt>
                <c:pt idx="13047">
                  <c:v>10.434175865</c:v>
                </c:pt>
                <c:pt idx="13048">
                  <c:v>10.434975537</c:v>
                </c:pt>
                <c:pt idx="13049">
                  <c:v>10.435775209</c:v>
                </c:pt>
                <c:pt idx="13050">
                  <c:v>10.436574881</c:v>
                </c:pt>
                <c:pt idx="13051">
                  <c:v>10.437374553</c:v>
                </c:pt>
                <c:pt idx="13052">
                  <c:v>10.438174225</c:v>
                </c:pt>
                <c:pt idx="13053">
                  <c:v>10.438973897</c:v>
                </c:pt>
                <c:pt idx="13054">
                  <c:v>10.439773569</c:v>
                </c:pt>
                <c:pt idx="13055">
                  <c:v>10.440573241</c:v>
                </c:pt>
                <c:pt idx="13056">
                  <c:v>10.441372913</c:v>
                </c:pt>
                <c:pt idx="13057">
                  <c:v>10.442172585</c:v>
                </c:pt>
                <c:pt idx="13058">
                  <c:v>10.442972257</c:v>
                </c:pt>
                <c:pt idx="13059">
                  <c:v>10.443771929</c:v>
                </c:pt>
                <c:pt idx="13060">
                  <c:v>10.444571601</c:v>
                </c:pt>
                <c:pt idx="13061">
                  <c:v>10.445371273</c:v>
                </c:pt>
                <c:pt idx="13062">
                  <c:v>10.446170945</c:v>
                </c:pt>
                <c:pt idx="13063">
                  <c:v>10.446970617</c:v>
                </c:pt>
                <c:pt idx="13064">
                  <c:v>10.447770289</c:v>
                </c:pt>
                <c:pt idx="13065">
                  <c:v>10.448569961</c:v>
                </c:pt>
                <c:pt idx="13066">
                  <c:v>10.449369633</c:v>
                </c:pt>
                <c:pt idx="13067">
                  <c:v>10.450169305</c:v>
                </c:pt>
                <c:pt idx="13068">
                  <c:v>10.450968977</c:v>
                </c:pt>
                <c:pt idx="13069">
                  <c:v>10.451768649</c:v>
                </c:pt>
                <c:pt idx="13070">
                  <c:v>10.452568321</c:v>
                </c:pt>
                <c:pt idx="13071">
                  <c:v>10.453367993</c:v>
                </c:pt>
                <c:pt idx="13072">
                  <c:v>10.454167665</c:v>
                </c:pt>
                <c:pt idx="13073">
                  <c:v>10.454967337</c:v>
                </c:pt>
                <c:pt idx="13074">
                  <c:v>10.455767009</c:v>
                </c:pt>
                <c:pt idx="13075">
                  <c:v>10.456566681</c:v>
                </c:pt>
                <c:pt idx="13076">
                  <c:v>10.457366353</c:v>
                </c:pt>
                <c:pt idx="13077">
                  <c:v>10.458166025</c:v>
                </c:pt>
                <c:pt idx="13078">
                  <c:v>10.458965697</c:v>
                </c:pt>
                <c:pt idx="13079">
                  <c:v>10.459765369</c:v>
                </c:pt>
                <c:pt idx="13080">
                  <c:v>10.460565041</c:v>
                </c:pt>
                <c:pt idx="13081">
                  <c:v>10.461364713</c:v>
                </c:pt>
                <c:pt idx="13082">
                  <c:v>10.462164385</c:v>
                </c:pt>
                <c:pt idx="13083">
                  <c:v>10.462964057</c:v>
                </c:pt>
                <c:pt idx="13084">
                  <c:v>10.463763729</c:v>
                </c:pt>
                <c:pt idx="13085">
                  <c:v>10.464563401</c:v>
                </c:pt>
                <c:pt idx="13086">
                  <c:v>10.465363073</c:v>
                </c:pt>
                <c:pt idx="13087">
                  <c:v>10.466162745</c:v>
                </c:pt>
                <c:pt idx="13088">
                  <c:v>10.466962417</c:v>
                </c:pt>
                <c:pt idx="13089">
                  <c:v>10.467762089</c:v>
                </c:pt>
                <c:pt idx="13090">
                  <c:v>10.468561761</c:v>
                </c:pt>
                <c:pt idx="13091">
                  <c:v>10.469361433</c:v>
                </c:pt>
                <c:pt idx="13092">
                  <c:v>10.470161105</c:v>
                </c:pt>
                <c:pt idx="13093">
                  <c:v>10.470960777</c:v>
                </c:pt>
                <c:pt idx="13094">
                  <c:v>10.471760449</c:v>
                </c:pt>
                <c:pt idx="13095">
                  <c:v>10.472560121</c:v>
                </c:pt>
                <c:pt idx="13096">
                  <c:v>10.473359793</c:v>
                </c:pt>
                <c:pt idx="13097">
                  <c:v>10.474159465</c:v>
                </c:pt>
                <c:pt idx="13098">
                  <c:v>10.474959137</c:v>
                </c:pt>
                <c:pt idx="13099">
                  <c:v>10.475758809</c:v>
                </c:pt>
                <c:pt idx="13100">
                  <c:v>10.476558481</c:v>
                </c:pt>
                <c:pt idx="13101">
                  <c:v>10.477358153</c:v>
                </c:pt>
                <c:pt idx="13102">
                  <c:v>10.478157825</c:v>
                </c:pt>
                <c:pt idx="13103">
                  <c:v>10.478957497</c:v>
                </c:pt>
                <c:pt idx="13104">
                  <c:v>10.479757169</c:v>
                </c:pt>
                <c:pt idx="13105">
                  <c:v>10.480556841</c:v>
                </c:pt>
                <c:pt idx="13106">
                  <c:v>10.481356513</c:v>
                </c:pt>
                <c:pt idx="13107">
                  <c:v>10.482156185</c:v>
                </c:pt>
                <c:pt idx="13108">
                  <c:v>10.482955857</c:v>
                </c:pt>
                <c:pt idx="13109">
                  <c:v>10.483755529</c:v>
                </c:pt>
                <c:pt idx="13110">
                  <c:v>10.484555201</c:v>
                </c:pt>
                <c:pt idx="13111">
                  <c:v>10.485354873</c:v>
                </c:pt>
                <c:pt idx="13112">
                  <c:v>10.486154545</c:v>
                </c:pt>
                <c:pt idx="13113">
                  <c:v>10.486954217</c:v>
                </c:pt>
                <c:pt idx="13114">
                  <c:v>10.487753889</c:v>
                </c:pt>
                <c:pt idx="13115">
                  <c:v>10.488553561</c:v>
                </c:pt>
                <c:pt idx="13116">
                  <c:v>10.489353233</c:v>
                </c:pt>
                <c:pt idx="13117">
                  <c:v>10.490152905</c:v>
                </c:pt>
                <c:pt idx="13118">
                  <c:v>10.490952577</c:v>
                </c:pt>
                <c:pt idx="13119">
                  <c:v>10.491752249</c:v>
                </c:pt>
                <c:pt idx="13120">
                  <c:v>10.492551921</c:v>
                </c:pt>
                <c:pt idx="13121">
                  <c:v>10.493351593</c:v>
                </c:pt>
                <c:pt idx="13122">
                  <c:v>10.494151265</c:v>
                </c:pt>
                <c:pt idx="13123">
                  <c:v>10.494950937</c:v>
                </c:pt>
                <c:pt idx="13124">
                  <c:v>10.495750609</c:v>
                </c:pt>
                <c:pt idx="13125">
                  <c:v>10.496550281</c:v>
                </c:pt>
                <c:pt idx="13126">
                  <c:v>10.497349953</c:v>
                </c:pt>
                <c:pt idx="13127">
                  <c:v>10.498149625</c:v>
                </c:pt>
                <c:pt idx="13128">
                  <c:v>10.498949297</c:v>
                </c:pt>
                <c:pt idx="13129">
                  <c:v>10.499748969</c:v>
                </c:pt>
                <c:pt idx="13130">
                  <c:v>10.500548641</c:v>
                </c:pt>
                <c:pt idx="13131">
                  <c:v>10.501348313</c:v>
                </c:pt>
                <c:pt idx="13132">
                  <c:v>10.502147985</c:v>
                </c:pt>
                <c:pt idx="13133">
                  <c:v>10.502947657</c:v>
                </c:pt>
                <c:pt idx="13134">
                  <c:v>10.503747329</c:v>
                </c:pt>
                <c:pt idx="13135">
                  <c:v>10.504547001</c:v>
                </c:pt>
                <c:pt idx="13136">
                  <c:v>10.505346673</c:v>
                </c:pt>
                <c:pt idx="13137">
                  <c:v>10.506146345</c:v>
                </c:pt>
                <c:pt idx="13138">
                  <c:v>10.506946017</c:v>
                </c:pt>
                <c:pt idx="13139">
                  <c:v>10.507745689</c:v>
                </c:pt>
                <c:pt idx="13140">
                  <c:v>10.508545361</c:v>
                </c:pt>
                <c:pt idx="13141">
                  <c:v>10.509345033</c:v>
                </c:pt>
                <c:pt idx="13142">
                  <c:v>10.510144705</c:v>
                </c:pt>
                <c:pt idx="13143">
                  <c:v>10.510944377</c:v>
                </c:pt>
                <c:pt idx="13144">
                  <c:v>10.511744049</c:v>
                </c:pt>
                <c:pt idx="13145">
                  <c:v>10.512543721</c:v>
                </c:pt>
                <c:pt idx="13146">
                  <c:v>10.513343393</c:v>
                </c:pt>
                <c:pt idx="13147">
                  <c:v>10.514143065</c:v>
                </c:pt>
                <c:pt idx="13148">
                  <c:v>10.514942737</c:v>
                </c:pt>
                <c:pt idx="13149">
                  <c:v>10.515742409</c:v>
                </c:pt>
                <c:pt idx="13150">
                  <c:v>10.516542081</c:v>
                </c:pt>
                <c:pt idx="13151">
                  <c:v>10.517341753</c:v>
                </c:pt>
                <c:pt idx="13152">
                  <c:v>10.518141425</c:v>
                </c:pt>
                <c:pt idx="13153">
                  <c:v>10.518941097</c:v>
                </c:pt>
                <c:pt idx="13154">
                  <c:v>10.519740769</c:v>
                </c:pt>
                <c:pt idx="13155">
                  <c:v>10.520540441</c:v>
                </c:pt>
                <c:pt idx="13156">
                  <c:v>10.521340113</c:v>
                </c:pt>
                <c:pt idx="13157">
                  <c:v>10.522139785</c:v>
                </c:pt>
                <c:pt idx="13158">
                  <c:v>10.522939457</c:v>
                </c:pt>
                <c:pt idx="13159">
                  <c:v>10.523739129</c:v>
                </c:pt>
                <c:pt idx="13160">
                  <c:v>10.524538801</c:v>
                </c:pt>
                <c:pt idx="13161">
                  <c:v>10.525338473</c:v>
                </c:pt>
                <c:pt idx="13162">
                  <c:v>10.526138145</c:v>
                </c:pt>
                <c:pt idx="13163">
                  <c:v>10.526937817</c:v>
                </c:pt>
                <c:pt idx="13164">
                  <c:v>10.527737489</c:v>
                </c:pt>
                <c:pt idx="13165">
                  <c:v>10.528537161</c:v>
                </c:pt>
                <c:pt idx="13166">
                  <c:v>10.529336833</c:v>
                </c:pt>
                <c:pt idx="13167">
                  <c:v>10.530136505</c:v>
                </c:pt>
                <c:pt idx="13168">
                  <c:v>10.530936177</c:v>
                </c:pt>
                <c:pt idx="13169">
                  <c:v>10.531735849</c:v>
                </c:pt>
                <c:pt idx="13170">
                  <c:v>10.532535521</c:v>
                </c:pt>
                <c:pt idx="13171">
                  <c:v>10.533335193</c:v>
                </c:pt>
                <c:pt idx="13172">
                  <c:v>10.534134865</c:v>
                </c:pt>
                <c:pt idx="13173">
                  <c:v>10.534934537</c:v>
                </c:pt>
                <c:pt idx="13174">
                  <c:v>10.535734209</c:v>
                </c:pt>
                <c:pt idx="13175">
                  <c:v>10.536533881</c:v>
                </c:pt>
                <c:pt idx="13176">
                  <c:v>10.537333553</c:v>
                </c:pt>
                <c:pt idx="13177">
                  <c:v>10.538133225</c:v>
                </c:pt>
                <c:pt idx="13178">
                  <c:v>10.538932897</c:v>
                </c:pt>
                <c:pt idx="13179">
                  <c:v>10.539732569</c:v>
                </c:pt>
                <c:pt idx="13180">
                  <c:v>10.540532241</c:v>
                </c:pt>
                <c:pt idx="13181">
                  <c:v>10.541331913</c:v>
                </c:pt>
                <c:pt idx="13182">
                  <c:v>10.542131585</c:v>
                </c:pt>
                <c:pt idx="13183">
                  <c:v>10.542931257</c:v>
                </c:pt>
                <c:pt idx="13184">
                  <c:v>10.543730929</c:v>
                </c:pt>
                <c:pt idx="13185">
                  <c:v>10.544530601</c:v>
                </c:pt>
                <c:pt idx="13186">
                  <c:v>10.545330273</c:v>
                </c:pt>
                <c:pt idx="13187">
                  <c:v>10.546129945</c:v>
                </c:pt>
                <c:pt idx="13188">
                  <c:v>10.546929617</c:v>
                </c:pt>
                <c:pt idx="13189">
                  <c:v>10.547729289</c:v>
                </c:pt>
                <c:pt idx="13190">
                  <c:v>10.548528961</c:v>
                </c:pt>
                <c:pt idx="13191">
                  <c:v>10.549328633</c:v>
                </c:pt>
                <c:pt idx="13192">
                  <c:v>10.550128305</c:v>
                </c:pt>
                <c:pt idx="13193">
                  <c:v>10.550927977</c:v>
                </c:pt>
                <c:pt idx="13194">
                  <c:v>10.551727649</c:v>
                </c:pt>
                <c:pt idx="13195">
                  <c:v>10.552527321</c:v>
                </c:pt>
                <c:pt idx="13196">
                  <c:v>10.553326993</c:v>
                </c:pt>
                <c:pt idx="13197">
                  <c:v>10.554126665</c:v>
                </c:pt>
                <c:pt idx="13198">
                  <c:v>10.554926337</c:v>
                </c:pt>
                <c:pt idx="13199">
                  <c:v>10.555726009</c:v>
                </c:pt>
                <c:pt idx="13200">
                  <c:v>10.556525681</c:v>
                </c:pt>
                <c:pt idx="13201">
                  <c:v>10.557325353</c:v>
                </c:pt>
                <c:pt idx="13202">
                  <c:v>10.558125025</c:v>
                </c:pt>
                <c:pt idx="13203">
                  <c:v>10.558924697</c:v>
                </c:pt>
                <c:pt idx="13204">
                  <c:v>10.559724369</c:v>
                </c:pt>
                <c:pt idx="13205">
                  <c:v>10.560524041</c:v>
                </c:pt>
                <c:pt idx="13206">
                  <c:v>10.561323713</c:v>
                </c:pt>
                <c:pt idx="13207">
                  <c:v>10.562123385</c:v>
                </c:pt>
                <c:pt idx="13208">
                  <c:v>10.562923057</c:v>
                </c:pt>
                <c:pt idx="13209">
                  <c:v>10.563722729</c:v>
                </c:pt>
                <c:pt idx="13210">
                  <c:v>10.564522401</c:v>
                </c:pt>
                <c:pt idx="13211">
                  <c:v>10.565322073</c:v>
                </c:pt>
                <c:pt idx="13212">
                  <c:v>10.566121745</c:v>
                </c:pt>
                <c:pt idx="13213">
                  <c:v>10.566921417</c:v>
                </c:pt>
                <c:pt idx="13214">
                  <c:v>10.567721089</c:v>
                </c:pt>
                <c:pt idx="13215">
                  <c:v>10.568520761</c:v>
                </c:pt>
                <c:pt idx="13216">
                  <c:v>10.569320433</c:v>
                </c:pt>
                <c:pt idx="13217">
                  <c:v>10.570120105</c:v>
                </c:pt>
                <c:pt idx="13218">
                  <c:v>10.570919777</c:v>
                </c:pt>
                <c:pt idx="13219">
                  <c:v>10.571719449</c:v>
                </c:pt>
                <c:pt idx="13220">
                  <c:v>10.572519121</c:v>
                </c:pt>
                <c:pt idx="13221">
                  <c:v>10.573318793</c:v>
                </c:pt>
                <c:pt idx="13222">
                  <c:v>10.574118465</c:v>
                </c:pt>
                <c:pt idx="13223">
                  <c:v>10.574918137</c:v>
                </c:pt>
                <c:pt idx="13224">
                  <c:v>10.575717809</c:v>
                </c:pt>
                <c:pt idx="13225">
                  <c:v>10.576517481</c:v>
                </c:pt>
                <c:pt idx="13226">
                  <c:v>10.577317153</c:v>
                </c:pt>
                <c:pt idx="13227">
                  <c:v>10.578116825</c:v>
                </c:pt>
                <c:pt idx="13228">
                  <c:v>10.578916497</c:v>
                </c:pt>
                <c:pt idx="13229">
                  <c:v>10.579716169</c:v>
                </c:pt>
                <c:pt idx="13230">
                  <c:v>10.580515841</c:v>
                </c:pt>
                <c:pt idx="13231">
                  <c:v>10.581315513</c:v>
                </c:pt>
                <c:pt idx="13232">
                  <c:v>10.582115185</c:v>
                </c:pt>
                <c:pt idx="13233">
                  <c:v>10.582914857</c:v>
                </c:pt>
                <c:pt idx="13234">
                  <c:v>10.583714529</c:v>
                </c:pt>
                <c:pt idx="13235">
                  <c:v>10.584514201</c:v>
                </c:pt>
                <c:pt idx="13236">
                  <c:v>10.585313873</c:v>
                </c:pt>
                <c:pt idx="13237">
                  <c:v>10.586113545</c:v>
                </c:pt>
                <c:pt idx="13238">
                  <c:v>10.586913217</c:v>
                </c:pt>
                <c:pt idx="13239">
                  <c:v>10.587712889</c:v>
                </c:pt>
                <c:pt idx="13240">
                  <c:v>10.588512561</c:v>
                </c:pt>
                <c:pt idx="13241">
                  <c:v>10.589312233</c:v>
                </c:pt>
                <c:pt idx="13242">
                  <c:v>10.590111905</c:v>
                </c:pt>
                <c:pt idx="13243">
                  <c:v>10.590911577</c:v>
                </c:pt>
                <c:pt idx="13244">
                  <c:v>10.591711249</c:v>
                </c:pt>
                <c:pt idx="13245">
                  <c:v>10.592510921</c:v>
                </c:pt>
                <c:pt idx="13246">
                  <c:v>10.593310593</c:v>
                </c:pt>
                <c:pt idx="13247">
                  <c:v>10.594110265</c:v>
                </c:pt>
                <c:pt idx="13248">
                  <c:v>10.594909937</c:v>
                </c:pt>
                <c:pt idx="13249">
                  <c:v>10.595709609</c:v>
                </c:pt>
                <c:pt idx="13250">
                  <c:v>10.596509281</c:v>
                </c:pt>
                <c:pt idx="13251">
                  <c:v>10.597308953</c:v>
                </c:pt>
                <c:pt idx="13252">
                  <c:v>10.598108625</c:v>
                </c:pt>
                <c:pt idx="13253">
                  <c:v>10.598908297</c:v>
                </c:pt>
                <c:pt idx="13254">
                  <c:v>10.599707969</c:v>
                </c:pt>
                <c:pt idx="13255">
                  <c:v>10.600507641</c:v>
                </c:pt>
                <c:pt idx="13256">
                  <c:v>10.601307313</c:v>
                </c:pt>
                <c:pt idx="13257">
                  <c:v>10.602106985</c:v>
                </c:pt>
                <c:pt idx="13258">
                  <c:v>10.602906657</c:v>
                </c:pt>
                <c:pt idx="13259">
                  <c:v>10.603706329</c:v>
                </c:pt>
                <c:pt idx="13260">
                  <c:v>10.604506001</c:v>
                </c:pt>
                <c:pt idx="13261">
                  <c:v>10.605305673</c:v>
                </c:pt>
                <c:pt idx="13262">
                  <c:v>10.606105345</c:v>
                </c:pt>
                <c:pt idx="13263">
                  <c:v>10.606905017</c:v>
                </c:pt>
                <c:pt idx="13264">
                  <c:v>10.607704689</c:v>
                </c:pt>
                <c:pt idx="13265">
                  <c:v>10.608504361</c:v>
                </c:pt>
                <c:pt idx="13266">
                  <c:v>10.609304033</c:v>
                </c:pt>
                <c:pt idx="13267">
                  <c:v>10.610103705</c:v>
                </c:pt>
                <c:pt idx="13268">
                  <c:v>10.610903377</c:v>
                </c:pt>
                <c:pt idx="13269">
                  <c:v>10.611703049</c:v>
                </c:pt>
                <c:pt idx="13270">
                  <c:v>10.612502721</c:v>
                </c:pt>
                <c:pt idx="13271">
                  <c:v>10.613302393</c:v>
                </c:pt>
                <c:pt idx="13272">
                  <c:v>10.614102065</c:v>
                </c:pt>
                <c:pt idx="13273">
                  <c:v>10.614901737</c:v>
                </c:pt>
                <c:pt idx="13274">
                  <c:v>10.615701409</c:v>
                </c:pt>
                <c:pt idx="13275">
                  <c:v>10.616501081</c:v>
                </c:pt>
                <c:pt idx="13276">
                  <c:v>10.617300753</c:v>
                </c:pt>
                <c:pt idx="13277">
                  <c:v>10.618100425</c:v>
                </c:pt>
                <c:pt idx="13278">
                  <c:v>10.618900097</c:v>
                </c:pt>
                <c:pt idx="13279">
                  <c:v>10.619699769</c:v>
                </c:pt>
                <c:pt idx="13280">
                  <c:v>10.620499441</c:v>
                </c:pt>
                <c:pt idx="13281">
                  <c:v>10.621299113</c:v>
                </c:pt>
                <c:pt idx="13282">
                  <c:v>10.622098785</c:v>
                </c:pt>
                <c:pt idx="13283">
                  <c:v>10.622898457</c:v>
                </c:pt>
                <c:pt idx="13284">
                  <c:v>10.623698129</c:v>
                </c:pt>
                <c:pt idx="13285">
                  <c:v>10.624497801</c:v>
                </c:pt>
                <c:pt idx="13286">
                  <c:v>10.625297473</c:v>
                </c:pt>
                <c:pt idx="13287">
                  <c:v>10.626097145</c:v>
                </c:pt>
                <c:pt idx="13288">
                  <c:v>10.626896817</c:v>
                </c:pt>
                <c:pt idx="13289">
                  <c:v>10.627696489</c:v>
                </c:pt>
                <c:pt idx="13290">
                  <c:v>10.628496161</c:v>
                </c:pt>
                <c:pt idx="13291">
                  <c:v>10.629295833</c:v>
                </c:pt>
                <c:pt idx="13292">
                  <c:v>10.630095505</c:v>
                </c:pt>
                <c:pt idx="13293">
                  <c:v>10.630895177</c:v>
                </c:pt>
                <c:pt idx="13294">
                  <c:v>10.631694849</c:v>
                </c:pt>
                <c:pt idx="13295">
                  <c:v>10.632494521</c:v>
                </c:pt>
                <c:pt idx="13296">
                  <c:v>10.633294193</c:v>
                </c:pt>
                <c:pt idx="13297">
                  <c:v>10.634093865</c:v>
                </c:pt>
                <c:pt idx="13298">
                  <c:v>10.634893537</c:v>
                </c:pt>
                <c:pt idx="13299">
                  <c:v>10.635693209</c:v>
                </c:pt>
                <c:pt idx="13300">
                  <c:v>10.636492881</c:v>
                </c:pt>
                <c:pt idx="13301">
                  <c:v>10.637292553</c:v>
                </c:pt>
                <c:pt idx="13302">
                  <c:v>10.638092225</c:v>
                </c:pt>
                <c:pt idx="13303">
                  <c:v>10.638891897</c:v>
                </c:pt>
                <c:pt idx="13304">
                  <c:v>10.639691569</c:v>
                </c:pt>
                <c:pt idx="13305">
                  <c:v>10.640491241</c:v>
                </c:pt>
                <c:pt idx="13306">
                  <c:v>10.641290913</c:v>
                </c:pt>
                <c:pt idx="13307">
                  <c:v>10.642090585</c:v>
                </c:pt>
                <c:pt idx="13308">
                  <c:v>10.642890257</c:v>
                </c:pt>
                <c:pt idx="13309">
                  <c:v>10.643689929</c:v>
                </c:pt>
                <c:pt idx="13310">
                  <c:v>10.644489601</c:v>
                </c:pt>
                <c:pt idx="13311">
                  <c:v>10.645289273</c:v>
                </c:pt>
                <c:pt idx="13312">
                  <c:v>10.646088945</c:v>
                </c:pt>
                <c:pt idx="13313">
                  <c:v>10.646888617</c:v>
                </c:pt>
                <c:pt idx="13314">
                  <c:v>10.647688289</c:v>
                </c:pt>
                <c:pt idx="13315">
                  <c:v>10.648487961</c:v>
                </c:pt>
                <c:pt idx="13316">
                  <c:v>10.649287633</c:v>
                </c:pt>
                <c:pt idx="13317">
                  <c:v>10.650087305</c:v>
                </c:pt>
                <c:pt idx="13318">
                  <c:v>10.650886977</c:v>
                </c:pt>
                <c:pt idx="13319">
                  <c:v>10.651686649</c:v>
                </c:pt>
                <c:pt idx="13320">
                  <c:v>10.652486321</c:v>
                </c:pt>
                <c:pt idx="13321">
                  <c:v>10.653285993</c:v>
                </c:pt>
                <c:pt idx="13322">
                  <c:v>10.654085665</c:v>
                </c:pt>
                <c:pt idx="13323">
                  <c:v>10.654885337</c:v>
                </c:pt>
                <c:pt idx="13324">
                  <c:v>10.655685009</c:v>
                </c:pt>
                <c:pt idx="13325">
                  <c:v>10.656484681</c:v>
                </c:pt>
                <c:pt idx="13326">
                  <c:v>10.657284353</c:v>
                </c:pt>
                <c:pt idx="13327">
                  <c:v>10.658084025</c:v>
                </c:pt>
                <c:pt idx="13328">
                  <c:v>10.658883697</c:v>
                </c:pt>
                <c:pt idx="13329">
                  <c:v>10.659683369</c:v>
                </c:pt>
                <c:pt idx="13330">
                  <c:v>10.660483041</c:v>
                </c:pt>
                <c:pt idx="13331">
                  <c:v>10.661282713</c:v>
                </c:pt>
                <c:pt idx="13332">
                  <c:v>10.662082385</c:v>
                </c:pt>
                <c:pt idx="13333">
                  <c:v>10.662882057</c:v>
                </c:pt>
                <c:pt idx="13334">
                  <c:v>10.663681729</c:v>
                </c:pt>
                <c:pt idx="13335">
                  <c:v>10.664481401</c:v>
                </c:pt>
                <c:pt idx="13336">
                  <c:v>10.665281073</c:v>
                </c:pt>
                <c:pt idx="13337">
                  <c:v>10.666080745</c:v>
                </c:pt>
                <c:pt idx="13338">
                  <c:v>10.666880417</c:v>
                </c:pt>
                <c:pt idx="13339">
                  <c:v>10.667680089</c:v>
                </c:pt>
                <c:pt idx="13340">
                  <c:v>10.668479761</c:v>
                </c:pt>
                <c:pt idx="13341">
                  <c:v>10.669279433</c:v>
                </c:pt>
                <c:pt idx="13342">
                  <c:v>10.670079105</c:v>
                </c:pt>
                <c:pt idx="13343">
                  <c:v>10.670878777</c:v>
                </c:pt>
                <c:pt idx="13344">
                  <c:v>10.671678449</c:v>
                </c:pt>
                <c:pt idx="13345">
                  <c:v>10.672478121</c:v>
                </c:pt>
                <c:pt idx="13346">
                  <c:v>10.673277793</c:v>
                </c:pt>
                <c:pt idx="13347">
                  <c:v>10.674077465</c:v>
                </c:pt>
                <c:pt idx="13348">
                  <c:v>10.674877137</c:v>
                </c:pt>
                <c:pt idx="13349">
                  <c:v>10.675676809</c:v>
                </c:pt>
                <c:pt idx="13350">
                  <c:v>10.676476481</c:v>
                </c:pt>
                <c:pt idx="13351">
                  <c:v>10.677276153</c:v>
                </c:pt>
                <c:pt idx="13352">
                  <c:v>10.678075825</c:v>
                </c:pt>
                <c:pt idx="13353">
                  <c:v>10.678875497</c:v>
                </c:pt>
                <c:pt idx="13354">
                  <c:v>10.679675169</c:v>
                </c:pt>
                <c:pt idx="13355">
                  <c:v>10.680474841</c:v>
                </c:pt>
                <c:pt idx="13356">
                  <c:v>10.681274513</c:v>
                </c:pt>
                <c:pt idx="13357">
                  <c:v>10.682074185</c:v>
                </c:pt>
                <c:pt idx="13358">
                  <c:v>10.682873857</c:v>
                </c:pt>
                <c:pt idx="13359">
                  <c:v>10.683673529</c:v>
                </c:pt>
                <c:pt idx="13360">
                  <c:v>10.684473201</c:v>
                </c:pt>
                <c:pt idx="13361">
                  <c:v>10.685272873</c:v>
                </c:pt>
                <c:pt idx="13362">
                  <c:v>10.686072545</c:v>
                </c:pt>
                <c:pt idx="13363">
                  <c:v>10.686872217</c:v>
                </c:pt>
                <c:pt idx="13364">
                  <c:v>10.687671889</c:v>
                </c:pt>
                <c:pt idx="13365">
                  <c:v>10.688471561</c:v>
                </c:pt>
                <c:pt idx="13366">
                  <c:v>10.689271233</c:v>
                </c:pt>
                <c:pt idx="13367">
                  <c:v>10.690070905</c:v>
                </c:pt>
                <c:pt idx="13368">
                  <c:v>10.690870577</c:v>
                </c:pt>
                <c:pt idx="13369">
                  <c:v>10.691670249</c:v>
                </c:pt>
                <c:pt idx="13370">
                  <c:v>10.692469921</c:v>
                </c:pt>
                <c:pt idx="13371">
                  <c:v>10.693269593</c:v>
                </c:pt>
                <c:pt idx="13372">
                  <c:v>10.694069265</c:v>
                </c:pt>
                <c:pt idx="13373">
                  <c:v>10.694868937</c:v>
                </c:pt>
                <c:pt idx="13374">
                  <c:v>10.695668609</c:v>
                </c:pt>
                <c:pt idx="13375">
                  <c:v>10.696468281</c:v>
                </c:pt>
                <c:pt idx="13376">
                  <c:v>10.697267953</c:v>
                </c:pt>
                <c:pt idx="13377">
                  <c:v>10.698067625</c:v>
                </c:pt>
                <c:pt idx="13378">
                  <c:v>10.698867297</c:v>
                </c:pt>
                <c:pt idx="13379">
                  <c:v>10.699666969</c:v>
                </c:pt>
                <c:pt idx="13380">
                  <c:v>10.700466641</c:v>
                </c:pt>
                <c:pt idx="13381">
                  <c:v>10.701266313</c:v>
                </c:pt>
                <c:pt idx="13382">
                  <c:v>10.702065985</c:v>
                </c:pt>
                <c:pt idx="13383">
                  <c:v>10.702865657</c:v>
                </c:pt>
                <c:pt idx="13384">
                  <c:v>10.703665329</c:v>
                </c:pt>
                <c:pt idx="13385">
                  <c:v>10.704465001</c:v>
                </c:pt>
                <c:pt idx="13386">
                  <c:v>10.705264673</c:v>
                </c:pt>
                <c:pt idx="13387">
                  <c:v>10.706064345</c:v>
                </c:pt>
                <c:pt idx="13388">
                  <c:v>10.706864017</c:v>
                </c:pt>
                <c:pt idx="13389">
                  <c:v>10.707663689</c:v>
                </c:pt>
                <c:pt idx="13390">
                  <c:v>10.708463361</c:v>
                </c:pt>
                <c:pt idx="13391">
                  <c:v>10.709263033</c:v>
                </c:pt>
                <c:pt idx="13392">
                  <c:v>10.710062705</c:v>
                </c:pt>
                <c:pt idx="13393">
                  <c:v>10.710862377</c:v>
                </c:pt>
                <c:pt idx="13394">
                  <c:v>10.711662049</c:v>
                </c:pt>
                <c:pt idx="13395">
                  <c:v>10.712461721</c:v>
                </c:pt>
                <c:pt idx="13396">
                  <c:v>10.713261393</c:v>
                </c:pt>
                <c:pt idx="13397">
                  <c:v>10.714061065</c:v>
                </c:pt>
                <c:pt idx="13398">
                  <c:v>10.714860737</c:v>
                </c:pt>
                <c:pt idx="13399">
                  <c:v>10.715660409</c:v>
                </c:pt>
                <c:pt idx="13400">
                  <c:v>10.716460081</c:v>
                </c:pt>
                <c:pt idx="13401">
                  <c:v>10.717259753</c:v>
                </c:pt>
                <c:pt idx="13402">
                  <c:v>10.718059425</c:v>
                </c:pt>
                <c:pt idx="13403">
                  <c:v>10.718859097</c:v>
                </c:pt>
                <c:pt idx="13404">
                  <c:v>10.719658769</c:v>
                </c:pt>
                <c:pt idx="13405">
                  <c:v>10.720458441</c:v>
                </c:pt>
                <c:pt idx="13406">
                  <c:v>10.721258113</c:v>
                </c:pt>
                <c:pt idx="13407">
                  <c:v>10.722057785</c:v>
                </c:pt>
                <c:pt idx="13408">
                  <c:v>10.722857457</c:v>
                </c:pt>
                <c:pt idx="13409">
                  <c:v>10.723657129</c:v>
                </c:pt>
                <c:pt idx="13410">
                  <c:v>10.724456801</c:v>
                </c:pt>
                <c:pt idx="13411">
                  <c:v>10.725256473</c:v>
                </c:pt>
                <c:pt idx="13412">
                  <c:v>10.726056145</c:v>
                </c:pt>
                <c:pt idx="13413">
                  <c:v>10.726855817</c:v>
                </c:pt>
                <c:pt idx="13414">
                  <c:v>10.727655489</c:v>
                </c:pt>
                <c:pt idx="13415">
                  <c:v>10.728455161</c:v>
                </c:pt>
                <c:pt idx="13416">
                  <c:v>10.729254833</c:v>
                </c:pt>
                <c:pt idx="13417">
                  <c:v>10.730054505</c:v>
                </c:pt>
                <c:pt idx="13418">
                  <c:v>10.730854177</c:v>
                </c:pt>
                <c:pt idx="13419">
                  <c:v>10.731653849</c:v>
                </c:pt>
                <c:pt idx="13420">
                  <c:v>10.732453521</c:v>
                </c:pt>
                <c:pt idx="13421">
                  <c:v>10.733253193</c:v>
                </c:pt>
                <c:pt idx="13422">
                  <c:v>10.734052865</c:v>
                </c:pt>
                <c:pt idx="13423">
                  <c:v>10.734852537</c:v>
                </c:pt>
                <c:pt idx="13424">
                  <c:v>10.735652209</c:v>
                </c:pt>
                <c:pt idx="13425">
                  <c:v>10.736451881</c:v>
                </c:pt>
                <c:pt idx="13426">
                  <c:v>10.737251553</c:v>
                </c:pt>
                <c:pt idx="13427">
                  <c:v>10.738051225</c:v>
                </c:pt>
                <c:pt idx="13428">
                  <c:v>10.738850897</c:v>
                </c:pt>
                <c:pt idx="13429">
                  <c:v>10.739650569</c:v>
                </c:pt>
                <c:pt idx="13430">
                  <c:v>10.740450241</c:v>
                </c:pt>
                <c:pt idx="13431">
                  <c:v>10.741249913</c:v>
                </c:pt>
                <c:pt idx="13432">
                  <c:v>10.742049585</c:v>
                </c:pt>
                <c:pt idx="13433">
                  <c:v>10.742849257</c:v>
                </c:pt>
                <c:pt idx="13434">
                  <c:v>10.743648929</c:v>
                </c:pt>
                <c:pt idx="13435">
                  <c:v>10.744448601</c:v>
                </c:pt>
                <c:pt idx="13436">
                  <c:v>10.745248273</c:v>
                </c:pt>
                <c:pt idx="13437">
                  <c:v>10.746047945</c:v>
                </c:pt>
                <c:pt idx="13438">
                  <c:v>10.746847617</c:v>
                </c:pt>
                <c:pt idx="13439">
                  <c:v>10.747647289</c:v>
                </c:pt>
                <c:pt idx="13440">
                  <c:v>10.748446961</c:v>
                </c:pt>
                <c:pt idx="13441">
                  <c:v>10.749246633</c:v>
                </c:pt>
                <c:pt idx="13442">
                  <c:v>10.750046305</c:v>
                </c:pt>
                <c:pt idx="13443">
                  <c:v>10.750845977</c:v>
                </c:pt>
                <c:pt idx="13444">
                  <c:v>10.751645649</c:v>
                </c:pt>
                <c:pt idx="13445">
                  <c:v>10.752445321</c:v>
                </c:pt>
                <c:pt idx="13446">
                  <c:v>10.753244993</c:v>
                </c:pt>
                <c:pt idx="13447">
                  <c:v>10.754044665</c:v>
                </c:pt>
                <c:pt idx="13448">
                  <c:v>10.754844337</c:v>
                </c:pt>
                <c:pt idx="13449">
                  <c:v>10.755644009</c:v>
                </c:pt>
                <c:pt idx="13450">
                  <c:v>10.756443681</c:v>
                </c:pt>
                <c:pt idx="13451">
                  <c:v>10.757243353</c:v>
                </c:pt>
                <c:pt idx="13452">
                  <c:v>10.758043025</c:v>
                </c:pt>
                <c:pt idx="13453">
                  <c:v>10.758842697</c:v>
                </c:pt>
                <c:pt idx="13454">
                  <c:v>10.759642369</c:v>
                </c:pt>
                <c:pt idx="13455">
                  <c:v>10.760442041</c:v>
                </c:pt>
                <c:pt idx="13456">
                  <c:v>10.761241713</c:v>
                </c:pt>
                <c:pt idx="13457">
                  <c:v>10.762041385</c:v>
                </c:pt>
                <c:pt idx="13458">
                  <c:v>10.762841057</c:v>
                </c:pt>
                <c:pt idx="13459">
                  <c:v>10.763640729</c:v>
                </c:pt>
                <c:pt idx="13460">
                  <c:v>10.764440401</c:v>
                </c:pt>
                <c:pt idx="13461">
                  <c:v>10.765240073</c:v>
                </c:pt>
                <c:pt idx="13462">
                  <c:v>10.766039745</c:v>
                </c:pt>
                <c:pt idx="13463">
                  <c:v>10.766839417</c:v>
                </c:pt>
                <c:pt idx="13464">
                  <c:v>10.767639089</c:v>
                </c:pt>
                <c:pt idx="13465">
                  <c:v>10.768438761</c:v>
                </c:pt>
                <c:pt idx="13466">
                  <c:v>10.769238433</c:v>
                </c:pt>
                <c:pt idx="13467">
                  <c:v>10.770038105</c:v>
                </c:pt>
                <c:pt idx="13468">
                  <c:v>10.770837777</c:v>
                </c:pt>
                <c:pt idx="13469">
                  <c:v>10.771637449</c:v>
                </c:pt>
                <c:pt idx="13470">
                  <c:v>10.772437121</c:v>
                </c:pt>
                <c:pt idx="13471">
                  <c:v>10.773236793</c:v>
                </c:pt>
                <c:pt idx="13472">
                  <c:v>10.774036465</c:v>
                </c:pt>
                <c:pt idx="13473">
                  <c:v>10.774836137</c:v>
                </c:pt>
                <c:pt idx="13474">
                  <c:v>10.775635809</c:v>
                </c:pt>
                <c:pt idx="13475">
                  <c:v>10.776435481</c:v>
                </c:pt>
                <c:pt idx="13476">
                  <c:v>10.777235153</c:v>
                </c:pt>
                <c:pt idx="13477">
                  <c:v>10.778034825</c:v>
                </c:pt>
                <c:pt idx="13478">
                  <c:v>10.778834497</c:v>
                </c:pt>
                <c:pt idx="13479">
                  <c:v>10.779634169</c:v>
                </c:pt>
                <c:pt idx="13480">
                  <c:v>10.780433841</c:v>
                </c:pt>
                <c:pt idx="13481">
                  <c:v>10.781233513</c:v>
                </c:pt>
                <c:pt idx="13482">
                  <c:v>10.782033185</c:v>
                </c:pt>
                <c:pt idx="13483">
                  <c:v>10.782832857</c:v>
                </c:pt>
                <c:pt idx="13484">
                  <c:v>10.783632529</c:v>
                </c:pt>
                <c:pt idx="13485">
                  <c:v>10.784432201</c:v>
                </c:pt>
                <c:pt idx="13486">
                  <c:v>10.785231873</c:v>
                </c:pt>
                <c:pt idx="13487">
                  <c:v>10.786031545</c:v>
                </c:pt>
                <c:pt idx="13488">
                  <c:v>10.786831217</c:v>
                </c:pt>
                <c:pt idx="13489">
                  <c:v>10.787630889</c:v>
                </c:pt>
                <c:pt idx="13490">
                  <c:v>10.788430561</c:v>
                </c:pt>
                <c:pt idx="13491">
                  <c:v>10.789230233</c:v>
                </c:pt>
                <c:pt idx="13492">
                  <c:v>10.790029905</c:v>
                </c:pt>
                <c:pt idx="13493">
                  <c:v>10.790829577</c:v>
                </c:pt>
                <c:pt idx="13494">
                  <c:v>10.791629249</c:v>
                </c:pt>
                <c:pt idx="13495">
                  <c:v>10.792428921</c:v>
                </c:pt>
                <c:pt idx="13496">
                  <c:v>10.793228593</c:v>
                </c:pt>
                <c:pt idx="13497">
                  <c:v>10.794028265</c:v>
                </c:pt>
                <c:pt idx="13498">
                  <c:v>10.794827937</c:v>
                </c:pt>
                <c:pt idx="13499">
                  <c:v>10.795627609</c:v>
                </c:pt>
                <c:pt idx="13500">
                  <c:v>10.796427281</c:v>
                </c:pt>
                <c:pt idx="13501">
                  <c:v>10.797226953</c:v>
                </c:pt>
                <c:pt idx="13502">
                  <c:v>10.798026625</c:v>
                </c:pt>
                <c:pt idx="13503">
                  <c:v>10.798826297</c:v>
                </c:pt>
                <c:pt idx="13504">
                  <c:v>10.799625969</c:v>
                </c:pt>
                <c:pt idx="13505">
                  <c:v>10.800425641</c:v>
                </c:pt>
                <c:pt idx="13506">
                  <c:v>10.801225313</c:v>
                </c:pt>
                <c:pt idx="13507">
                  <c:v>10.802024985</c:v>
                </c:pt>
                <c:pt idx="13508">
                  <c:v>10.802824657</c:v>
                </c:pt>
                <c:pt idx="13509">
                  <c:v>10.803624329</c:v>
                </c:pt>
                <c:pt idx="13510">
                  <c:v>10.804424001</c:v>
                </c:pt>
                <c:pt idx="13511">
                  <c:v>10.805223673</c:v>
                </c:pt>
                <c:pt idx="13512">
                  <c:v>10.806023345</c:v>
                </c:pt>
                <c:pt idx="13513">
                  <c:v>10.806823017</c:v>
                </c:pt>
                <c:pt idx="13514">
                  <c:v>10.807622689</c:v>
                </c:pt>
                <c:pt idx="13515">
                  <c:v>10.808422361</c:v>
                </c:pt>
                <c:pt idx="13516">
                  <c:v>10.809222033</c:v>
                </c:pt>
                <c:pt idx="13517">
                  <c:v>10.810021705</c:v>
                </c:pt>
                <c:pt idx="13518">
                  <c:v>10.810821377</c:v>
                </c:pt>
                <c:pt idx="13519">
                  <c:v>10.811621049</c:v>
                </c:pt>
                <c:pt idx="13520">
                  <c:v>10.812420721</c:v>
                </c:pt>
                <c:pt idx="13521">
                  <c:v>10.813220393</c:v>
                </c:pt>
                <c:pt idx="13522">
                  <c:v>10.814020065</c:v>
                </c:pt>
                <c:pt idx="13523">
                  <c:v>10.814819737</c:v>
                </c:pt>
                <c:pt idx="13524">
                  <c:v>10.815619409</c:v>
                </c:pt>
                <c:pt idx="13525">
                  <c:v>10.816419081</c:v>
                </c:pt>
                <c:pt idx="13526">
                  <c:v>10.817218753</c:v>
                </c:pt>
                <c:pt idx="13527">
                  <c:v>10.818018425</c:v>
                </c:pt>
                <c:pt idx="13528">
                  <c:v>10.818818097</c:v>
                </c:pt>
                <c:pt idx="13529">
                  <c:v>10.819617769</c:v>
                </c:pt>
                <c:pt idx="13530">
                  <c:v>10.820417441</c:v>
                </c:pt>
                <c:pt idx="13531">
                  <c:v>10.821217113</c:v>
                </c:pt>
                <c:pt idx="13532">
                  <c:v>10.822016785</c:v>
                </c:pt>
                <c:pt idx="13533">
                  <c:v>10.822816457</c:v>
                </c:pt>
                <c:pt idx="13534">
                  <c:v>10.823616129</c:v>
                </c:pt>
                <c:pt idx="13535">
                  <c:v>10.824415801</c:v>
                </c:pt>
                <c:pt idx="13536">
                  <c:v>10.825215473</c:v>
                </c:pt>
                <c:pt idx="13537">
                  <c:v>10.826015145</c:v>
                </c:pt>
                <c:pt idx="13538">
                  <c:v>10.826814817</c:v>
                </c:pt>
                <c:pt idx="13539">
                  <c:v>10.827614489</c:v>
                </c:pt>
                <c:pt idx="13540">
                  <c:v>10.828414161</c:v>
                </c:pt>
                <c:pt idx="13541">
                  <c:v>10.829213833</c:v>
                </c:pt>
                <c:pt idx="13542">
                  <c:v>10.830013505</c:v>
                </c:pt>
                <c:pt idx="13543">
                  <c:v>10.830813177</c:v>
                </c:pt>
                <c:pt idx="13544">
                  <c:v>10.831612849</c:v>
                </c:pt>
                <c:pt idx="13545">
                  <c:v>10.832412521</c:v>
                </c:pt>
                <c:pt idx="13546">
                  <c:v>10.833212193</c:v>
                </c:pt>
                <c:pt idx="13547">
                  <c:v>10.834011865</c:v>
                </c:pt>
                <c:pt idx="13548">
                  <c:v>10.834811537</c:v>
                </c:pt>
                <c:pt idx="13549">
                  <c:v>10.835611209</c:v>
                </c:pt>
                <c:pt idx="13550">
                  <c:v>10.836410881</c:v>
                </c:pt>
                <c:pt idx="13551">
                  <c:v>10.837210553</c:v>
                </c:pt>
                <c:pt idx="13552">
                  <c:v>10.838010225</c:v>
                </c:pt>
                <c:pt idx="13553">
                  <c:v>10.838809897</c:v>
                </c:pt>
                <c:pt idx="13554">
                  <c:v>10.839609569</c:v>
                </c:pt>
                <c:pt idx="13555">
                  <c:v>10.840409241</c:v>
                </c:pt>
                <c:pt idx="13556">
                  <c:v>10.841208913</c:v>
                </c:pt>
                <c:pt idx="13557">
                  <c:v>10.842008585</c:v>
                </c:pt>
                <c:pt idx="13558">
                  <c:v>10.842808257</c:v>
                </c:pt>
                <c:pt idx="13559">
                  <c:v>10.843607929</c:v>
                </c:pt>
                <c:pt idx="13560">
                  <c:v>10.844407601</c:v>
                </c:pt>
                <c:pt idx="13561">
                  <c:v>10.845207273</c:v>
                </c:pt>
                <c:pt idx="13562">
                  <c:v>10.846006945</c:v>
                </c:pt>
                <c:pt idx="13563">
                  <c:v>10.846806617</c:v>
                </c:pt>
                <c:pt idx="13564">
                  <c:v>10.847606289</c:v>
                </c:pt>
                <c:pt idx="13565">
                  <c:v>10.848405961</c:v>
                </c:pt>
                <c:pt idx="13566">
                  <c:v>10.849205633</c:v>
                </c:pt>
                <c:pt idx="13567">
                  <c:v>10.850005305</c:v>
                </c:pt>
                <c:pt idx="13568">
                  <c:v>10.850804977</c:v>
                </c:pt>
                <c:pt idx="13569">
                  <c:v>10.851604649</c:v>
                </c:pt>
                <c:pt idx="13570">
                  <c:v>10.852404321</c:v>
                </c:pt>
                <c:pt idx="13571">
                  <c:v>10.853203993</c:v>
                </c:pt>
                <c:pt idx="13572">
                  <c:v>10.854003665</c:v>
                </c:pt>
                <c:pt idx="13573">
                  <c:v>10.854803337</c:v>
                </c:pt>
                <c:pt idx="13574">
                  <c:v>10.855603009</c:v>
                </c:pt>
                <c:pt idx="13575">
                  <c:v>10.856402681</c:v>
                </c:pt>
                <c:pt idx="13576">
                  <c:v>10.857202353</c:v>
                </c:pt>
                <c:pt idx="13577">
                  <c:v>10.858002025</c:v>
                </c:pt>
                <c:pt idx="13578">
                  <c:v>10.858801697</c:v>
                </c:pt>
                <c:pt idx="13579">
                  <c:v>10.859601369</c:v>
                </c:pt>
                <c:pt idx="13580">
                  <c:v>10.860401041</c:v>
                </c:pt>
                <c:pt idx="13581">
                  <c:v>10.861200713</c:v>
                </c:pt>
                <c:pt idx="13582">
                  <c:v>10.862000385</c:v>
                </c:pt>
                <c:pt idx="13583">
                  <c:v>10.862800057</c:v>
                </c:pt>
                <c:pt idx="13584">
                  <c:v>10.863599729</c:v>
                </c:pt>
                <c:pt idx="13585">
                  <c:v>10.864399401</c:v>
                </c:pt>
                <c:pt idx="13586">
                  <c:v>10.865199073</c:v>
                </c:pt>
                <c:pt idx="13587">
                  <c:v>10.865998745</c:v>
                </c:pt>
                <c:pt idx="13588">
                  <c:v>10.866798417</c:v>
                </c:pt>
                <c:pt idx="13589">
                  <c:v>10.867598089</c:v>
                </c:pt>
                <c:pt idx="13590">
                  <c:v>10.868397761</c:v>
                </c:pt>
                <c:pt idx="13591">
                  <c:v>10.869197433</c:v>
                </c:pt>
                <c:pt idx="13592">
                  <c:v>10.869997105</c:v>
                </c:pt>
                <c:pt idx="13593">
                  <c:v>10.870796777</c:v>
                </c:pt>
                <c:pt idx="13594">
                  <c:v>10.871596449</c:v>
                </c:pt>
                <c:pt idx="13595">
                  <c:v>10.872396121</c:v>
                </c:pt>
                <c:pt idx="13596">
                  <c:v>10.873195793</c:v>
                </c:pt>
                <c:pt idx="13597">
                  <c:v>10.873995465</c:v>
                </c:pt>
                <c:pt idx="13598">
                  <c:v>10.874795137</c:v>
                </c:pt>
                <c:pt idx="13599">
                  <c:v>10.87559480900001</c:v>
                </c:pt>
                <c:pt idx="13600">
                  <c:v>10.876394481</c:v>
                </c:pt>
                <c:pt idx="13601">
                  <c:v>10.877194153</c:v>
                </c:pt>
                <c:pt idx="13602">
                  <c:v>10.877993825</c:v>
                </c:pt>
                <c:pt idx="13603">
                  <c:v>10.878793497</c:v>
                </c:pt>
                <c:pt idx="13604">
                  <c:v>10.879593169</c:v>
                </c:pt>
                <c:pt idx="13605">
                  <c:v>10.880392841</c:v>
                </c:pt>
                <c:pt idx="13606">
                  <c:v>10.881192513</c:v>
                </c:pt>
                <c:pt idx="13607">
                  <c:v>10.881992185</c:v>
                </c:pt>
                <c:pt idx="13608">
                  <c:v>10.882791857</c:v>
                </c:pt>
                <c:pt idx="13609">
                  <c:v>10.883591529</c:v>
                </c:pt>
                <c:pt idx="13610">
                  <c:v>10.884391201</c:v>
                </c:pt>
                <c:pt idx="13611">
                  <c:v>10.885190873</c:v>
                </c:pt>
                <c:pt idx="13612">
                  <c:v>10.885990545</c:v>
                </c:pt>
                <c:pt idx="13613">
                  <c:v>10.886790217</c:v>
                </c:pt>
                <c:pt idx="13614">
                  <c:v>10.887589889</c:v>
                </c:pt>
                <c:pt idx="13615">
                  <c:v>10.888389561</c:v>
                </c:pt>
                <c:pt idx="13616">
                  <c:v>10.88918923300001</c:v>
                </c:pt>
                <c:pt idx="13617">
                  <c:v>10.889988905</c:v>
                </c:pt>
                <c:pt idx="13618">
                  <c:v>10.890788577</c:v>
                </c:pt>
                <c:pt idx="13619">
                  <c:v>10.891588249</c:v>
                </c:pt>
                <c:pt idx="13620">
                  <c:v>10.892387921</c:v>
                </c:pt>
                <c:pt idx="13621">
                  <c:v>10.893187593</c:v>
                </c:pt>
                <c:pt idx="13622">
                  <c:v>10.893987265</c:v>
                </c:pt>
                <c:pt idx="13623">
                  <c:v>10.894786937</c:v>
                </c:pt>
                <c:pt idx="13624">
                  <c:v>10.895586609</c:v>
                </c:pt>
                <c:pt idx="13625">
                  <c:v>10.896386281</c:v>
                </c:pt>
                <c:pt idx="13626">
                  <c:v>10.897185953</c:v>
                </c:pt>
                <c:pt idx="13627">
                  <c:v>10.897985625</c:v>
                </c:pt>
                <c:pt idx="13628">
                  <c:v>10.898785297</c:v>
                </c:pt>
                <c:pt idx="13629">
                  <c:v>10.899584969</c:v>
                </c:pt>
                <c:pt idx="13630">
                  <c:v>10.900384641</c:v>
                </c:pt>
                <c:pt idx="13631">
                  <c:v>10.901184313</c:v>
                </c:pt>
                <c:pt idx="13632">
                  <c:v>10.901983985</c:v>
                </c:pt>
                <c:pt idx="13633">
                  <c:v>10.902783657</c:v>
                </c:pt>
                <c:pt idx="13634">
                  <c:v>10.903583329</c:v>
                </c:pt>
                <c:pt idx="13635">
                  <c:v>10.904383001</c:v>
                </c:pt>
                <c:pt idx="13636">
                  <c:v>10.905182673</c:v>
                </c:pt>
                <c:pt idx="13637">
                  <c:v>10.905982345</c:v>
                </c:pt>
                <c:pt idx="13638">
                  <c:v>10.906782017</c:v>
                </c:pt>
                <c:pt idx="13639">
                  <c:v>10.907581689</c:v>
                </c:pt>
                <c:pt idx="13640">
                  <c:v>10.908381361</c:v>
                </c:pt>
                <c:pt idx="13641">
                  <c:v>10.909181033</c:v>
                </c:pt>
                <c:pt idx="13642">
                  <c:v>10.909980705</c:v>
                </c:pt>
                <c:pt idx="13643">
                  <c:v>10.910780377</c:v>
                </c:pt>
                <c:pt idx="13644">
                  <c:v>10.911580049</c:v>
                </c:pt>
                <c:pt idx="13645">
                  <c:v>10.912379721</c:v>
                </c:pt>
                <c:pt idx="13646">
                  <c:v>10.913179393</c:v>
                </c:pt>
                <c:pt idx="13647">
                  <c:v>10.913979065</c:v>
                </c:pt>
                <c:pt idx="13648">
                  <c:v>10.914778737</c:v>
                </c:pt>
                <c:pt idx="13649">
                  <c:v>10.915578409</c:v>
                </c:pt>
                <c:pt idx="13650">
                  <c:v>10.916378081</c:v>
                </c:pt>
                <c:pt idx="13651">
                  <c:v>10.917177753</c:v>
                </c:pt>
                <c:pt idx="13652">
                  <c:v>10.917977425</c:v>
                </c:pt>
                <c:pt idx="13653">
                  <c:v>10.918777097</c:v>
                </c:pt>
                <c:pt idx="13654">
                  <c:v>10.919576769</c:v>
                </c:pt>
                <c:pt idx="13655">
                  <c:v>10.920376441</c:v>
                </c:pt>
                <c:pt idx="13656">
                  <c:v>10.921176113</c:v>
                </c:pt>
                <c:pt idx="13657">
                  <c:v>10.921975785</c:v>
                </c:pt>
                <c:pt idx="13658">
                  <c:v>10.922775457</c:v>
                </c:pt>
                <c:pt idx="13659">
                  <c:v>10.923575129</c:v>
                </c:pt>
                <c:pt idx="13660">
                  <c:v>10.924374801</c:v>
                </c:pt>
                <c:pt idx="13661">
                  <c:v>10.925174473</c:v>
                </c:pt>
                <c:pt idx="13662">
                  <c:v>10.925974145</c:v>
                </c:pt>
                <c:pt idx="13663">
                  <c:v>10.926773817</c:v>
                </c:pt>
                <c:pt idx="13664">
                  <c:v>10.927573489</c:v>
                </c:pt>
                <c:pt idx="13665">
                  <c:v>10.928373161</c:v>
                </c:pt>
                <c:pt idx="13666">
                  <c:v>10.929172833</c:v>
                </c:pt>
                <c:pt idx="13667">
                  <c:v>10.929972505</c:v>
                </c:pt>
                <c:pt idx="13668">
                  <c:v>10.930772177</c:v>
                </c:pt>
                <c:pt idx="13669">
                  <c:v>10.931571849</c:v>
                </c:pt>
                <c:pt idx="13670">
                  <c:v>10.932371521</c:v>
                </c:pt>
                <c:pt idx="13671">
                  <c:v>10.933171193</c:v>
                </c:pt>
                <c:pt idx="13672">
                  <c:v>10.933970865</c:v>
                </c:pt>
                <c:pt idx="13673">
                  <c:v>10.934770537</c:v>
                </c:pt>
                <c:pt idx="13674">
                  <c:v>10.935570209</c:v>
                </c:pt>
                <c:pt idx="13675">
                  <c:v>10.936369881</c:v>
                </c:pt>
                <c:pt idx="13676">
                  <c:v>10.937169553</c:v>
                </c:pt>
                <c:pt idx="13677">
                  <c:v>10.937969225</c:v>
                </c:pt>
                <c:pt idx="13678">
                  <c:v>10.938768897</c:v>
                </c:pt>
                <c:pt idx="13679">
                  <c:v>10.939568569</c:v>
                </c:pt>
                <c:pt idx="13680">
                  <c:v>10.940368241</c:v>
                </c:pt>
                <c:pt idx="13681">
                  <c:v>10.941167913</c:v>
                </c:pt>
                <c:pt idx="13682">
                  <c:v>10.941967585</c:v>
                </c:pt>
                <c:pt idx="13683">
                  <c:v>10.942767257</c:v>
                </c:pt>
                <c:pt idx="13684">
                  <c:v>10.943566929</c:v>
                </c:pt>
                <c:pt idx="13685">
                  <c:v>10.944366601</c:v>
                </c:pt>
                <c:pt idx="13686">
                  <c:v>10.945166273</c:v>
                </c:pt>
                <c:pt idx="13687">
                  <c:v>10.945965945</c:v>
                </c:pt>
                <c:pt idx="13688">
                  <c:v>10.946765617</c:v>
                </c:pt>
                <c:pt idx="13689">
                  <c:v>10.947565289</c:v>
                </c:pt>
                <c:pt idx="13690">
                  <c:v>10.948364961</c:v>
                </c:pt>
                <c:pt idx="13691">
                  <c:v>10.949164633</c:v>
                </c:pt>
                <c:pt idx="13692">
                  <c:v>10.949964305</c:v>
                </c:pt>
                <c:pt idx="13693">
                  <c:v>10.950763977</c:v>
                </c:pt>
                <c:pt idx="13694">
                  <c:v>10.951563649</c:v>
                </c:pt>
                <c:pt idx="13695">
                  <c:v>10.952363321</c:v>
                </c:pt>
                <c:pt idx="13696">
                  <c:v>10.953162993</c:v>
                </c:pt>
                <c:pt idx="13697">
                  <c:v>10.953962665</c:v>
                </c:pt>
                <c:pt idx="13698">
                  <c:v>10.954762337</c:v>
                </c:pt>
                <c:pt idx="13699">
                  <c:v>10.955562009</c:v>
                </c:pt>
                <c:pt idx="13700">
                  <c:v>10.956361681</c:v>
                </c:pt>
                <c:pt idx="13701">
                  <c:v>10.957161353</c:v>
                </c:pt>
                <c:pt idx="13702">
                  <c:v>10.957961025</c:v>
                </c:pt>
                <c:pt idx="13703">
                  <c:v>10.958760697</c:v>
                </c:pt>
                <c:pt idx="13704">
                  <c:v>10.959560369</c:v>
                </c:pt>
                <c:pt idx="13705">
                  <c:v>10.960360041</c:v>
                </c:pt>
                <c:pt idx="13706">
                  <c:v>10.961159713</c:v>
                </c:pt>
                <c:pt idx="13707">
                  <c:v>10.961959385</c:v>
                </c:pt>
                <c:pt idx="13708">
                  <c:v>10.962759057</c:v>
                </c:pt>
                <c:pt idx="13709">
                  <c:v>10.963558729</c:v>
                </c:pt>
                <c:pt idx="13710">
                  <c:v>10.964358401</c:v>
                </c:pt>
                <c:pt idx="13711">
                  <c:v>10.965158073</c:v>
                </c:pt>
                <c:pt idx="13712">
                  <c:v>10.965957745</c:v>
                </c:pt>
                <c:pt idx="13713">
                  <c:v>10.966757417</c:v>
                </c:pt>
                <c:pt idx="13714">
                  <c:v>10.967557089</c:v>
                </c:pt>
                <c:pt idx="13715">
                  <c:v>10.968356761</c:v>
                </c:pt>
                <c:pt idx="13716">
                  <c:v>10.969156433</c:v>
                </c:pt>
                <c:pt idx="13717">
                  <c:v>10.969956105</c:v>
                </c:pt>
                <c:pt idx="13718">
                  <c:v>10.970755777</c:v>
                </c:pt>
                <c:pt idx="13719">
                  <c:v>10.971555449</c:v>
                </c:pt>
                <c:pt idx="13720">
                  <c:v>10.972355121</c:v>
                </c:pt>
                <c:pt idx="13721">
                  <c:v>10.973154793</c:v>
                </c:pt>
                <c:pt idx="13722">
                  <c:v>10.973954465</c:v>
                </c:pt>
                <c:pt idx="13723">
                  <c:v>10.974754137</c:v>
                </c:pt>
                <c:pt idx="13724">
                  <c:v>10.975553809</c:v>
                </c:pt>
                <c:pt idx="13725">
                  <c:v>10.976353481</c:v>
                </c:pt>
                <c:pt idx="13726">
                  <c:v>10.977153153</c:v>
                </c:pt>
                <c:pt idx="13727">
                  <c:v>10.977952825</c:v>
                </c:pt>
                <c:pt idx="13728">
                  <c:v>10.978752497</c:v>
                </c:pt>
                <c:pt idx="13729">
                  <c:v>10.979552169</c:v>
                </c:pt>
                <c:pt idx="13730">
                  <c:v>10.980351841</c:v>
                </c:pt>
                <c:pt idx="13731">
                  <c:v>10.981151513</c:v>
                </c:pt>
                <c:pt idx="13732">
                  <c:v>10.981951185</c:v>
                </c:pt>
                <c:pt idx="13733">
                  <c:v>10.982750857</c:v>
                </c:pt>
                <c:pt idx="13734">
                  <c:v>10.983550529</c:v>
                </c:pt>
                <c:pt idx="13735">
                  <c:v>10.984350201</c:v>
                </c:pt>
                <c:pt idx="13736">
                  <c:v>10.985149873</c:v>
                </c:pt>
                <c:pt idx="13737">
                  <c:v>10.985949545</c:v>
                </c:pt>
                <c:pt idx="13738">
                  <c:v>10.986749217</c:v>
                </c:pt>
                <c:pt idx="13739">
                  <c:v>10.987548889</c:v>
                </c:pt>
                <c:pt idx="13740">
                  <c:v>10.988348561</c:v>
                </c:pt>
                <c:pt idx="13741">
                  <c:v>10.989148233</c:v>
                </c:pt>
                <c:pt idx="13742">
                  <c:v>10.989947905</c:v>
                </c:pt>
                <c:pt idx="13743">
                  <c:v>10.990747577</c:v>
                </c:pt>
                <c:pt idx="13744">
                  <c:v>10.991547249</c:v>
                </c:pt>
                <c:pt idx="13745">
                  <c:v>10.992346921</c:v>
                </c:pt>
                <c:pt idx="13746">
                  <c:v>10.993146593</c:v>
                </c:pt>
                <c:pt idx="13747">
                  <c:v>10.993946265</c:v>
                </c:pt>
                <c:pt idx="13748">
                  <c:v>10.994745937</c:v>
                </c:pt>
                <c:pt idx="13749">
                  <c:v>10.995545609</c:v>
                </c:pt>
                <c:pt idx="13750">
                  <c:v>10.996345281</c:v>
                </c:pt>
                <c:pt idx="13751">
                  <c:v>10.997144953</c:v>
                </c:pt>
                <c:pt idx="13752">
                  <c:v>10.997944625</c:v>
                </c:pt>
                <c:pt idx="13753">
                  <c:v>10.998744297</c:v>
                </c:pt>
                <c:pt idx="13754">
                  <c:v>10.999543969</c:v>
                </c:pt>
                <c:pt idx="13755">
                  <c:v>11.000343641</c:v>
                </c:pt>
                <c:pt idx="13756">
                  <c:v>11.001143313</c:v>
                </c:pt>
                <c:pt idx="13757">
                  <c:v>11.001942985</c:v>
                </c:pt>
                <c:pt idx="13758">
                  <c:v>11.002742657</c:v>
                </c:pt>
                <c:pt idx="13759">
                  <c:v>11.003542329</c:v>
                </c:pt>
                <c:pt idx="13760">
                  <c:v>11.004342001</c:v>
                </c:pt>
                <c:pt idx="13761">
                  <c:v>11.005141673</c:v>
                </c:pt>
                <c:pt idx="13762">
                  <c:v>11.005941345</c:v>
                </c:pt>
                <c:pt idx="13763">
                  <c:v>11.006741017</c:v>
                </c:pt>
                <c:pt idx="13764">
                  <c:v>11.007540689</c:v>
                </c:pt>
                <c:pt idx="13765">
                  <c:v>11.008340361</c:v>
                </c:pt>
                <c:pt idx="13766">
                  <c:v>11.009140033</c:v>
                </c:pt>
                <c:pt idx="13767">
                  <c:v>11.009939705</c:v>
                </c:pt>
                <c:pt idx="13768">
                  <c:v>11.010739377</c:v>
                </c:pt>
                <c:pt idx="13769">
                  <c:v>11.011539049</c:v>
                </c:pt>
                <c:pt idx="13770">
                  <c:v>11.012338721</c:v>
                </c:pt>
                <c:pt idx="13771">
                  <c:v>11.013138393</c:v>
                </c:pt>
                <c:pt idx="13772">
                  <c:v>11.013938065</c:v>
                </c:pt>
                <c:pt idx="13773">
                  <c:v>11.014737737</c:v>
                </c:pt>
                <c:pt idx="13774">
                  <c:v>11.015537409</c:v>
                </c:pt>
                <c:pt idx="13775">
                  <c:v>11.016337081</c:v>
                </c:pt>
                <c:pt idx="13776">
                  <c:v>11.017136753</c:v>
                </c:pt>
                <c:pt idx="13777">
                  <c:v>11.017936425</c:v>
                </c:pt>
                <c:pt idx="13778">
                  <c:v>11.018736097</c:v>
                </c:pt>
                <c:pt idx="13779">
                  <c:v>11.019535769</c:v>
                </c:pt>
                <c:pt idx="13780">
                  <c:v>11.020335441</c:v>
                </c:pt>
                <c:pt idx="13781">
                  <c:v>11.021135113</c:v>
                </c:pt>
                <c:pt idx="13782">
                  <c:v>11.021934785</c:v>
                </c:pt>
                <c:pt idx="13783">
                  <c:v>11.022734457</c:v>
                </c:pt>
                <c:pt idx="13784">
                  <c:v>11.023534129</c:v>
                </c:pt>
                <c:pt idx="13785">
                  <c:v>11.024333801</c:v>
                </c:pt>
                <c:pt idx="13786">
                  <c:v>11.025133473</c:v>
                </c:pt>
                <c:pt idx="13787">
                  <c:v>11.025933145</c:v>
                </c:pt>
                <c:pt idx="13788">
                  <c:v>11.026732817</c:v>
                </c:pt>
                <c:pt idx="13789">
                  <c:v>11.027532489</c:v>
                </c:pt>
                <c:pt idx="13790">
                  <c:v>11.028332161</c:v>
                </c:pt>
                <c:pt idx="13791">
                  <c:v>11.029131833</c:v>
                </c:pt>
                <c:pt idx="13792">
                  <c:v>11.029931505</c:v>
                </c:pt>
                <c:pt idx="13793">
                  <c:v>11.030731177</c:v>
                </c:pt>
                <c:pt idx="13794">
                  <c:v>11.031530849</c:v>
                </c:pt>
                <c:pt idx="13795">
                  <c:v>11.032330521</c:v>
                </c:pt>
                <c:pt idx="13796">
                  <c:v>11.033130193</c:v>
                </c:pt>
                <c:pt idx="13797">
                  <c:v>11.033929865</c:v>
                </c:pt>
                <c:pt idx="13798">
                  <c:v>11.034729537</c:v>
                </c:pt>
                <c:pt idx="13799">
                  <c:v>11.035529209</c:v>
                </c:pt>
                <c:pt idx="13800">
                  <c:v>11.036328881</c:v>
                </c:pt>
                <c:pt idx="13801">
                  <c:v>11.037128553</c:v>
                </c:pt>
                <c:pt idx="13802">
                  <c:v>11.037928225</c:v>
                </c:pt>
                <c:pt idx="13803">
                  <c:v>11.038727897</c:v>
                </c:pt>
                <c:pt idx="13804">
                  <c:v>11.039527569</c:v>
                </c:pt>
                <c:pt idx="13805">
                  <c:v>11.040327241</c:v>
                </c:pt>
                <c:pt idx="13806">
                  <c:v>11.041126913</c:v>
                </c:pt>
                <c:pt idx="13807">
                  <c:v>11.041926585</c:v>
                </c:pt>
                <c:pt idx="13808">
                  <c:v>11.042726257</c:v>
                </c:pt>
                <c:pt idx="13809">
                  <c:v>11.043525929</c:v>
                </c:pt>
                <c:pt idx="13810">
                  <c:v>11.044325601</c:v>
                </c:pt>
                <c:pt idx="13811">
                  <c:v>11.045125273</c:v>
                </c:pt>
                <c:pt idx="13812">
                  <c:v>11.045924945</c:v>
                </c:pt>
                <c:pt idx="13813">
                  <c:v>11.046724617</c:v>
                </c:pt>
                <c:pt idx="13814">
                  <c:v>11.047524289</c:v>
                </c:pt>
                <c:pt idx="13815">
                  <c:v>11.048323961</c:v>
                </c:pt>
                <c:pt idx="13816">
                  <c:v>11.049123633</c:v>
                </c:pt>
                <c:pt idx="13817">
                  <c:v>11.049923305</c:v>
                </c:pt>
                <c:pt idx="13818">
                  <c:v>11.050722977</c:v>
                </c:pt>
                <c:pt idx="13819">
                  <c:v>11.051522649</c:v>
                </c:pt>
                <c:pt idx="13820">
                  <c:v>11.052322321</c:v>
                </c:pt>
                <c:pt idx="13821">
                  <c:v>11.053121993</c:v>
                </c:pt>
                <c:pt idx="13822">
                  <c:v>11.053921665</c:v>
                </c:pt>
                <c:pt idx="13823">
                  <c:v>11.054721337</c:v>
                </c:pt>
                <c:pt idx="13824">
                  <c:v>11.055521009</c:v>
                </c:pt>
                <c:pt idx="13825">
                  <c:v>11.056320681</c:v>
                </c:pt>
                <c:pt idx="13826">
                  <c:v>11.057120353</c:v>
                </c:pt>
                <c:pt idx="13827">
                  <c:v>11.057920025</c:v>
                </c:pt>
                <c:pt idx="13828">
                  <c:v>11.058719697</c:v>
                </c:pt>
                <c:pt idx="13829">
                  <c:v>11.059519369</c:v>
                </c:pt>
                <c:pt idx="13830">
                  <c:v>11.060319041</c:v>
                </c:pt>
                <c:pt idx="13831">
                  <c:v>11.061118713</c:v>
                </c:pt>
                <c:pt idx="13832">
                  <c:v>11.061918385</c:v>
                </c:pt>
                <c:pt idx="13833">
                  <c:v>11.062718057</c:v>
                </c:pt>
                <c:pt idx="13834">
                  <c:v>11.063517729</c:v>
                </c:pt>
                <c:pt idx="13835">
                  <c:v>11.064317401</c:v>
                </c:pt>
                <c:pt idx="13836">
                  <c:v>11.065117073</c:v>
                </c:pt>
                <c:pt idx="13837">
                  <c:v>11.065916745</c:v>
                </c:pt>
                <c:pt idx="13838">
                  <c:v>11.066716417</c:v>
                </c:pt>
                <c:pt idx="13839">
                  <c:v>11.067516089</c:v>
                </c:pt>
                <c:pt idx="13840">
                  <c:v>11.068315761</c:v>
                </c:pt>
                <c:pt idx="13841">
                  <c:v>11.069115433</c:v>
                </c:pt>
                <c:pt idx="13842">
                  <c:v>11.069915105</c:v>
                </c:pt>
                <c:pt idx="13843">
                  <c:v>11.070714777</c:v>
                </c:pt>
                <c:pt idx="13844">
                  <c:v>11.071514449</c:v>
                </c:pt>
                <c:pt idx="13845">
                  <c:v>11.072314121</c:v>
                </c:pt>
                <c:pt idx="13846">
                  <c:v>11.073113793</c:v>
                </c:pt>
                <c:pt idx="13847">
                  <c:v>11.073913465</c:v>
                </c:pt>
                <c:pt idx="13848">
                  <c:v>11.074713137</c:v>
                </c:pt>
                <c:pt idx="13849">
                  <c:v>11.075512809</c:v>
                </c:pt>
                <c:pt idx="13850">
                  <c:v>11.076312481</c:v>
                </c:pt>
                <c:pt idx="13851">
                  <c:v>11.077112153</c:v>
                </c:pt>
                <c:pt idx="13852">
                  <c:v>11.077911825</c:v>
                </c:pt>
                <c:pt idx="13853">
                  <c:v>11.078711497</c:v>
                </c:pt>
                <c:pt idx="13854">
                  <c:v>11.079511169</c:v>
                </c:pt>
                <c:pt idx="13855">
                  <c:v>11.080310841</c:v>
                </c:pt>
                <c:pt idx="13856">
                  <c:v>11.081110513</c:v>
                </c:pt>
                <c:pt idx="13857">
                  <c:v>11.081910185</c:v>
                </c:pt>
                <c:pt idx="13858">
                  <c:v>11.082709857</c:v>
                </c:pt>
                <c:pt idx="13859">
                  <c:v>11.083509529</c:v>
                </c:pt>
                <c:pt idx="13860">
                  <c:v>11.084309201</c:v>
                </c:pt>
                <c:pt idx="13861">
                  <c:v>11.085108873</c:v>
                </c:pt>
                <c:pt idx="13862">
                  <c:v>11.085908545</c:v>
                </c:pt>
                <c:pt idx="13863">
                  <c:v>11.086708217</c:v>
                </c:pt>
                <c:pt idx="13864">
                  <c:v>11.087507889</c:v>
                </c:pt>
                <c:pt idx="13865">
                  <c:v>11.088307561</c:v>
                </c:pt>
                <c:pt idx="13866">
                  <c:v>11.089107233</c:v>
                </c:pt>
                <c:pt idx="13867">
                  <c:v>11.089906905</c:v>
                </c:pt>
                <c:pt idx="13868">
                  <c:v>11.090706577</c:v>
                </c:pt>
                <c:pt idx="13869">
                  <c:v>11.091506249</c:v>
                </c:pt>
                <c:pt idx="13870">
                  <c:v>11.092305921</c:v>
                </c:pt>
                <c:pt idx="13871">
                  <c:v>11.093105593</c:v>
                </c:pt>
                <c:pt idx="13872">
                  <c:v>11.093905265</c:v>
                </c:pt>
                <c:pt idx="13873">
                  <c:v>11.094704937</c:v>
                </c:pt>
                <c:pt idx="13874">
                  <c:v>11.095504609</c:v>
                </c:pt>
                <c:pt idx="13875">
                  <c:v>11.096304281</c:v>
                </c:pt>
                <c:pt idx="13876">
                  <c:v>11.097103953</c:v>
                </c:pt>
                <c:pt idx="13877">
                  <c:v>11.097903625</c:v>
                </c:pt>
                <c:pt idx="13878">
                  <c:v>11.098703297</c:v>
                </c:pt>
                <c:pt idx="13879">
                  <c:v>11.099502969</c:v>
                </c:pt>
                <c:pt idx="13880">
                  <c:v>11.100302641</c:v>
                </c:pt>
                <c:pt idx="13881">
                  <c:v>11.101102313</c:v>
                </c:pt>
                <c:pt idx="13882">
                  <c:v>11.101901985</c:v>
                </c:pt>
                <c:pt idx="13883">
                  <c:v>11.102701657</c:v>
                </c:pt>
                <c:pt idx="13884">
                  <c:v>11.103501329</c:v>
                </c:pt>
                <c:pt idx="13885">
                  <c:v>11.104301001</c:v>
                </c:pt>
                <c:pt idx="13886">
                  <c:v>11.105100673</c:v>
                </c:pt>
                <c:pt idx="13887">
                  <c:v>11.105900345</c:v>
                </c:pt>
                <c:pt idx="13888">
                  <c:v>11.106700017</c:v>
                </c:pt>
                <c:pt idx="13889">
                  <c:v>11.107499689</c:v>
                </c:pt>
                <c:pt idx="13890">
                  <c:v>11.108299361</c:v>
                </c:pt>
                <c:pt idx="13891">
                  <c:v>11.109099033</c:v>
                </c:pt>
                <c:pt idx="13892">
                  <c:v>11.109898705</c:v>
                </c:pt>
                <c:pt idx="13893">
                  <c:v>11.110698377</c:v>
                </c:pt>
                <c:pt idx="13894">
                  <c:v>11.111498049</c:v>
                </c:pt>
                <c:pt idx="13895">
                  <c:v>11.112297721</c:v>
                </c:pt>
                <c:pt idx="13896">
                  <c:v>11.113097393</c:v>
                </c:pt>
                <c:pt idx="13897">
                  <c:v>11.113897065</c:v>
                </c:pt>
                <c:pt idx="13898">
                  <c:v>11.114696737</c:v>
                </c:pt>
                <c:pt idx="13899">
                  <c:v>11.115496409</c:v>
                </c:pt>
                <c:pt idx="13900">
                  <c:v>11.116296081</c:v>
                </c:pt>
                <c:pt idx="13901">
                  <c:v>11.117095753</c:v>
                </c:pt>
                <c:pt idx="13902">
                  <c:v>11.117895425</c:v>
                </c:pt>
                <c:pt idx="13903">
                  <c:v>11.118695097</c:v>
                </c:pt>
                <c:pt idx="13904">
                  <c:v>11.119494769</c:v>
                </c:pt>
                <c:pt idx="13905">
                  <c:v>11.120294441</c:v>
                </c:pt>
                <c:pt idx="13906">
                  <c:v>11.121094113</c:v>
                </c:pt>
                <c:pt idx="13907">
                  <c:v>11.121893785</c:v>
                </c:pt>
                <c:pt idx="13908">
                  <c:v>11.122693457</c:v>
                </c:pt>
                <c:pt idx="13909">
                  <c:v>11.123493129</c:v>
                </c:pt>
                <c:pt idx="13910">
                  <c:v>11.124292801</c:v>
                </c:pt>
                <c:pt idx="13911">
                  <c:v>11.125092473</c:v>
                </c:pt>
                <c:pt idx="13912">
                  <c:v>11.125892145</c:v>
                </c:pt>
                <c:pt idx="13913">
                  <c:v>11.126691817</c:v>
                </c:pt>
                <c:pt idx="13914">
                  <c:v>11.127491489</c:v>
                </c:pt>
                <c:pt idx="13915">
                  <c:v>11.128291161</c:v>
                </c:pt>
                <c:pt idx="13916">
                  <c:v>11.129090833</c:v>
                </c:pt>
                <c:pt idx="13917">
                  <c:v>11.129890505</c:v>
                </c:pt>
                <c:pt idx="13918">
                  <c:v>11.130690177</c:v>
                </c:pt>
                <c:pt idx="13919">
                  <c:v>11.131489849</c:v>
                </c:pt>
                <c:pt idx="13920">
                  <c:v>11.132289521</c:v>
                </c:pt>
                <c:pt idx="13921">
                  <c:v>11.133089193</c:v>
                </c:pt>
                <c:pt idx="13922">
                  <c:v>11.133888865</c:v>
                </c:pt>
                <c:pt idx="13923">
                  <c:v>11.134688537</c:v>
                </c:pt>
                <c:pt idx="13924">
                  <c:v>11.135488209</c:v>
                </c:pt>
                <c:pt idx="13925">
                  <c:v>11.136287881</c:v>
                </c:pt>
                <c:pt idx="13926">
                  <c:v>11.137087553</c:v>
                </c:pt>
                <c:pt idx="13927">
                  <c:v>11.137887225</c:v>
                </c:pt>
                <c:pt idx="13928">
                  <c:v>11.138686897</c:v>
                </c:pt>
                <c:pt idx="13929">
                  <c:v>11.139486569</c:v>
                </c:pt>
                <c:pt idx="13930">
                  <c:v>11.140286241</c:v>
                </c:pt>
                <c:pt idx="13931">
                  <c:v>11.141085913</c:v>
                </c:pt>
                <c:pt idx="13932">
                  <c:v>11.141885585</c:v>
                </c:pt>
                <c:pt idx="13933">
                  <c:v>11.142685257</c:v>
                </c:pt>
                <c:pt idx="13934">
                  <c:v>11.143484929</c:v>
                </c:pt>
                <c:pt idx="13935">
                  <c:v>11.144284601</c:v>
                </c:pt>
                <c:pt idx="13936">
                  <c:v>11.145084273</c:v>
                </c:pt>
                <c:pt idx="13937">
                  <c:v>11.145883945</c:v>
                </c:pt>
                <c:pt idx="13938">
                  <c:v>11.146683617</c:v>
                </c:pt>
                <c:pt idx="13939">
                  <c:v>11.147483289</c:v>
                </c:pt>
                <c:pt idx="13940">
                  <c:v>11.148282961</c:v>
                </c:pt>
                <c:pt idx="13941">
                  <c:v>11.149082633</c:v>
                </c:pt>
                <c:pt idx="13942">
                  <c:v>11.149882305</c:v>
                </c:pt>
                <c:pt idx="13943">
                  <c:v>11.150681977</c:v>
                </c:pt>
                <c:pt idx="13944">
                  <c:v>11.151481649</c:v>
                </c:pt>
                <c:pt idx="13945">
                  <c:v>11.152281321</c:v>
                </c:pt>
                <c:pt idx="13946">
                  <c:v>11.153080993</c:v>
                </c:pt>
                <c:pt idx="13947">
                  <c:v>11.153880665</c:v>
                </c:pt>
                <c:pt idx="13948">
                  <c:v>11.154680337</c:v>
                </c:pt>
                <c:pt idx="13949">
                  <c:v>11.15548000900001</c:v>
                </c:pt>
                <c:pt idx="13950">
                  <c:v>11.156279681</c:v>
                </c:pt>
                <c:pt idx="13951">
                  <c:v>11.157079353</c:v>
                </c:pt>
                <c:pt idx="13952">
                  <c:v>11.157879025</c:v>
                </c:pt>
                <c:pt idx="13953">
                  <c:v>11.158678697</c:v>
                </c:pt>
                <c:pt idx="13954">
                  <c:v>11.159478369</c:v>
                </c:pt>
                <c:pt idx="13955">
                  <c:v>11.160278041</c:v>
                </c:pt>
                <c:pt idx="13956">
                  <c:v>11.161077713</c:v>
                </c:pt>
                <c:pt idx="13957">
                  <c:v>11.161877385</c:v>
                </c:pt>
                <c:pt idx="13958">
                  <c:v>11.162677057</c:v>
                </c:pt>
                <c:pt idx="13959">
                  <c:v>11.163476729</c:v>
                </c:pt>
                <c:pt idx="13960">
                  <c:v>11.164276401</c:v>
                </c:pt>
                <c:pt idx="13961">
                  <c:v>11.165076073</c:v>
                </c:pt>
                <c:pt idx="13962">
                  <c:v>11.165875745</c:v>
                </c:pt>
                <c:pt idx="13963">
                  <c:v>11.166675417</c:v>
                </c:pt>
                <c:pt idx="13964">
                  <c:v>11.167475089</c:v>
                </c:pt>
                <c:pt idx="13965">
                  <c:v>11.168274761</c:v>
                </c:pt>
                <c:pt idx="13966">
                  <c:v>11.169074433</c:v>
                </c:pt>
                <c:pt idx="13967">
                  <c:v>11.169874105</c:v>
                </c:pt>
                <c:pt idx="13968">
                  <c:v>11.170673777</c:v>
                </c:pt>
                <c:pt idx="13969">
                  <c:v>11.171473449</c:v>
                </c:pt>
                <c:pt idx="13970">
                  <c:v>11.172273121</c:v>
                </c:pt>
                <c:pt idx="13971">
                  <c:v>11.173072793</c:v>
                </c:pt>
                <c:pt idx="13972">
                  <c:v>11.173872465</c:v>
                </c:pt>
                <c:pt idx="13973">
                  <c:v>11.174672137</c:v>
                </c:pt>
                <c:pt idx="13974">
                  <c:v>11.175471809</c:v>
                </c:pt>
                <c:pt idx="13975">
                  <c:v>11.176271481</c:v>
                </c:pt>
                <c:pt idx="13976">
                  <c:v>11.177071153</c:v>
                </c:pt>
                <c:pt idx="13977">
                  <c:v>11.177870825</c:v>
                </c:pt>
                <c:pt idx="13978">
                  <c:v>11.178670497</c:v>
                </c:pt>
                <c:pt idx="13979">
                  <c:v>11.179470169</c:v>
                </c:pt>
                <c:pt idx="13980">
                  <c:v>11.180269841</c:v>
                </c:pt>
                <c:pt idx="13981">
                  <c:v>11.181069513</c:v>
                </c:pt>
                <c:pt idx="13982">
                  <c:v>11.181869185</c:v>
                </c:pt>
                <c:pt idx="13983">
                  <c:v>11.182668857</c:v>
                </c:pt>
                <c:pt idx="13984">
                  <c:v>11.183468529</c:v>
                </c:pt>
                <c:pt idx="13985">
                  <c:v>11.184268201</c:v>
                </c:pt>
                <c:pt idx="13986">
                  <c:v>11.185067873</c:v>
                </c:pt>
                <c:pt idx="13987">
                  <c:v>11.185867545</c:v>
                </c:pt>
                <c:pt idx="13988">
                  <c:v>11.186667217</c:v>
                </c:pt>
                <c:pt idx="13989">
                  <c:v>11.187466889</c:v>
                </c:pt>
                <c:pt idx="13990">
                  <c:v>11.188266561</c:v>
                </c:pt>
                <c:pt idx="13991">
                  <c:v>11.189066233</c:v>
                </c:pt>
                <c:pt idx="13992">
                  <c:v>11.189865905</c:v>
                </c:pt>
                <c:pt idx="13993">
                  <c:v>11.190665577</c:v>
                </c:pt>
                <c:pt idx="13994">
                  <c:v>11.191465249</c:v>
                </c:pt>
                <c:pt idx="13995">
                  <c:v>11.192264921</c:v>
                </c:pt>
                <c:pt idx="13996">
                  <c:v>11.193064593</c:v>
                </c:pt>
                <c:pt idx="13997">
                  <c:v>11.193864265</c:v>
                </c:pt>
                <c:pt idx="13998">
                  <c:v>11.194663937</c:v>
                </c:pt>
                <c:pt idx="13999">
                  <c:v>11.195463609</c:v>
                </c:pt>
                <c:pt idx="14000">
                  <c:v>11.196263281</c:v>
                </c:pt>
                <c:pt idx="14001">
                  <c:v>11.197062953</c:v>
                </c:pt>
                <c:pt idx="14002">
                  <c:v>11.197862625</c:v>
                </c:pt>
                <c:pt idx="14003">
                  <c:v>11.198662297</c:v>
                </c:pt>
                <c:pt idx="14004">
                  <c:v>11.199461969</c:v>
                </c:pt>
                <c:pt idx="14005">
                  <c:v>11.200261641</c:v>
                </c:pt>
                <c:pt idx="14006">
                  <c:v>11.201061313</c:v>
                </c:pt>
                <c:pt idx="14007">
                  <c:v>11.201860985</c:v>
                </c:pt>
                <c:pt idx="14008">
                  <c:v>11.202660657</c:v>
                </c:pt>
                <c:pt idx="14009">
                  <c:v>11.203460329</c:v>
                </c:pt>
                <c:pt idx="14010">
                  <c:v>11.204260001</c:v>
                </c:pt>
                <c:pt idx="14011">
                  <c:v>11.205059673</c:v>
                </c:pt>
                <c:pt idx="14012">
                  <c:v>11.205859345</c:v>
                </c:pt>
                <c:pt idx="14013">
                  <c:v>11.206659017</c:v>
                </c:pt>
                <c:pt idx="14014">
                  <c:v>11.207458689</c:v>
                </c:pt>
                <c:pt idx="14015">
                  <c:v>11.208258361</c:v>
                </c:pt>
                <c:pt idx="14016">
                  <c:v>11.209058033</c:v>
                </c:pt>
                <c:pt idx="14017">
                  <c:v>11.209857705</c:v>
                </c:pt>
                <c:pt idx="14018">
                  <c:v>11.210657377</c:v>
                </c:pt>
                <c:pt idx="14019">
                  <c:v>11.211457049</c:v>
                </c:pt>
                <c:pt idx="14020">
                  <c:v>11.212256721</c:v>
                </c:pt>
                <c:pt idx="14021">
                  <c:v>11.213056393</c:v>
                </c:pt>
                <c:pt idx="14022">
                  <c:v>11.213856065</c:v>
                </c:pt>
                <c:pt idx="14023">
                  <c:v>11.214655737</c:v>
                </c:pt>
                <c:pt idx="14024">
                  <c:v>11.215455409</c:v>
                </c:pt>
                <c:pt idx="14025">
                  <c:v>11.216255081</c:v>
                </c:pt>
                <c:pt idx="14026">
                  <c:v>11.217054753</c:v>
                </c:pt>
                <c:pt idx="14027">
                  <c:v>11.217854425</c:v>
                </c:pt>
                <c:pt idx="14028">
                  <c:v>11.218654097</c:v>
                </c:pt>
                <c:pt idx="14029">
                  <c:v>11.219453769</c:v>
                </c:pt>
                <c:pt idx="14030">
                  <c:v>11.220253441</c:v>
                </c:pt>
                <c:pt idx="14031">
                  <c:v>11.221053113</c:v>
                </c:pt>
                <c:pt idx="14032">
                  <c:v>11.221852785</c:v>
                </c:pt>
                <c:pt idx="14033">
                  <c:v>11.222652457</c:v>
                </c:pt>
                <c:pt idx="14034">
                  <c:v>11.223452129</c:v>
                </c:pt>
                <c:pt idx="14035">
                  <c:v>11.224251801</c:v>
                </c:pt>
                <c:pt idx="14036">
                  <c:v>11.225051473</c:v>
                </c:pt>
                <c:pt idx="14037">
                  <c:v>11.225851145</c:v>
                </c:pt>
                <c:pt idx="14038">
                  <c:v>11.226650817</c:v>
                </c:pt>
                <c:pt idx="14039">
                  <c:v>11.227450489</c:v>
                </c:pt>
                <c:pt idx="14040">
                  <c:v>11.228250161</c:v>
                </c:pt>
                <c:pt idx="14041">
                  <c:v>11.229049833</c:v>
                </c:pt>
                <c:pt idx="14042">
                  <c:v>11.229849505</c:v>
                </c:pt>
                <c:pt idx="14043">
                  <c:v>11.230649177</c:v>
                </c:pt>
                <c:pt idx="14044">
                  <c:v>11.231448849</c:v>
                </c:pt>
                <c:pt idx="14045">
                  <c:v>11.232248521</c:v>
                </c:pt>
                <c:pt idx="14046">
                  <c:v>11.233048193</c:v>
                </c:pt>
                <c:pt idx="14047">
                  <c:v>11.233847865</c:v>
                </c:pt>
                <c:pt idx="14048">
                  <c:v>11.234647537</c:v>
                </c:pt>
                <c:pt idx="14049">
                  <c:v>11.235447209</c:v>
                </c:pt>
                <c:pt idx="14050">
                  <c:v>11.236246881</c:v>
                </c:pt>
                <c:pt idx="14051">
                  <c:v>11.237046553</c:v>
                </c:pt>
                <c:pt idx="14052">
                  <c:v>11.237846225</c:v>
                </c:pt>
                <c:pt idx="14053">
                  <c:v>11.238645897</c:v>
                </c:pt>
                <c:pt idx="14054">
                  <c:v>11.239445569</c:v>
                </c:pt>
                <c:pt idx="14055">
                  <c:v>11.240245241</c:v>
                </c:pt>
                <c:pt idx="14056">
                  <c:v>11.241044913</c:v>
                </c:pt>
                <c:pt idx="14057">
                  <c:v>11.241844585</c:v>
                </c:pt>
                <c:pt idx="14058">
                  <c:v>11.242644257</c:v>
                </c:pt>
                <c:pt idx="14059">
                  <c:v>11.243443929</c:v>
                </c:pt>
                <c:pt idx="14060">
                  <c:v>11.244243601</c:v>
                </c:pt>
                <c:pt idx="14061">
                  <c:v>11.245043273</c:v>
                </c:pt>
                <c:pt idx="14062">
                  <c:v>11.245842945</c:v>
                </c:pt>
                <c:pt idx="14063">
                  <c:v>11.246642617</c:v>
                </c:pt>
                <c:pt idx="14064">
                  <c:v>11.247442289</c:v>
                </c:pt>
                <c:pt idx="14065">
                  <c:v>11.248241961</c:v>
                </c:pt>
                <c:pt idx="14066">
                  <c:v>11.249041633</c:v>
                </c:pt>
                <c:pt idx="14067">
                  <c:v>11.249841305</c:v>
                </c:pt>
                <c:pt idx="14068">
                  <c:v>11.250640977</c:v>
                </c:pt>
                <c:pt idx="14069">
                  <c:v>11.251440649</c:v>
                </c:pt>
                <c:pt idx="14070">
                  <c:v>11.252240321</c:v>
                </c:pt>
                <c:pt idx="14071">
                  <c:v>11.253039993</c:v>
                </c:pt>
                <c:pt idx="14072">
                  <c:v>11.253839665</c:v>
                </c:pt>
                <c:pt idx="14073">
                  <c:v>11.254639337</c:v>
                </c:pt>
                <c:pt idx="14074">
                  <c:v>11.25543900900001</c:v>
                </c:pt>
                <c:pt idx="14075">
                  <c:v>11.256238681</c:v>
                </c:pt>
                <c:pt idx="14076">
                  <c:v>11.257038353</c:v>
                </c:pt>
                <c:pt idx="14077">
                  <c:v>11.257838025</c:v>
                </c:pt>
                <c:pt idx="14078">
                  <c:v>11.258637697</c:v>
                </c:pt>
                <c:pt idx="14079">
                  <c:v>11.259437369</c:v>
                </c:pt>
                <c:pt idx="14080">
                  <c:v>11.260237041</c:v>
                </c:pt>
                <c:pt idx="14081">
                  <c:v>11.261036713</c:v>
                </c:pt>
                <c:pt idx="14082">
                  <c:v>11.261836385</c:v>
                </c:pt>
                <c:pt idx="14083">
                  <c:v>11.26263605700001</c:v>
                </c:pt>
                <c:pt idx="14084">
                  <c:v>11.263435729</c:v>
                </c:pt>
                <c:pt idx="14085">
                  <c:v>11.264235401</c:v>
                </c:pt>
                <c:pt idx="14086">
                  <c:v>11.265035073</c:v>
                </c:pt>
                <c:pt idx="14087">
                  <c:v>11.265834745</c:v>
                </c:pt>
                <c:pt idx="14088">
                  <c:v>11.266634417</c:v>
                </c:pt>
                <c:pt idx="14089">
                  <c:v>11.267434089</c:v>
                </c:pt>
                <c:pt idx="14090">
                  <c:v>11.268233761</c:v>
                </c:pt>
                <c:pt idx="14091">
                  <c:v>11.269033433</c:v>
                </c:pt>
                <c:pt idx="14092">
                  <c:v>11.269833105</c:v>
                </c:pt>
                <c:pt idx="14093">
                  <c:v>11.270632777</c:v>
                </c:pt>
                <c:pt idx="14094">
                  <c:v>11.271432449</c:v>
                </c:pt>
                <c:pt idx="14095">
                  <c:v>11.272232121</c:v>
                </c:pt>
                <c:pt idx="14096">
                  <c:v>11.273031793</c:v>
                </c:pt>
                <c:pt idx="14097">
                  <c:v>11.273831465</c:v>
                </c:pt>
                <c:pt idx="14098">
                  <c:v>11.274631137</c:v>
                </c:pt>
                <c:pt idx="14099">
                  <c:v>11.275430809</c:v>
                </c:pt>
                <c:pt idx="14100">
                  <c:v>11.276230481</c:v>
                </c:pt>
                <c:pt idx="14101">
                  <c:v>11.277030153</c:v>
                </c:pt>
                <c:pt idx="14102">
                  <c:v>11.277829825</c:v>
                </c:pt>
                <c:pt idx="14103">
                  <c:v>11.278629497</c:v>
                </c:pt>
                <c:pt idx="14104">
                  <c:v>11.279429169</c:v>
                </c:pt>
                <c:pt idx="14105">
                  <c:v>11.280228841</c:v>
                </c:pt>
                <c:pt idx="14106">
                  <c:v>11.281028513</c:v>
                </c:pt>
                <c:pt idx="14107">
                  <c:v>11.281828185</c:v>
                </c:pt>
                <c:pt idx="14108">
                  <c:v>11.282627857</c:v>
                </c:pt>
                <c:pt idx="14109">
                  <c:v>11.283427529</c:v>
                </c:pt>
                <c:pt idx="14110">
                  <c:v>11.284227201</c:v>
                </c:pt>
                <c:pt idx="14111">
                  <c:v>11.285026873</c:v>
                </c:pt>
                <c:pt idx="14112">
                  <c:v>11.285826545</c:v>
                </c:pt>
                <c:pt idx="14113">
                  <c:v>11.286626217</c:v>
                </c:pt>
                <c:pt idx="14114">
                  <c:v>11.287425889</c:v>
                </c:pt>
                <c:pt idx="14115">
                  <c:v>11.288225561</c:v>
                </c:pt>
                <c:pt idx="14116">
                  <c:v>11.289025233</c:v>
                </c:pt>
                <c:pt idx="14117">
                  <c:v>11.289824905</c:v>
                </c:pt>
                <c:pt idx="14118">
                  <c:v>11.290624577</c:v>
                </c:pt>
                <c:pt idx="14119">
                  <c:v>11.291424249</c:v>
                </c:pt>
                <c:pt idx="14120">
                  <c:v>11.292223921</c:v>
                </c:pt>
                <c:pt idx="14121">
                  <c:v>11.293023593</c:v>
                </c:pt>
                <c:pt idx="14122">
                  <c:v>11.293823265</c:v>
                </c:pt>
                <c:pt idx="14123">
                  <c:v>11.294622937</c:v>
                </c:pt>
                <c:pt idx="14124">
                  <c:v>11.295422609</c:v>
                </c:pt>
                <c:pt idx="14125">
                  <c:v>11.296222281</c:v>
                </c:pt>
                <c:pt idx="14126">
                  <c:v>11.297021953</c:v>
                </c:pt>
                <c:pt idx="14127">
                  <c:v>11.297821625</c:v>
                </c:pt>
                <c:pt idx="14128">
                  <c:v>11.298621297</c:v>
                </c:pt>
                <c:pt idx="14129">
                  <c:v>11.299420969</c:v>
                </c:pt>
                <c:pt idx="14130">
                  <c:v>11.300220641</c:v>
                </c:pt>
                <c:pt idx="14131">
                  <c:v>11.301020313</c:v>
                </c:pt>
                <c:pt idx="14132">
                  <c:v>11.301819985</c:v>
                </c:pt>
                <c:pt idx="14133">
                  <c:v>11.302619657</c:v>
                </c:pt>
                <c:pt idx="14134">
                  <c:v>11.303419329</c:v>
                </c:pt>
                <c:pt idx="14135">
                  <c:v>11.304219001</c:v>
                </c:pt>
                <c:pt idx="14136">
                  <c:v>11.305018673</c:v>
                </c:pt>
                <c:pt idx="14137">
                  <c:v>11.305818345</c:v>
                </c:pt>
                <c:pt idx="14138">
                  <c:v>11.306618017</c:v>
                </c:pt>
                <c:pt idx="14139">
                  <c:v>11.307417689</c:v>
                </c:pt>
                <c:pt idx="14140">
                  <c:v>11.308217361</c:v>
                </c:pt>
                <c:pt idx="14141">
                  <c:v>11.309017033</c:v>
                </c:pt>
                <c:pt idx="14142">
                  <c:v>11.309816705</c:v>
                </c:pt>
                <c:pt idx="14143">
                  <c:v>11.310616377</c:v>
                </c:pt>
                <c:pt idx="14144">
                  <c:v>11.311416049</c:v>
                </c:pt>
                <c:pt idx="14145">
                  <c:v>11.312215721</c:v>
                </c:pt>
                <c:pt idx="14146">
                  <c:v>11.313015393</c:v>
                </c:pt>
                <c:pt idx="14147">
                  <c:v>11.313815065</c:v>
                </c:pt>
                <c:pt idx="14148">
                  <c:v>11.314614737</c:v>
                </c:pt>
                <c:pt idx="14149">
                  <c:v>11.315414409</c:v>
                </c:pt>
                <c:pt idx="14150">
                  <c:v>11.316214081</c:v>
                </c:pt>
                <c:pt idx="14151">
                  <c:v>11.317013753</c:v>
                </c:pt>
                <c:pt idx="14152">
                  <c:v>11.317813425</c:v>
                </c:pt>
                <c:pt idx="14153">
                  <c:v>11.318613097</c:v>
                </c:pt>
                <c:pt idx="14154">
                  <c:v>11.319412769</c:v>
                </c:pt>
                <c:pt idx="14155">
                  <c:v>11.320212441</c:v>
                </c:pt>
                <c:pt idx="14156">
                  <c:v>11.321012113</c:v>
                </c:pt>
                <c:pt idx="14157">
                  <c:v>11.321811785</c:v>
                </c:pt>
                <c:pt idx="14158">
                  <c:v>11.322611457</c:v>
                </c:pt>
                <c:pt idx="14159">
                  <c:v>11.323411129</c:v>
                </c:pt>
                <c:pt idx="14160">
                  <c:v>11.324210801</c:v>
                </c:pt>
                <c:pt idx="14161">
                  <c:v>11.325010473</c:v>
                </c:pt>
                <c:pt idx="14162">
                  <c:v>11.325810145</c:v>
                </c:pt>
                <c:pt idx="14163">
                  <c:v>11.326609817</c:v>
                </c:pt>
                <c:pt idx="14164">
                  <c:v>11.327409489</c:v>
                </c:pt>
                <c:pt idx="14165">
                  <c:v>11.328209161</c:v>
                </c:pt>
                <c:pt idx="14166">
                  <c:v>11.329008833</c:v>
                </c:pt>
                <c:pt idx="14167">
                  <c:v>11.329808505</c:v>
                </c:pt>
                <c:pt idx="14168">
                  <c:v>11.330608177</c:v>
                </c:pt>
                <c:pt idx="14169">
                  <c:v>11.331407849</c:v>
                </c:pt>
                <c:pt idx="14170">
                  <c:v>11.332207521</c:v>
                </c:pt>
                <c:pt idx="14171">
                  <c:v>11.333007193</c:v>
                </c:pt>
                <c:pt idx="14172">
                  <c:v>11.333806865</c:v>
                </c:pt>
                <c:pt idx="14173">
                  <c:v>11.334606537</c:v>
                </c:pt>
                <c:pt idx="14174">
                  <c:v>11.335406209</c:v>
                </c:pt>
                <c:pt idx="14175">
                  <c:v>11.336205881</c:v>
                </c:pt>
                <c:pt idx="14176">
                  <c:v>11.337005553</c:v>
                </c:pt>
                <c:pt idx="14177">
                  <c:v>11.337805225</c:v>
                </c:pt>
                <c:pt idx="14178">
                  <c:v>11.338604897</c:v>
                </c:pt>
                <c:pt idx="14179">
                  <c:v>11.339404569</c:v>
                </c:pt>
                <c:pt idx="14180">
                  <c:v>11.340204241</c:v>
                </c:pt>
                <c:pt idx="14181">
                  <c:v>11.341003913</c:v>
                </c:pt>
                <c:pt idx="14182">
                  <c:v>11.341803585</c:v>
                </c:pt>
                <c:pt idx="14183">
                  <c:v>11.342603257</c:v>
                </c:pt>
                <c:pt idx="14184">
                  <c:v>11.343402929</c:v>
                </c:pt>
                <c:pt idx="14185">
                  <c:v>11.344202601</c:v>
                </c:pt>
                <c:pt idx="14186">
                  <c:v>11.345002273</c:v>
                </c:pt>
                <c:pt idx="14187">
                  <c:v>11.345801945</c:v>
                </c:pt>
                <c:pt idx="14188">
                  <c:v>11.346601617</c:v>
                </c:pt>
                <c:pt idx="14189">
                  <c:v>11.347401289</c:v>
                </c:pt>
                <c:pt idx="14190">
                  <c:v>11.348200961</c:v>
                </c:pt>
                <c:pt idx="14191">
                  <c:v>11.349000633</c:v>
                </c:pt>
                <c:pt idx="14192">
                  <c:v>11.349800305</c:v>
                </c:pt>
                <c:pt idx="14193">
                  <c:v>11.35059997700001</c:v>
                </c:pt>
                <c:pt idx="14194">
                  <c:v>11.351399649</c:v>
                </c:pt>
                <c:pt idx="14195">
                  <c:v>11.352199321</c:v>
                </c:pt>
                <c:pt idx="14196">
                  <c:v>11.352998993</c:v>
                </c:pt>
                <c:pt idx="14197">
                  <c:v>11.353798665</c:v>
                </c:pt>
                <c:pt idx="14198">
                  <c:v>11.354598337</c:v>
                </c:pt>
                <c:pt idx="14199">
                  <c:v>11.355398009</c:v>
                </c:pt>
                <c:pt idx="14200">
                  <c:v>11.356197681</c:v>
                </c:pt>
                <c:pt idx="14201">
                  <c:v>11.356997353</c:v>
                </c:pt>
                <c:pt idx="14202">
                  <c:v>11.357797025</c:v>
                </c:pt>
                <c:pt idx="14203">
                  <c:v>11.358596697</c:v>
                </c:pt>
                <c:pt idx="14204">
                  <c:v>11.359396369</c:v>
                </c:pt>
                <c:pt idx="14205">
                  <c:v>11.360196041</c:v>
                </c:pt>
                <c:pt idx="14206">
                  <c:v>11.360995713</c:v>
                </c:pt>
                <c:pt idx="14207">
                  <c:v>11.361795385</c:v>
                </c:pt>
                <c:pt idx="14208">
                  <c:v>11.362595057</c:v>
                </c:pt>
                <c:pt idx="14209">
                  <c:v>11.363394729</c:v>
                </c:pt>
                <c:pt idx="14210">
                  <c:v>11.364194401</c:v>
                </c:pt>
                <c:pt idx="14211">
                  <c:v>11.364994073</c:v>
                </c:pt>
                <c:pt idx="14212">
                  <c:v>11.365793745</c:v>
                </c:pt>
                <c:pt idx="14213">
                  <c:v>11.366593417</c:v>
                </c:pt>
                <c:pt idx="14214">
                  <c:v>11.367393089</c:v>
                </c:pt>
                <c:pt idx="14215">
                  <c:v>11.368192761</c:v>
                </c:pt>
                <c:pt idx="14216">
                  <c:v>11.368992433</c:v>
                </c:pt>
                <c:pt idx="14217">
                  <c:v>11.369792105</c:v>
                </c:pt>
                <c:pt idx="14218">
                  <c:v>11.370591777</c:v>
                </c:pt>
                <c:pt idx="14219">
                  <c:v>11.371391449</c:v>
                </c:pt>
                <c:pt idx="14220">
                  <c:v>11.372191121</c:v>
                </c:pt>
                <c:pt idx="14221">
                  <c:v>11.372990793</c:v>
                </c:pt>
                <c:pt idx="14222">
                  <c:v>11.373790465</c:v>
                </c:pt>
                <c:pt idx="14223">
                  <c:v>11.374590137</c:v>
                </c:pt>
                <c:pt idx="14224">
                  <c:v>11.375389809</c:v>
                </c:pt>
                <c:pt idx="14225">
                  <c:v>11.376189481</c:v>
                </c:pt>
                <c:pt idx="14226">
                  <c:v>11.376989153</c:v>
                </c:pt>
                <c:pt idx="14227">
                  <c:v>11.377788825</c:v>
                </c:pt>
                <c:pt idx="14228">
                  <c:v>11.378588497</c:v>
                </c:pt>
                <c:pt idx="14229">
                  <c:v>11.379388169</c:v>
                </c:pt>
                <c:pt idx="14230">
                  <c:v>11.380187841</c:v>
                </c:pt>
                <c:pt idx="14231">
                  <c:v>11.380987513</c:v>
                </c:pt>
                <c:pt idx="14232">
                  <c:v>11.381787185</c:v>
                </c:pt>
                <c:pt idx="14233">
                  <c:v>11.382586857</c:v>
                </c:pt>
                <c:pt idx="14234">
                  <c:v>11.383386529</c:v>
                </c:pt>
                <c:pt idx="14235">
                  <c:v>11.384186201</c:v>
                </c:pt>
                <c:pt idx="14236">
                  <c:v>11.384985873</c:v>
                </c:pt>
                <c:pt idx="14237">
                  <c:v>11.385785545</c:v>
                </c:pt>
                <c:pt idx="14238">
                  <c:v>11.38658521700001</c:v>
                </c:pt>
                <c:pt idx="14239">
                  <c:v>11.387384889</c:v>
                </c:pt>
                <c:pt idx="14240">
                  <c:v>11.388184561</c:v>
                </c:pt>
                <c:pt idx="14241">
                  <c:v>11.388984233</c:v>
                </c:pt>
                <c:pt idx="14242">
                  <c:v>11.389783905</c:v>
                </c:pt>
                <c:pt idx="14243">
                  <c:v>11.390583577</c:v>
                </c:pt>
                <c:pt idx="14244">
                  <c:v>11.391383249</c:v>
                </c:pt>
                <c:pt idx="14245">
                  <c:v>11.392182921</c:v>
                </c:pt>
                <c:pt idx="14246">
                  <c:v>11.392982593</c:v>
                </c:pt>
                <c:pt idx="14247">
                  <c:v>11.393782265</c:v>
                </c:pt>
                <c:pt idx="14248">
                  <c:v>11.394581937</c:v>
                </c:pt>
                <c:pt idx="14249">
                  <c:v>11.395381609</c:v>
                </c:pt>
                <c:pt idx="14250">
                  <c:v>11.396181281</c:v>
                </c:pt>
                <c:pt idx="14251">
                  <c:v>11.396980953</c:v>
                </c:pt>
                <c:pt idx="14252">
                  <c:v>11.397780625</c:v>
                </c:pt>
                <c:pt idx="14253">
                  <c:v>11.398580297</c:v>
                </c:pt>
                <c:pt idx="14254">
                  <c:v>11.399379969</c:v>
                </c:pt>
                <c:pt idx="14255">
                  <c:v>11.400179641</c:v>
                </c:pt>
                <c:pt idx="14256">
                  <c:v>11.400979313</c:v>
                </c:pt>
                <c:pt idx="14257">
                  <c:v>11.401778985</c:v>
                </c:pt>
                <c:pt idx="14258">
                  <c:v>11.402578657</c:v>
                </c:pt>
                <c:pt idx="14259">
                  <c:v>11.403378329</c:v>
                </c:pt>
                <c:pt idx="14260">
                  <c:v>11.404178001</c:v>
                </c:pt>
                <c:pt idx="14261">
                  <c:v>11.404977673</c:v>
                </c:pt>
                <c:pt idx="14262">
                  <c:v>11.405777345</c:v>
                </c:pt>
                <c:pt idx="14263">
                  <c:v>11.406577017</c:v>
                </c:pt>
                <c:pt idx="14264">
                  <c:v>11.407376689</c:v>
                </c:pt>
                <c:pt idx="14265">
                  <c:v>11.408176361</c:v>
                </c:pt>
                <c:pt idx="14266">
                  <c:v>11.408976033</c:v>
                </c:pt>
                <c:pt idx="14267">
                  <c:v>11.409775705</c:v>
                </c:pt>
                <c:pt idx="14268">
                  <c:v>11.410575377</c:v>
                </c:pt>
                <c:pt idx="14269">
                  <c:v>11.411375049</c:v>
                </c:pt>
                <c:pt idx="14270">
                  <c:v>11.412174721</c:v>
                </c:pt>
                <c:pt idx="14271">
                  <c:v>11.412974393</c:v>
                </c:pt>
                <c:pt idx="14272">
                  <c:v>11.413774065</c:v>
                </c:pt>
                <c:pt idx="14273">
                  <c:v>11.414573737</c:v>
                </c:pt>
                <c:pt idx="14274">
                  <c:v>11.415373409</c:v>
                </c:pt>
                <c:pt idx="14275">
                  <c:v>11.416173081</c:v>
                </c:pt>
                <c:pt idx="14276">
                  <c:v>11.416972753</c:v>
                </c:pt>
                <c:pt idx="14277">
                  <c:v>11.417772425</c:v>
                </c:pt>
                <c:pt idx="14278">
                  <c:v>11.418572097</c:v>
                </c:pt>
                <c:pt idx="14279">
                  <c:v>11.419371769</c:v>
                </c:pt>
                <c:pt idx="14280">
                  <c:v>11.420171441</c:v>
                </c:pt>
                <c:pt idx="14281">
                  <c:v>11.420971113</c:v>
                </c:pt>
                <c:pt idx="14282">
                  <c:v>11.421770785</c:v>
                </c:pt>
                <c:pt idx="14283">
                  <c:v>11.422570457</c:v>
                </c:pt>
                <c:pt idx="14284">
                  <c:v>11.423370129</c:v>
                </c:pt>
                <c:pt idx="14285">
                  <c:v>11.424169801</c:v>
                </c:pt>
                <c:pt idx="14286">
                  <c:v>11.424969473</c:v>
                </c:pt>
                <c:pt idx="14287">
                  <c:v>11.425769145</c:v>
                </c:pt>
                <c:pt idx="14288">
                  <c:v>11.426568817</c:v>
                </c:pt>
                <c:pt idx="14289">
                  <c:v>11.427368489</c:v>
                </c:pt>
                <c:pt idx="14290">
                  <c:v>11.428168161</c:v>
                </c:pt>
                <c:pt idx="14291">
                  <c:v>11.428967833</c:v>
                </c:pt>
                <c:pt idx="14292">
                  <c:v>11.429767505</c:v>
                </c:pt>
                <c:pt idx="14293">
                  <c:v>11.430567177</c:v>
                </c:pt>
                <c:pt idx="14294">
                  <c:v>11.431366849</c:v>
                </c:pt>
                <c:pt idx="14295">
                  <c:v>11.432166521</c:v>
                </c:pt>
                <c:pt idx="14296">
                  <c:v>11.432966193</c:v>
                </c:pt>
                <c:pt idx="14297">
                  <c:v>11.433765865</c:v>
                </c:pt>
                <c:pt idx="14298">
                  <c:v>11.434565537</c:v>
                </c:pt>
                <c:pt idx="14299">
                  <c:v>11.435365209</c:v>
                </c:pt>
                <c:pt idx="14300">
                  <c:v>11.436164881</c:v>
                </c:pt>
                <c:pt idx="14301">
                  <c:v>11.436964553</c:v>
                </c:pt>
                <c:pt idx="14302">
                  <c:v>11.437764225</c:v>
                </c:pt>
                <c:pt idx="14303">
                  <c:v>11.438563897</c:v>
                </c:pt>
                <c:pt idx="14304">
                  <c:v>11.439363569</c:v>
                </c:pt>
                <c:pt idx="14305">
                  <c:v>11.440163241</c:v>
                </c:pt>
                <c:pt idx="14306">
                  <c:v>11.440962913</c:v>
                </c:pt>
                <c:pt idx="14307">
                  <c:v>11.441762585</c:v>
                </c:pt>
                <c:pt idx="14308">
                  <c:v>11.442562257</c:v>
                </c:pt>
                <c:pt idx="14309">
                  <c:v>11.443361929</c:v>
                </c:pt>
                <c:pt idx="14310">
                  <c:v>11.444161601</c:v>
                </c:pt>
                <c:pt idx="14311">
                  <c:v>11.444961273</c:v>
                </c:pt>
                <c:pt idx="14312">
                  <c:v>11.445760945</c:v>
                </c:pt>
                <c:pt idx="14313">
                  <c:v>11.446560617</c:v>
                </c:pt>
                <c:pt idx="14314">
                  <c:v>11.447360289</c:v>
                </c:pt>
                <c:pt idx="14315">
                  <c:v>11.448159961</c:v>
                </c:pt>
                <c:pt idx="14316">
                  <c:v>11.448959633</c:v>
                </c:pt>
                <c:pt idx="14317">
                  <c:v>11.449759305</c:v>
                </c:pt>
                <c:pt idx="14318">
                  <c:v>11.450558977</c:v>
                </c:pt>
                <c:pt idx="14319">
                  <c:v>11.451358649</c:v>
                </c:pt>
                <c:pt idx="14320">
                  <c:v>11.452158321</c:v>
                </c:pt>
                <c:pt idx="14321">
                  <c:v>11.452957993</c:v>
                </c:pt>
                <c:pt idx="14322">
                  <c:v>11.453757665</c:v>
                </c:pt>
                <c:pt idx="14323">
                  <c:v>11.454557337</c:v>
                </c:pt>
                <c:pt idx="14324">
                  <c:v>11.455357009</c:v>
                </c:pt>
                <c:pt idx="14325">
                  <c:v>11.456156681</c:v>
                </c:pt>
                <c:pt idx="14326">
                  <c:v>11.456956353</c:v>
                </c:pt>
                <c:pt idx="14327">
                  <c:v>11.457756025</c:v>
                </c:pt>
                <c:pt idx="14328">
                  <c:v>11.458555697</c:v>
                </c:pt>
                <c:pt idx="14329">
                  <c:v>11.459355369</c:v>
                </c:pt>
                <c:pt idx="14330">
                  <c:v>11.460155041</c:v>
                </c:pt>
                <c:pt idx="14331">
                  <c:v>11.460954713</c:v>
                </c:pt>
                <c:pt idx="14332">
                  <c:v>11.461754385</c:v>
                </c:pt>
                <c:pt idx="14333">
                  <c:v>11.46255405700001</c:v>
                </c:pt>
                <c:pt idx="14334">
                  <c:v>11.463353729</c:v>
                </c:pt>
                <c:pt idx="14335">
                  <c:v>11.464153401</c:v>
                </c:pt>
                <c:pt idx="14336">
                  <c:v>11.464953073</c:v>
                </c:pt>
                <c:pt idx="14337">
                  <c:v>11.465752745</c:v>
                </c:pt>
                <c:pt idx="14338">
                  <c:v>11.466552417</c:v>
                </c:pt>
                <c:pt idx="14339">
                  <c:v>11.467352089</c:v>
                </c:pt>
                <c:pt idx="14340">
                  <c:v>11.468151761</c:v>
                </c:pt>
                <c:pt idx="14341">
                  <c:v>11.468951433</c:v>
                </c:pt>
                <c:pt idx="14342">
                  <c:v>11.469751105</c:v>
                </c:pt>
                <c:pt idx="14343">
                  <c:v>11.470550777</c:v>
                </c:pt>
                <c:pt idx="14344">
                  <c:v>11.471350449</c:v>
                </c:pt>
                <c:pt idx="14345">
                  <c:v>11.472150121</c:v>
                </c:pt>
                <c:pt idx="14346">
                  <c:v>11.472949793</c:v>
                </c:pt>
                <c:pt idx="14347">
                  <c:v>11.473749465</c:v>
                </c:pt>
                <c:pt idx="14348">
                  <c:v>11.474549137</c:v>
                </c:pt>
                <c:pt idx="14349">
                  <c:v>11.475348809</c:v>
                </c:pt>
                <c:pt idx="14350">
                  <c:v>11.476148481</c:v>
                </c:pt>
                <c:pt idx="14351">
                  <c:v>11.476948153</c:v>
                </c:pt>
                <c:pt idx="14352">
                  <c:v>11.477747825</c:v>
                </c:pt>
                <c:pt idx="14353">
                  <c:v>11.478547497</c:v>
                </c:pt>
                <c:pt idx="14354">
                  <c:v>11.479347169</c:v>
                </c:pt>
                <c:pt idx="14355">
                  <c:v>11.480146841</c:v>
                </c:pt>
                <c:pt idx="14356">
                  <c:v>11.480946513</c:v>
                </c:pt>
                <c:pt idx="14357">
                  <c:v>11.481746185</c:v>
                </c:pt>
                <c:pt idx="14358">
                  <c:v>11.48254585700001</c:v>
                </c:pt>
                <c:pt idx="14359">
                  <c:v>11.483345529</c:v>
                </c:pt>
                <c:pt idx="14360">
                  <c:v>11.484145201</c:v>
                </c:pt>
                <c:pt idx="14361">
                  <c:v>11.484944873</c:v>
                </c:pt>
                <c:pt idx="14362">
                  <c:v>11.485744545</c:v>
                </c:pt>
                <c:pt idx="14363">
                  <c:v>11.48654421700001</c:v>
                </c:pt>
                <c:pt idx="14364">
                  <c:v>11.487343889</c:v>
                </c:pt>
                <c:pt idx="14365">
                  <c:v>11.488143561</c:v>
                </c:pt>
                <c:pt idx="14366">
                  <c:v>11.488943233</c:v>
                </c:pt>
                <c:pt idx="14367">
                  <c:v>11.489742905</c:v>
                </c:pt>
                <c:pt idx="14368">
                  <c:v>11.490542577</c:v>
                </c:pt>
                <c:pt idx="14369">
                  <c:v>11.491342249</c:v>
                </c:pt>
                <c:pt idx="14370">
                  <c:v>11.492141921</c:v>
                </c:pt>
                <c:pt idx="14371">
                  <c:v>11.492941593</c:v>
                </c:pt>
                <c:pt idx="14372">
                  <c:v>11.493741265</c:v>
                </c:pt>
                <c:pt idx="14373">
                  <c:v>11.494540937</c:v>
                </c:pt>
                <c:pt idx="14374">
                  <c:v>11.495340609</c:v>
                </c:pt>
                <c:pt idx="14375">
                  <c:v>11.496140281</c:v>
                </c:pt>
                <c:pt idx="14376">
                  <c:v>11.496939953</c:v>
                </c:pt>
                <c:pt idx="14377">
                  <c:v>11.497739625</c:v>
                </c:pt>
                <c:pt idx="14378">
                  <c:v>11.498539297</c:v>
                </c:pt>
                <c:pt idx="14379">
                  <c:v>11.499338969</c:v>
                </c:pt>
                <c:pt idx="14380">
                  <c:v>11.500138641</c:v>
                </c:pt>
                <c:pt idx="14381">
                  <c:v>11.500938313</c:v>
                </c:pt>
                <c:pt idx="14382">
                  <c:v>11.501737985</c:v>
                </c:pt>
                <c:pt idx="14383">
                  <c:v>11.502537657</c:v>
                </c:pt>
                <c:pt idx="14384">
                  <c:v>11.503337329</c:v>
                </c:pt>
                <c:pt idx="14385">
                  <c:v>11.504137001</c:v>
                </c:pt>
                <c:pt idx="14386">
                  <c:v>11.504936673</c:v>
                </c:pt>
                <c:pt idx="14387">
                  <c:v>11.505736345</c:v>
                </c:pt>
                <c:pt idx="14388">
                  <c:v>11.506536017</c:v>
                </c:pt>
                <c:pt idx="14389">
                  <c:v>11.507335689</c:v>
                </c:pt>
                <c:pt idx="14390">
                  <c:v>11.508135361</c:v>
                </c:pt>
                <c:pt idx="14391">
                  <c:v>11.508935033</c:v>
                </c:pt>
                <c:pt idx="14392">
                  <c:v>11.509734705</c:v>
                </c:pt>
                <c:pt idx="14393">
                  <c:v>11.510534377</c:v>
                </c:pt>
                <c:pt idx="14394">
                  <c:v>11.511334049</c:v>
                </c:pt>
                <c:pt idx="14395">
                  <c:v>11.512133721</c:v>
                </c:pt>
                <c:pt idx="14396">
                  <c:v>11.512933393</c:v>
                </c:pt>
                <c:pt idx="14397">
                  <c:v>11.513733065</c:v>
                </c:pt>
                <c:pt idx="14398">
                  <c:v>11.514532737</c:v>
                </c:pt>
                <c:pt idx="14399">
                  <c:v>11.515332409</c:v>
                </c:pt>
                <c:pt idx="14400">
                  <c:v>11.516132081</c:v>
                </c:pt>
                <c:pt idx="14401">
                  <c:v>11.516931753</c:v>
                </c:pt>
                <c:pt idx="14402">
                  <c:v>11.517731425</c:v>
                </c:pt>
                <c:pt idx="14403">
                  <c:v>11.518531097</c:v>
                </c:pt>
                <c:pt idx="14404">
                  <c:v>11.519330769</c:v>
                </c:pt>
                <c:pt idx="14405">
                  <c:v>11.520130441</c:v>
                </c:pt>
                <c:pt idx="14406">
                  <c:v>11.520930113</c:v>
                </c:pt>
                <c:pt idx="14407">
                  <c:v>11.521729785</c:v>
                </c:pt>
                <c:pt idx="14408">
                  <c:v>11.522529457</c:v>
                </c:pt>
                <c:pt idx="14409">
                  <c:v>11.523329129</c:v>
                </c:pt>
                <c:pt idx="14410">
                  <c:v>11.524128801</c:v>
                </c:pt>
                <c:pt idx="14411">
                  <c:v>11.524928473</c:v>
                </c:pt>
                <c:pt idx="14412">
                  <c:v>11.525728145</c:v>
                </c:pt>
                <c:pt idx="14413">
                  <c:v>11.526527817</c:v>
                </c:pt>
                <c:pt idx="14414">
                  <c:v>11.527327489</c:v>
                </c:pt>
                <c:pt idx="14415">
                  <c:v>11.528127161</c:v>
                </c:pt>
                <c:pt idx="14416">
                  <c:v>11.528926833</c:v>
                </c:pt>
                <c:pt idx="14417">
                  <c:v>11.529726505</c:v>
                </c:pt>
                <c:pt idx="14418">
                  <c:v>11.530526177</c:v>
                </c:pt>
                <c:pt idx="14419">
                  <c:v>11.531325849</c:v>
                </c:pt>
                <c:pt idx="14420">
                  <c:v>11.532125521</c:v>
                </c:pt>
                <c:pt idx="14421">
                  <c:v>11.532925193</c:v>
                </c:pt>
                <c:pt idx="14422">
                  <c:v>11.533724865</c:v>
                </c:pt>
                <c:pt idx="14423">
                  <c:v>11.534524537</c:v>
                </c:pt>
                <c:pt idx="14424">
                  <c:v>11.535324209</c:v>
                </c:pt>
                <c:pt idx="14425">
                  <c:v>11.536123881</c:v>
                </c:pt>
                <c:pt idx="14426">
                  <c:v>11.536923553</c:v>
                </c:pt>
                <c:pt idx="14427">
                  <c:v>11.537723225</c:v>
                </c:pt>
                <c:pt idx="14428">
                  <c:v>11.538522897</c:v>
                </c:pt>
                <c:pt idx="14429">
                  <c:v>11.539322569</c:v>
                </c:pt>
                <c:pt idx="14430">
                  <c:v>11.540122241</c:v>
                </c:pt>
                <c:pt idx="14431">
                  <c:v>11.540921913</c:v>
                </c:pt>
                <c:pt idx="14432">
                  <c:v>11.541721585</c:v>
                </c:pt>
                <c:pt idx="14433">
                  <c:v>11.542521257</c:v>
                </c:pt>
                <c:pt idx="14434">
                  <c:v>11.543320929</c:v>
                </c:pt>
                <c:pt idx="14435">
                  <c:v>11.544120601</c:v>
                </c:pt>
                <c:pt idx="14436">
                  <c:v>11.544920273</c:v>
                </c:pt>
                <c:pt idx="14437">
                  <c:v>11.545719945</c:v>
                </c:pt>
                <c:pt idx="14438">
                  <c:v>11.546519617</c:v>
                </c:pt>
                <c:pt idx="14439">
                  <c:v>11.547319289</c:v>
                </c:pt>
                <c:pt idx="14440">
                  <c:v>11.548118961</c:v>
                </c:pt>
                <c:pt idx="14441">
                  <c:v>11.548918633</c:v>
                </c:pt>
                <c:pt idx="14442">
                  <c:v>11.549718305</c:v>
                </c:pt>
                <c:pt idx="14443">
                  <c:v>11.550517977</c:v>
                </c:pt>
                <c:pt idx="14444">
                  <c:v>11.551317649</c:v>
                </c:pt>
                <c:pt idx="14445">
                  <c:v>11.552117321</c:v>
                </c:pt>
                <c:pt idx="14446">
                  <c:v>11.552916993</c:v>
                </c:pt>
                <c:pt idx="14447">
                  <c:v>11.553716665</c:v>
                </c:pt>
                <c:pt idx="14448">
                  <c:v>11.554516337</c:v>
                </c:pt>
                <c:pt idx="14449">
                  <c:v>11.555316009</c:v>
                </c:pt>
                <c:pt idx="14450">
                  <c:v>11.556115681</c:v>
                </c:pt>
                <c:pt idx="14451">
                  <c:v>11.556915353</c:v>
                </c:pt>
                <c:pt idx="14452">
                  <c:v>11.557715025</c:v>
                </c:pt>
                <c:pt idx="14453">
                  <c:v>11.558514697</c:v>
                </c:pt>
                <c:pt idx="14454">
                  <c:v>11.559314369</c:v>
                </c:pt>
                <c:pt idx="14455">
                  <c:v>11.560114041</c:v>
                </c:pt>
                <c:pt idx="14456">
                  <c:v>11.560913713</c:v>
                </c:pt>
                <c:pt idx="14457">
                  <c:v>11.561713385</c:v>
                </c:pt>
                <c:pt idx="14458">
                  <c:v>11.562513057</c:v>
                </c:pt>
                <c:pt idx="14459">
                  <c:v>11.563312729</c:v>
                </c:pt>
                <c:pt idx="14460">
                  <c:v>11.564112401</c:v>
                </c:pt>
                <c:pt idx="14461">
                  <c:v>11.564912073</c:v>
                </c:pt>
                <c:pt idx="14462">
                  <c:v>11.565711745</c:v>
                </c:pt>
                <c:pt idx="14463">
                  <c:v>11.566511417</c:v>
                </c:pt>
                <c:pt idx="14464">
                  <c:v>11.567311089</c:v>
                </c:pt>
                <c:pt idx="14465">
                  <c:v>11.568110761</c:v>
                </c:pt>
                <c:pt idx="14466">
                  <c:v>11.568910433</c:v>
                </c:pt>
                <c:pt idx="14467">
                  <c:v>11.569710105</c:v>
                </c:pt>
                <c:pt idx="14468">
                  <c:v>11.570509777</c:v>
                </c:pt>
                <c:pt idx="14469">
                  <c:v>11.571309449</c:v>
                </c:pt>
                <c:pt idx="14470">
                  <c:v>11.572109121</c:v>
                </c:pt>
                <c:pt idx="14471">
                  <c:v>11.572908793</c:v>
                </c:pt>
                <c:pt idx="14472">
                  <c:v>11.573708465</c:v>
                </c:pt>
                <c:pt idx="14473">
                  <c:v>11.574508137</c:v>
                </c:pt>
                <c:pt idx="14474">
                  <c:v>11.575307809</c:v>
                </c:pt>
                <c:pt idx="14475">
                  <c:v>11.576107481</c:v>
                </c:pt>
                <c:pt idx="14476">
                  <c:v>11.576907153</c:v>
                </c:pt>
                <c:pt idx="14477">
                  <c:v>11.577706825</c:v>
                </c:pt>
                <c:pt idx="14478">
                  <c:v>11.578506497</c:v>
                </c:pt>
                <c:pt idx="14479">
                  <c:v>11.579306169</c:v>
                </c:pt>
                <c:pt idx="14480">
                  <c:v>11.580105841</c:v>
                </c:pt>
                <c:pt idx="14481">
                  <c:v>11.580905513</c:v>
                </c:pt>
                <c:pt idx="14482">
                  <c:v>11.581705185</c:v>
                </c:pt>
                <c:pt idx="14483">
                  <c:v>11.58250485700001</c:v>
                </c:pt>
                <c:pt idx="14484">
                  <c:v>11.583304529</c:v>
                </c:pt>
                <c:pt idx="14485">
                  <c:v>11.584104201</c:v>
                </c:pt>
                <c:pt idx="14486">
                  <c:v>11.584903873</c:v>
                </c:pt>
                <c:pt idx="14487">
                  <c:v>11.585703545</c:v>
                </c:pt>
                <c:pt idx="14488">
                  <c:v>11.586503217</c:v>
                </c:pt>
                <c:pt idx="14489">
                  <c:v>11.587302889</c:v>
                </c:pt>
                <c:pt idx="14490">
                  <c:v>11.588102561</c:v>
                </c:pt>
                <c:pt idx="14491">
                  <c:v>11.588902233</c:v>
                </c:pt>
                <c:pt idx="14492">
                  <c:v>11.589701905</c:v>
                </c:pt>
                <c:pt idx="14493">
                  <c:v>11.590501577</c:v>
                </c:pt>
                <c:pt idx="14494">
                  <c:v>11.591301249</c:v>
                </c:pt>
                <c:pt idx="14495">
                  <c:v>11.592100921</c:v>
                </c:pt>
                <c:pt idx="14496">
                  <c:v>11.592900593</c:v>
                </c:pt>
                <c:pt idx="14497">
                  <c:v>11.593700265</c:v>
                </c:pt>
                <c:pt idx="14498">
                  <c:v>11.594499937</c:v>
                </c:pt>
                <c:pt idx="14499">
                  <c:v>11.595299609</c:v>
                </c:pt>
                <c:pt idx="14500">
                  <c:v>11.596099281</c:v>
                </c:pt>
                <c:pt idx="14501">
                  <c:v>11.596898953</c:v>
                </c:pt>
                <c:pt idx="14502">
                  <c:v>11.597698625</c:v>
                </c:pt>
                <c:pt idx="14503">
                  <c:v>11.598498297</c:v>
                </c:pt>
                <c:pt idx="14504">
                  <c:v>11.599297969</c:v>
                </c:pt>
                <c:pt idx="14505">
                  <c:v>11.600097641</c:v>
                </c:pt>
                <c:pt idx="14506">
                  <c:v>11.600897313</c:v>
                </c:pt>
                <c:pt idx="14507">
                  <c:v>11.601696985</c:v>
                </c:pt>
                <c:pt idx="14508">
                  <c:v>11.602496657</c:v>
                </c:pt>
                <c:pt idx="14509">
                  <c:v>11.603296329</c:v>
                </c:pt>
                <c:pt idx="14510">
                  <c:v>11.604096001</c:v>
                </c:pt>
                <c:pt idx="14511">
                  <c:v>11.604895673</c:v>
                </c:pt>
                <c:pt idx="14512">
                  <c:v>11.605695345</c:v>
                </c:pt>
                <c:pt idx="14513">
                  <c:v>11.606495017</c:v>
                </c:pt>
                <c:pt idx="14514">
                  <c:v>11.607294689</c:v>
                </c:pt>
                <c:pt idx="14515">
                  <c:v>11.608094361</c:v>
                </c:pt>
                <c:pt idx="14516">
                  <c:v>11.608894033</c:v>
                </c:pt>
                <c:pt idx="14517">
                  <c:v>11.609693705</c:v>
                </c:pt>
                <c:pt idx="14518">
                  <c:v>11.610493377</c:v>
                </c:pt>
                <c:pt idx="14519">
                  <c:v>11.611293049</c:v>
                </c:pt>
                <c:pt idx="14520">
                  <c:v>11.612092721</c:v>
                </c:pt>
                <c:pt idx="14521">
                  <c:v>11.612892393</c:v>
                </c:pt>
                <c:pt idx="14522">
                  <c:v>11.613692065</c:v>
                </c:pt>
                <c:pt idx="14523">
                  <c:v>11.614491737</c:v>
                </c:pt>
                <c:pt idx="14524">
                  <c:v>11.615291409</c:v>
                </c:pt>
                <c:pt idx="14525">
                  <c:v>11.616091081</c:v>
                </c:pt>
                <c:pt idx="14526">
                  <c:v>11.616890753</c:v>
                </c:pt>
                <c:pt idx="14527">
                  <c:v>11.617690425</c:v>
                </c:pt>
                <c:pt idx="14528">
                  <c:v>11.618490097</c:v>
                </c:pt>
                <c:pt idx="14529">
                  <c:v>11.619289769</c:v>
                </c:pt>
                <c:pt idx="14530">
                  <c:v>11.620089441</c:v>
                </c:pt>
                <c:pt idx="14531">
                  <c:v>11.620889113</c:v>
                </c:pt>
                <c:pt idx="14532">
                  <c:v>11.621688785</c:v>
                </c:pt>
                <c:pt idx="14533">
                  <c:v>11.622488457</c:v>
                </c:pt>
                <c:pt idx="14534">
                  <c:v>11.623288129</c:v>
                </c:pt>
                <c:pt idx="14535">
                  <c:v>11.624087801</c:v>
                </c:pt>
                <c:pt idx="14536">
                  <c:v>11.624887473</c:v>
                </c:pt>
                <c:pt idx="14537">
                  <c:v>11.625687145</c:v>
                </c:pt>
                <c:pt idx="14538">
                  <c:v>11.62648681700001</c:v>
                </c:pt>
                <c:pt idx="14539">
                  <c:v>11.627286489</c:v>
                </c:pt>
                <c:pt idx="14540">
                  <c:v>11.628086161</c:v>
                </c:pt>
                <c:pt idx="14541">
                  <c:v>11.628885833</c:v>
                </c:pt>
                <c:pt idx="14542">
                  <c:v>11.629685505</c:v>
                </c:pt>
                <c:pt idx="14543">
                  <c:v>11.630485177</c:v>
                </c:pt>
                <c:pt idx="14544">
                  <c:v>11.631284849</c:v>
                </c:pt>
                <c:pt idx="14545">
                  <c:v>11.632084521</c:v>
                </c:pt>
                <c:pt idx="14546">
                  <c:v>11.632884193</c:v>
                </c:pt>
                <c:pt idx="14547">
                  <c:v>11.633683865</c:v>
                </c:pt>
                <c:pt idx="14548">
                  <c:v>11.634483537</c:v>
                </c:pt>
                <c:pt idx="14549">
                  <c:v>11.635283209</c:v>
                </c:pt>
                <c:pt idx="14550">
                  <c:v>11.636082881</c:v>
                </c:pt>
                <c:pt idx="14551">
                  <c:v>11.636882553</c:v>
                </c:pt>
                <c:pt idx="14552">
                  <c:v>11.637682225</c:v>
                </c:pt>
                <c:pt idx="14553">
                  <c:v>11.638481897</c:v>
                </c:pt>
                <c:pt idx="14554">
                  <c:v>11.639281569</c:v>
                </c:pt>
                <c:pt idx="14555">
                  <c:v>11.640081241</c:v>
                </c:pt>
                <c:pt idx="14556">
                  <c:v>11.640880913</c:v>
                </c:pt>
                <c:pt idx="14557">
                  <c:v>11.641680585</c:v>
                </c:pt>
                <c:pt idx="14558">
                  <c:v>11.642480257</c:v>
                </c:pt>
                <c:pt idx="14559">
                  <c:v>11.643279929</c:v>
                </c:pt>
                <c:pt idx="14560">
                  <c:v>11.644079601</c:v>
                </c:pt>
                <c:pt idx="14561">
                  <c:v>11.644879273</c:v>
                </c:pt>
                <c:pt idx="14562">
                  <c:v>11.645678945</c:v>
                </c:pt>
                <c:pt idx="14563">
                  <c:v>11.646478617</c:v>
                </c:pt>
                <c:pt idx="14564">
                  <c:v>11.647278289</c:v>
                </c:pt>
                <c:pt idx="14565">
                  <c:v>11.648077961</c:v>
                </c:pt>
                <c:pt idx="14566">
                  <c:v>11.648877633</c:v>
                </c:pt>
                <c:pt idx="14567">
                  <c:v>11.649677305</c:v>
                </c:pt>
                <c:pt idx="14568">
                  <c:v>11.650476977</c:v>
                </c:pt>
                <c:pt idx="14569">
                  <c:v>11.651276649</c:v>
                </c:pt>
                <c:pt idx="14570">
                  <c:v>11.652076321</c:v>
                </c:pt>
                <c:pt idx="14571">
                  <c:v>11.652875993</c:v>
                </c:pt>
                <c:pt idx="14572">
                  <c:v>11.653675665</c:v>
                </c:pt>
                <c:pt idx="14573">
                  <c:v>11.654475337</c:v>
                </c:pt>
                <c:pt idx="14574">
                  <c:v>11.655275009</c:v>
                </c:pt>
                <c:pt idx="14575">
                  <c:v>11.656074681</c:v>
                </c:pt>
                <c:pt idx="14576">
                  <c:v>11.656874353</c:v>
                </c:pt>
                <c:pt idx="14577">
                  <c:v>11.657674025</c:v>
                </c:pt>
                <c:pt idx="14578">
                  <c:v>11.658473697</c:v>
                </c:pt>
                <c:pt idx="14579">
                  <c:v>11.659273369</c:v>
                </c:pt>
                <c:pt idx="14580">
                  <c:v>11.660073041</c:v>
                </c:pt>
                <c:pt idx="14581">
                  <c:v>11.660872713</c:v>
                </c:pt>
                <c:pt idx="14582">
                  <c:v>11.661672385</c:v>
                </c:pt>
                <c:pt idx="14583">
                  <c:v>11.662472057</c:v>
                </c:pt>
                <c:pt idx="14584">
                  <c:v>11.663271729</c:v>
                </c:pt>
                <c:pt idx="14585">
                  <c:v>11.664071401</c:v>
                </c:pt>
                <c:pt idx="14586">
                  <c:v>11.664871073</c:v>
                </c:pt>
                <c:pt idx="14587">
                  <c:v>11.665670745</c:v>
                </c:pt>
                <c:pt idx="14588">
                  <c:v>11.666470417</c:v>
                </c:pt>
                <c:pt idx="14589">
                  <c:v>11.667270089</c:v>
                </c:pt>
                <c:pt idx="14590">
                  <c:v>11.668069761</c:v>
                </c:pt>
                <c:pt idx="14591">
                  <c:v>11.668869433</c:v>
                </c:pt>
                <c:pt idx="14592">
                  <c:v>11.669669105</c:v>
                </c:pt>
                <c:pt idx="14593">
                  <c:v>11.670468777</c:v>
                </c:pt>
                <c:pt idx="14594">
                  <c:v>11.671268449</c:v>
                </c:pt>
                <c:pt idx="14595">
                  <c:v>11.672068121</c:v>
                </c:pt>
                <c:pt idx="14596">
                  <c:v>11.672867793</c:v>
                </c:pt>
                <c:pt idx="14597">
                  <c:v>11.673667465</c:v>
                </c:pt>
                <c:pt idx="14598">
                  <c:v>11.674467137</c:v>
                </c:pt>
                <c:pt idx="14599">
                  <c:v>11.675266809</c:v>
                </c:pt>
                <c:pt idx="14600">
                  <c:v>11.676066481</c:v>
                </c:pt>
                <c:pt idx="14601">
                  <c:v>11.676866153</c:v>
                </c:pt>
                <c:pt idx="14602">
                  <c:v>11.677665825</c:v>
                </c:pt>
                <c:pt idx="14603">
                  <c:v>11.678465497</c:v>
                </c:pt>
                <c:pt idx="14604">
                  <c:v>11.679265169</c:v>
                </c:pt>
                <c:pt idx="14605">
                  <c:v>11.680064841</c:v>
                </c:pt>
                <c:pt idx="14606">
                  <c:v>11.680864513</c:v>
                </c:pt>
                <c:pt idx="14607">
                  <c:v>11.681664185</c:v>
                </c:pt>
                <c:pt idx="14608">
                  <c:v>11.682463857</c:v>
                </c:pt>
                <c:pt idx="14609">
                  <c:v>11.683263529</c:v>
                </c:pt>
                <c:pt idx="14610">
                  <c:v>11.684063201</c:v>
                </c:pt>
                <c:pt idx="14611">
                  <c:v>11.684862873</c:v>
                </c:pt>
                <c:pt idx="14612">
                  <c:v>11.685662545</c:v>
                </c:pt>
                <c:pt idx="14613">
                  <c:v>11.686462217</c:v>
                </c:pt>
                <c:pt idx="14614">
                  <c:v>11.687261889</c:v>
                </c:pt>
                <c:pt idx="14615">
                  <c:v>11.688061561</c:v>
                </c:pt>
                <c:pt idx="14616">
                  <c:v>11.688861233</c:v>
                </c:pt>
                <c:pt idx="14617">
                  <c:v>11.689660905</c:v>
                </c:pt>
                <c:pt idx="14618">
                  <c:v>11.690460577</c:v>
                </c:pt>
                <c:pt idx="14619">
                  <c:v>11.691260249</c:v>
                </c:pt>
                <c:pt idx="14620">
                  <c:v>11.692059921</c:v>
                </c:pt>
                <c:pt idx="14621">
                  <c:v>11.692859593</c:v>
                </c:pt>
                <c:pt idx="14622">
                  <c:v>11.693659265</c:v>
                </c:pt>
                <c:pt idx="14623">
                  <c:v>11.694458937</c:v>
                </c:pt>
                <c:pt idx="14624">
                  <c:v>11.695258609</c:v>
                </c:pt>
                <c:pt idx="14625">
                  <c:v>11.696058281</c:v>
                </c:pt>
                <c:pt idx="14626">
                  <c:v>11.696857953</c:v>
                </c:pt>
                <c:pt idx="14627">
                  <c:v>11.697657625</c:v>
                </c:pt>
                <c:pt idx="14628">
                  <c:v>11.698457297</c:v>
                </c:pt>
                <c:pt idx="14629">
                  <c:v>11.699256969</c:v>
                </c:pt>
                <c:pt idx="14630">
                  <c:v>11.700056641</c:v>
                </c:pt>
                <c:pt idx="14631">
                  <c:v>11.700856313</c:v>
                </c:pt>
                <c:pt idx="14632">
                  <c:v>11.701655985</c:v>
                </c:pt>
                <c:pt idx="14633">
                  <c:v>11.702455657</c:v>
                </c:pt>
                <c:pt idx="14634">
                  <c:v>11.703255329</c:v>
                </c:pt>
                <c:pt idx="14635">
                  <c:v>11.704055001</c:v>
                </c:pt>
                <c:pt idx="14636">
                  <c:v>11.704854673</c:v>
                </c:pt>
                <c:pt idx="14637">
                  <c:v>11.705654345</c:v>
                </c:pt>
                <c:pt idx="14638">
                  <c:v>11.706454017</c:v>
                </c:pt>
                <c:pt idx="14639">
                  <c:v>11.707253689</c:v>
                </c:pt>
                <c:pt idx="14640">
                  <c:v>11.708053361</c:v>
                </c:pt>
                <c:pt idx="14641">
                  <c:v>11.708853033</c:v>
                </c:pt>
                <c:pt idx="14642">
                  <c:v>11.709652705</c:v>
                </c:pt>
                <c:pt idx="14643">
                  <c:v>11.710452377</c:v>
                </c:pt>
                <c:pt idx="14644">
                  <c:v>11.711252049</c:v>
                </c:pt>
                <c:pt idx="14645">
                  <c:v>11.712051721</c:v>
                </c:pt>
                <c:pt idx="14646">
                  <c:v>11.712851393</c:v>
                </c:pt>
                <c:pt idx="14647">
                  <c:v>11.713651065</c:v>
                </c:pt>
                <c:pt idx="14648">
                  <c:v>11.714450737</c:v>
                </c:pt>
                <c:pt idx="14649">
                  <c:v>11.715250409</c:v>
                </c:pt>
                <c:pt idx="14650">
                  <c:v>11.716050081</c:v>
                </c:pt>
                <c:pt idx="14651">
                  <c:v>11.716849753</c:v>
                </c:pt>
                <c:pt idx="14652">
                  <c:v>11.717649425</c:v>
                </c:pt>
                <c:pt idx="14653">
                  <c:v>11.718449097</c:v>
                </c:pt>
                <c:pt idx="14654">
                  <c:v>11.719248769</c:v>
                </c:pt>
                <c:pt idx="14655">
                  <c:v>11.720048441</c:v>
                </c:pt>
                <c:pt idx="14656">
                  <c:v>11.720848113</c:v>
                </c:pt>
                <c:pt idx="14657">
                  <c:v>11.721647785</c:v>
                </c:pt>
                <c:pt idx="14658">
                  <c:v>11.722447457</c:v>
                </c:pt>
                <c:pt idx="14659">
                  <c:v>11.723247129</c:v>
                </c:pt>
                <c:pt idx="14660">
                  <c:v>11.724046801</c:v>
                </c:pt>
                <c:pt idx="14661">
                  <c:v>11.724846473</c:v>
                </c:pt>
                <c:pt idx="14662">
                  <c:v>11.725646145</c:v>
                </c:pt>
                <c:pt idx="14663">
                  <c:v>11.726445817</c:v>
                </c:pt>
                <c:pt idx="14664">
                  <c:v>11.727245489</c:v>
                </c:pt>
                <c:pt idx="14665">
                  <c:v>11.728045161</c:v>
                </c:pt>
                <c:pt idx="14666">
                  <c:v>11.728844833</c:v>
                </c:pt>
                <c:pt idx="14667">
                  <c:v>11.729644505</c:v>
                </c:pt>
                <c:pt idx="14668">
                  <c:v>11.730444177</c:v>
                </c:pt>
                <c:pt idx="14669">
                  <c:v>11.731243849</c:v>
                </c:pt>
                <c:pt idx="14670">
                  <c:v>11.732043521</c:v>
                </c:pt>
                <c:pt idx="14671">
                  <c:v>11.732843193</c:v>
                </c:pt>
                <c:pt idx="14672">
                  <c:v>11.733642865</c:v>
                </c:pt>
                <c:pt idx="14673">
                  <c:v>11.734442537</c:v>
                </c:pt>
                <c:pt idx="14674">
                  <c:v>11.735242209</c:v>
                </c:pt>
                <c:pt idx="14675">
                  <c:v>11.736041881</c:v>
                </c:pt>
                <c:pt idx="14676">
                  <c:v>11.736841553</c:v>
                </c:pt>
                <c:pt idx="14677">
                  <c:v>11.737641225</c:v>
                </c:pt>
                <c:pt idx="14678">
                  <c:v>11.738440897</c:v>
                </c:pt>
                <c:pt idx="14679">
                  <c:v>11.739240569</c:v>
                </c:pt>
                <c:pt idx="14680">
                  <c:v>11.740040241</c:v>
                </c:pt>
                <c:pt idx="14681">
                  <c:v>11.740839913</c:v>
                </c:pt>
                <c:pt idx="14682">
                  <c:v>11.741639585</c:v>
                </c:pt>
                <c:pt idx="14683">
                  <c:v>11.742439257</c:v>
                </c:pt>
                <c:pt idx="14684">
                  <c:v>11.743238929</c:v>
                </c:pt>
                <c:pt idx="14685">
                  <c:v>11.744038601</c:v>
                </c:pt>
                <c:pt idx="14686">
                  <c:v>11.744838273</c:v>
                </c:pt>
                <c:pt idx="14687">
                  <c:v>11.745637945</c:v>
                </c:pt>
                <c:pt idx="14688">
                  <c:v>11.746437617</c:v>
                </c:pt>
                <c:pt idx="14689">
                  <c:v>11.747237289</c:v>
                </c:pt>
                <c:pt idx="14690">
                  <c:v>11.748036961</c:v>
                </c:pt>
                <c:pt idx="14691">
                  <c:v>11.748836633</c:v>
                </c:pt>
                <c:pt idx="14692">
                  <c:v>11.749636305</c:v>
                </c:pt>
                <c:pt idx="14693">
                  <c:v>11.750435977</c:v>
                </c:pt>
                <c:pt idx="14694">
                  <c:v>11.751235649</c:v>
                </c:pt>
                <c:pt idx="14695">
                  <c:v>11.752035321</c:v>
                </c:pt>
                <c:pt idx="14696">
                  <c:v>11.752834993</c:v>
                </c:pt>
                <c:pt idx="14697">
                  <c:v>11.753634665</c:v>
                </c:pt>
                <c:pt idx="14698">
                  <c:v>11.754434337</c:v>
                </c:pt>
                <c:pt idx="14699">
                  <c:v>11.755234009</c:v>
                </c:pt>
                <c:pt idx="14700">
                  <c:v>11.756033681</c:v>
                </c:pt>
                <c:pt idx="14701">
                  <c:v>11.756833353</c:v>
                </c:pt>
                <c:pt idx="14702">
                  <c:v>11.757633025</c:v>
                </c:pt>
                <c:pt idx="14703">
                  <c:v>11.758432697</c:v>
                </c:pt>
                <c:pt idx="14704">
                  <c:v>11.759232369</c:v>
                </c:pt>
                <c:pt idx="14705">
                  <c:v>11.760032041</c:v>
                </c:pt>
                <c:pt idx="14706">
                  <c:v>11.760831713</c:v>
                </c:pt>
                <c:pt idx="14707">
                  <c:v>11.761631385</c:v>
                </c:pt>
                <c:pt idx="14708">
                  <c:v>11.762431057</c:v>
                </c:pt>
                <c:pt idx="14709">
                  <c:v>11.763230729</c:v>
                </c:pt>
                <c:pt idx="14710">
                  <c:v>11.764030401</c:v>
                </c:pt>
                <c:pt idx="14711">
                  <c:v>11.764830073</c:v>
                </c:pt>
                <c:pt idx="14712">
                  <c:v>11.765629745</c:v>
                </c:pt>
                <c:pt idx="14713">
                  <c:v>11.766429417</c:v>
                </c:pt>
                <c:pt idx="14714">
                  <c:v>11.767229089</c:v>
                </c:pt>
                <c:pt idx="14715">
                  <c:v>11.768028761</c:v>
                </c:pt>
                <c:pt idx="14716">
                  <c:v>11.768828433</c:v>
                </c:pt>
                <c:pt idx="14717">
                  <c:v>11.769628105</c:v>
                </c:pt>
                <c:pt idx="14718">
                  <c:v>11.770427777</c:v>
                </c:pt>
                <c:pt idx="14719">
                  <c:v>11.771227449</c:v>
                </c:pt>
                <c:pt idx="14720">
                  <c:v>11.772027121</c:v>
                </c:pt>
                <c:pt idx="14721">
                  <c:v>11.772826793</c:v>
                </c:pt>
                <c:pt idx="14722">
                  <c:v>11.773626465</c:v>
                </c:pt>
                <c:pt idx="14723">
                  <c:v>11.774426137</c:v>
                </c:pt>
                <c:pt idx="14724">
                  <c:v>11.775225809</c:v>
                </c:pt>
                <c:pt idx="14725">
                  <c:v>11.776025481</c:v>
                </c:pt>
                <c:pt idx="14726">
                  <c:v>11.776825153</c:v>
                </c:pt>
                <c:pt idx="14727">
                  <c:v>11.777624825</c:v>
                </c:pt>
                <c:pt idx="14728">
                  <c:v>11.778424497</c:v>
                </c:pt>
                <c:pt idx="14729">
                  <c:v>11.779224169</c:v>
                </c:pt>
                <c:pt idx="14730">
                  <c:v>11.780023841</c:v>
                </c:pt>
                <c:pt idx="14731">
                  <c:v>11.780823513</c:v>
                </c:pt>
                <c:pt idx="14732">
                  <c:v>11.781623185</c:v>
                </c:pt>
                <c:pt idx="14733">
                  <c:v>11.782422857</c:v>
                </c:pt>
                <c:pt idx="14734">
                  <c:v>11.783222529</c:v>
                </c:pt>
                <c:pt idx="14735">
                  <c:v>11.784022201</c:v>
                </c:pt>
                <c:pt idx="14736">
                  <c:v>11.784821873</c:v>
                </c:pt>
                <c:pt idx="14737">
                  <c:v>11.785621545</c:v>
                </c:pt>
                <c:pt idx="14738">
                  <c:v>11.786421217</c:v>
                </c:pt>
                <c:pt idx="14739">
                  <c:v>11.787220889</c:v>
                </c:pt>
                <c:pt idx="14740">
                  <c:v>11.788020561</c:v>
                </c:pt>
                <c:pt idx="14741">
                  <c:v>11.788820233</c:v>
                </c:pt>
                <c:pt idx="14742">
                  <c:v>11.789619905</c:v>
                </c:pt>
                <c:pt idx="14743">
                  <c:v>11.790419577</c:v>
                </c:pt>
                <c:pt idx="14744">
                  <c:v>11.791219249</c:v>
                </c:pt>
                <c:pt idx="14745">
                  <c:v>11.792018921</c:v>
                </c:pt>
                <c:pt idx="14746">
                  <c:v>11.792818593</c:v>
                </c:pt>
                <c:pt idx="14747">
                  <c:v>11.793618265</c:v>
                </c:pt>
                <c:pt idx="14748">
                  <c:v>11.794417937</c:v>
                </c:pt>
                <c:pt idx="14749">
                  <c:v>11.795217609</c:v>
                </c:pt>
                <c:pt idx="14750">
                  <c:v>11.796017281</c:v>
                </c:pt>
                <c:pt idx="14751">
                  <c:v>11.796816953</c:v>
                </c:pt>
                <c:pt idx="14752">
                  <c:v>11.797616625</c:v>
                </c:pt>
                <c:pt idx="14753">
                  <c:v>11.798416297</c:v>
                </c:pt>
                <c:pt idx="14754">
                  <c:v>11.799215969</c:v>
                </c:pt>
                <c:pt idx="14755">
                  <c:v>11.800015641</c:v>
                </c:pt>
                <c:pt idx="14756">
                  <c:v>11.800815313</c:v>
                </c:pt>
                <c:pt idx="14757">
                  <c:v>11.801614985</c:v>
                </c:pt>
                <c:pt idx="14758">
                  <c:v>11.80241465700001</c:v>
                </c:pt>
                <c:pt idx="14759">
                  <c:v>11.803214329</c:v>
                </c:pt>
                <c:pt idx="14760">
                  <c:v>11.804014001</c:v>
                </c:pt>
                <c:pt idx="14761">
                  <c:v>11.804813673</c:v>
                </c:pt>
                <c:pt idx="14762">
                  <c:v>11.805613345</c:v>
                </c:pt>
                <c:pt idx="14763">
                  <c:v>11.806413017</c:v>
                </c:pt>
                <c:pt idx="14764">
                  <c:v>11.807212689</c:v>
                </c:pt>
                <c:pt idx="14765">
                  <c:v>11.808012361</c:v>
                </c:pt>
                <c:pt idx="14766">
                  <c:v>11.808812033</c:v>
                </c:pt>
                <c:pt idx="14767">
                  <c:v>11.809611705</c:v>
                </c:pt>
                <c:pt idx="14768">
                  <c:v>11.810411377</c:v>
                </c:pt>
                <c:pt idx="14769">
                  <c:v>11.811211049</c:v>
                </c:pt>
                <c:pt idx="14770">
                  <c:v>11.812010721</c:v>
                </c:pt>
                <c:pt idx="14771">
                  <c:v>11.812810393</c:v>
                </c:pt>
                <c:pt idx="14772">
                  <c:v>11.813610065</c:v>
                </c:pt>
                <c:pt idx="14773">
                  <c:v>11.814409737</c:v>
                </c:pt>
                <c:pt idx="14774">
                  <c:v>11.815209409</c:v>
                </c:pt>
                <c:pt idx="14775">
                  <c:v>11.816009081</c:v>
                </c:pt>
                <c:pt idx="14776">
                  <c:v>11.816808753</c:v>
                </c:pt>
                <c:pt idx="14777">
                  <c:v>11.817608425</c:v>
                </c:pt>
                <c:pt idx="14778">
                  <c:v>11.818408097</c:v>
                </c:pt>
                <c:pt idx="14779">
                  <c:v>11.819207769</c:v>
                </c:pt>
                <c:pt idx="14780">
                  <c:v>11.820007441</c:v>
                </c:pt>
                <c:pt idx="14781">
                  <c:v>11.820807113</c:v>
                </c:pt>
                <c:pt idx="14782">
                  <c:v>11.821606785</c:v>
                </c:pt>
                <c:pt idx="14783">
                  <c:v>11.822406457</c:v>
                </c:pt>
                <c:pt idx="14784">
                  <c:v>11.823206129</c:v>
                </c:pt>
                <c:pt idx="14785">
                  <c:v>11.824005801</c:v>
                </c:pt>
                <c:pt idx="14786">
                  <c:v>11.824805473</c:v>
                </c:pt>
                <c:pt idx="14787">
                  <c:v>11.825605145</c:v>
                </c:pt>
                <c:pt idx="14788">
                  <c:v>11.826404817</c:v>
                </c:pt>
                <c:pt idx="14789">
                  <c:v>11.827204489</c:v>
                </c:pt>
                <c:pt idx="14790">
                  <c:v>11.828004161</c:v>
                </c:pt>
                <c:pt idx="14791">
                  <c:v>11.828803833</c:v>
                </c:pt>
                <c:pt idx="14792">
                  <c:v>11.829603505</c:v>
                </c:pt>
                <c:pt idx="14793">
                  <c:v>11.830403177</c:v>
                </c:pt>
                <c:pt idx="14794">
                  <c:v>11.831202849</c:v>
                </c:pt>
                <c:pt idx="14795">
                  <c:v>11.832002521</c:v>
                </c:pt>
                <c:pt idx="14796">
                  <c:v>11.832802193</c:v>
                </c:pt>
                <c:pt idx="14797">
                  <c:v>11.833601865</c:v>
                </c:pt>
                <c:pt idx="14798">
                  <c:v>11.834401537</c:v>
                </c:pt>
                <c:pt idx="14799">
                  <c:v>11.835201209</c:v>
                </c:pt>
                <c:pt idx="14800">
                  <c:v>11.836000881</c:v>
                </c:pt>
                <c:pt idx="14801">
                  <c:v>11.836800553</c:v>
                </c:pt>
                <c:pt idx="14802">
                  <c:v>11.837600225</c:v>
                </c:pt>
                <c:pt idx="14803">
                  <c:v>11.838399897</c:v>
                </c:pt>
                <c:pt idx="14804">
                  <c:v>11.839199569</c:v>
                </c:pt>
                <c:pt idx="14805">
                  <c:v>11.839999241</c:v>
                </c:pt>
                <c:pt idx="14806">
                  <c:v>11.840798913</c:v>
                </c:pt>
                <c:pt idx="14807">
                  <c:v>11.841598585</c:v>
                </c:pt>
                <c:pt idx="14808">
                  <c:v>11.842398257</c:v>
                </c:pt>
                <c:pt idx="14809">
                  <c:v>11.843197929</c:v>
                </c:pt>
                <c:pt idx="14810">
                  <c:v>11.843997601</c:v>
                </c:pt>
                <c:pt idx="14811">
                  <c:v>11.844797273</c:v>
                </c:pt>
                <c:pt idx="14812">
                  <c:v>11.845596945</c:v>
                </c:pt>
                <c:pt idx="14813">
                  <c:v>11.846396617</c:v>
                </c:pt>
                <c:pt idx="14814">
                  <c:v>11.847196289</c:v>
                </c:pt>
                <c:pt idx="14815">
                  <c:v>11.847995961</c:v>
                </c:pt>
                <c:pt idx="14816">
                  <c:v>11.848795633</c:v>
                </c:pt>
                <c:pt idx="14817">
                  <c:v>11.849595305</c:v>
                </c:pt>
                <c:pt idx="14818">
                  <c:v>11.850394977</c:v>
                </c:pt>
                <c:pt idx="14819">
                  <c:v>11.851194649</c:v>
                </c:pt>
                <c:pt idx="14820">
                  <c:v>11.851994321</c:v>
                </c:pt>
                <c:pt idx="14821">
                  <c:v>11.852793993</c:v>
                </c:pt>
                <c:pt idx="14822">
                  <c:v>11.853593665</c:v>
                </c:pt>
                <c:pt idx="14823">
                  <c:v>11.854393337</c:v>
                </c:pt>
                <c:pt idx="14824">
                  <c:v>11.855193009</c:v>
                </c:pt>
                <c:pt idx="14825">
                  <c:v>11.855992681</c:v>
                </c:pt>
                <c:pt idx="14826">
                  <c:v>11.856792353</c:v>
                </c:pt>
                <c:pt idx="14827">
                  <c:v>11.857592025</c:v>
                </c:pt>
                <c:pt idx="14828">
                  <c:v>11.858391697</c:v>
                </c:pt>
                <c:pt idx="14829">
                  <c:v>11.859191369</c:v>
                </c:pt>
                <c:pt idx="14830">
                  <c:v>11.859991041</c:v>
                </c:pt>
                <c:pt idx="14831">
                  <c:v>11.860790713</c:v>
                </c:pt>
                <c:pt idx="14832">
                  <c:v>11.861590385</c:v>
                </c:pt>
                <c:pt idx="14833">
                  <c:v>11.862390057</c:v>
                </c:pt>
                <c:pt idx="14834">
                  <c:v>11.863189729</c:v>
                </c:pt>
                <c:pt idx="14835">
                  <c:v>11.863989401</c:v>
                </c:pt>
                <c:pt idx="14836">
                  <c:v>11.86478907300001</c:v>
                </c:pt>
                <c:pt idx="14837">
                  <c:v>11.865588745</c:v>
                </c:pt>
                <c:pt idx="14838">
                  <c:v>11.866388417</c:v>
                </c:pt>
                <c:pt idx="14839">
                  <c:v>11.867188089</c:v>
                </c:pt>
                <c:pt idx="14840">
                  <c:v>11.867987761</c:v>
                </c:pt>
                <c:pt idx="14841">
                  <c:v>11.868787433</c:v>
                </c:pt>
                <c:pt idx="14842">
                  <c:v>11.869587105</c:v>
                </c:pt>
                <c:pt idx="14843">
                  <c:v>11.870386777</c:v>
                </c:pt>
                <c:pt idx="14844">
                  <c:v>11.871186449</c:v>
                </c:pt>
                <c:pt idx="14845">
                  <c:v>11.871986121</c:v>
                </c:pt>
                <c:pt idx="14846">
                  <c:v>11.872785793</c:v>
                </c:pt>
                <c:pt idx="14847">
                  <c:v>11.873585465</c:v>
                </c:pt>
                <c:pt idx="14848">
                  <c:v>11.874385137</c:v>
                </c:pt>
                <c:pt idx="14849">
                  <c:v>11.875184809</c:v>
                </c:pt>
                <c:pt idx="14850">
                  <c:v>11.875984481</c:v>
                </c:pt>
                <c:pt idx="14851">
                  <c:v>11.876784153</c:v>
                </c:pt>
                <c:pt idx="14852">
                  <c:v>11.877583825</c:v>
                </c:pt>
                <c:pt idx="14853">
                  <c:v>11.878383497</c:v>
                </c:pt>
                <c:pt idx="14854">
                  <c:v>11.879183169</c:v>
                </c:pt>
                <c:pt idx="14855">
                  <c:v>11.879982841</c:v>
                </c:pt>
                <c:pt idx="14856">
                  <c:v>11.880782513</c:v>
                </c:pt>
                <c:pt idx="14857">
                  <c:v>11.881582185</c:v>
                </c:pt>
                <c:pt idx="14858">
                  <c:v>11.882381857</c:v>
                </c:pt>
                <c:pt idx="14859">
                  <c:v>11.883181529</c:v>
                </c:pt>
                <c:pt idx="14860">
                  <c:v>11.883981201</c:v>
                </c:pt>
                <c:pt idx="14861">
                  <c:v>11.884780873</c:v>
                </c:pt>
                <c:pt idx="14862">
                  <c:v>11.885580545</c:v>
                </c:pt>
                <c:pt idx="14863">
                  <c:v>11.886380217</c:v>
                </c:pt>
                <c:pt idx="14864">
                  <c:v>11.887179889</c:v>
                </c:pt>
                <c:pt idx="14865">
                  <c:v>11.887979561</c:v>
                </c:pt>
                <c:pt idx="14866">
                  <c:v>11.888779233</c:v>
                </c:pt>
                <c:pt idx="14867">
                  <c:v>11.889578905</c:v>
                </c:pt>
                <c:pt idx="14868">
                  <c:v>11.890378577</c:v>
                </c:pt>
                <c:pt idx="14869">
                  <c:v>11.891178249</c:v>
                </c:pt>
                <c:pt idx="14870">
                  <c:v>11.891977921</c:v>
                </c:pt>
                <c:pt idx="14871">
                  <c:v>11.892777593</c:v>
                </c:pt>
                <c:pt idx="14872">
                  <c:v>11.893577265</c:v>
                </c:pt>
                <c:pt idx="14873">
                  <c:v>11.894376937</c:v>
                </c:pt>
                <c:pt idx="14874">
                  <c:v>11.895176609</c:v>
                </c:pt>
                <c:pt idx="14875">
                  <c:v>11.895976281</c:v>
                </c:pt>
                <c:pt idx="14876">
                  <c:v>11.896775953</c:v>
                </c:pt>
                <c:pt idx="14877">
                  <c:v>11.897575625</c:v>
                </c:pt>
                <c:pt idx="14878">
                  <c:v>11.898375297</c:v>
                </c:pt>
                <c:pt idx="14879">
                  <c:v>11.899174969</c:v>
                </c:pt>
                <c:pt idx="14880">
                  <c:v>11.899974641</c:v>
                </c:pt>
                <c:pt idx="14881">
                  <c:v>11.900774313</c:v>
                </c:pt>
                <c:pt idx="14882">
                  <c:v>11.901573985</c:v>
                </c:pt>
                <c:pt idx="14883">
                  <c:v>11.902373657</c:v>
                </c:pt>
                <c:pt idx="14884">
                  <c:v>11.903173329</c:v>
                </c:pt>
                <c:pt idx="14885">
                  <c:v>11.903973001</c:v>
                </c:pt>
                <c:pt idx="14886">
                  <c:v>11.904772673</c:v>
                </c:pt>
                <c:pt idx="14887">
                  <c:v>11.905572345</c:v>
                </c:pt>
                <c:pt idx="14888">
                  <c:v>11.906372017</c:v>
                </c:pt>
                <c:pt idx="14889">
                  <c:v>11.907171689</c:v>
                </c:pt>
                <c:pt idx="14890">
                  <c:v>11.907971361</c:v>
                </c:pt>
                <c:pt idx="14891">
                  <c:v>11.908771033</c:v>
                </c:pt>
                <c:pt idx="14892">
                  <c:v>11.909570705</c:v>
                </c:pt>
                <c:pt idx="14893">
                  <c:v>11.910370377</c:v>
                </c:pt>
                <c:pt idx="14894">
                  <c:v>11.911170049</c:v>
                </c:pt>
                <c:pt idx="14895">
                  <c:v>11.911969721</c:v>
                </c:pt>
                <c:pt idx="14896">
                  <c:v>11.912769393</c:v>
                </c:pt>
                <c:pt idx="14897">
                  <c:v>11.913569065</c:v>
                </c:pt>
                <c:pt idx="14898">
                  <c:v>11.914368737</c:v>
                </c:pt>
                <c:pt idx="14899">
                  <c:v>11.915168409</c:v>
                </c:pt>
                <c:pt idx="14900">
                  <c:v>11.915968081</c:v>
                </c:pt>
                <c:pt idx="14901">
                  <c:v>11.916767753</c:v>
                </c:pt>
                <c:pt idx="14902">
                  <c:v>11.917567425</c:v>
                </c:pt>
                <c:pt idx="14903">
                  <c:v>11.918367097</c:v>
                </c:pt>
                <c:pt idx="14904">
                  <c:v>11.919166769</c:v>
                </c:pt>
                <c:pt idx="14905">
                  <c:v>11.919966441</c:v>
                </c:pt>
                <c:pt idx="14906">
                  <c:v>11.920766113</c:v>
                </c:pt>
                <c:pt idx="14907">
                  <c:v>11.921565785</c:v>
                </c:pt>
                <c:pt idx="14908">
                  <c:v>11.922365457</c:v>
                </c:pt>
                <c:pt idx="14909">
                  <c:v>11.923165129</c:v>
                </c:pt>
                <c:pt idx="14910">
                  <c:v>11.923964801</c:v>
                </c:pt>
                <c:pt idx="14911">
                  <c:v>11.924764473</c:v>
                </c:pt>
                <c:pt idx="14912">
                  <c:v>11.925564145</c:v>
                </c:pt>
                <c:pt idx="14913">
                  <c:v>11.926363817</c:v>
                </c:pt>
                <c:pt idx="14914">
                  <c:v>11.927163489</c:v>
                </c:pt>
                <c:pt idx="14915">
                  <c:v>11.927963161</c:v>
                </c:pt>
                <c:pt idx="14916">
                  <c:v>11.928762833</c:v>
                </c:pt>
                <c:pt idx="14917">
                  <c:v>11.929562505</c:v>
                </c:pt>
                <c:pt idx="14918">
                  <c:v>11.930362177</c:v>
                </c:pt>
                <c:pt idx="14919">
                  <c:v>11.931161849</c:v>
                </c:pt>
                <c:pt idx="14920">
                  <c:v>11.931961521</c:v>
                </c:pt>
                <c:pt idx="14921">
                  <c:v>11.932761193</c:v>
                </c:pt>
                <c:pt idx="14922">
                  <c:v>11.933560865</c:v>
                </c:pt>
                <c:pt idx="14923">
                  <c:v>11.934360537</c:v>
                </c:pt>
                <c:pt idx="14924">
                  <c:v>11.935160209</c:v>
                </c:pt>
                <c:pt idx="14925">
                  <c:v>11.935959881</c:v>
                </c:pt>
                <c:pt idx="14926">
                  <c:v>11.936759553</c:v>
                </c:pt>
                <c:pt idx="14927">
                  <c:v>11.937559225</c:v>
                </c:pt>
                <c:pt idx="14928">
                  <c:v>11.938358897</c:v>
                </c:pt>
                <c:pt idx="14929">
                  <c:v>11.939158569</c:v>
                </c:pt>
                <c:pt idx="14930">
                  <c:v>11.939958241</c:v>
                </c:pt>
                <c:pt idx="14931">
                  <c:v>11.940757913</c:v>
                </c:pt>
                <c:pt idx="14932">
                  <c:v>11.941557585</c:v>
                </c:pt>
                <c:pt idx="14933">
                  <c:v>11.942357257</c:v>
                </c:pt>
                <c:pt idx="14934">
                  <c:v>11.943156929</c:v>
                </c:pt>
                <c:pt idx="14935">
                  <c:v>11.943956601</c:v>
                </c:pt>
                <c:pt idx="14936">
                  <c:v>11.944756273</c:v>
                </c:pt>
                <c:pt idx="14937">
                  <c:v>11.945555945</c:v>
                </c:pt>
                <c:pt idx="14938">
                  <c:v>11.946355617</c:v>
                </c:pt>
                <c:pt idx="14939">
                  <c:v>11.947155289</c:v>
                </c:pt>
                <c:pt idx="14940">
                  <c:v>11.947954961</c:v>
                </c:pt>
                <c:pt idx="14941">
                  <c:v>11.948754633</c:v>
                </c:pt>
                <c:pt idx="14942">
                  <c:v>11.949554305</c:v>
                </c:pt>
                <c:pt idx="14943">
                  <c:v>11.950353977</c:v>
                </c:pt>
                <c:pt idx="14944">
                  <c:v>11.951153649</c:v>
                </c:pt>
                <c:pt idx="14945">
                  <c:v>11.951953321</c:v>
                </c:pt>
                <c:pt idx="14946">
                  <c:v>11.952752993</c:v>
                </c:pt>
                <c:pt idx="14947">
                  <c:v>11.953552665</c:v>
                </c:pt>
                <c:pt idx="14948">
                  <c:v>11.954352337</c:v>
                </c:pt>
                <c:pt idx="14949">
                  <c:v>11.955152009</c:v>
                </c:pt>
                <c:pt idx="14950">
                  <c:v>11.955951681</c:v>
                </c:pt>
                <c:pt idx="14951">
                  <c:v>11.956751353</c:v>
                </c:pt>
                <c:pt idx="14952">
                  <c:v>11.957551025</c:v>
                </c:pt>
                <c:pt idx="14953">
                  <c:v>11.958350697</c:v>
                </c:pt>
                <c:pt idx="14954">
                  <c:v>11.959150369</c:v>
                </c:pt>
                <c:pt idx="14955">
                  <c:v>11.959950041</c:v>
                </c:pt>
                <c:pt idx="14956">
                  <c:v>11.960749713</c:v>
                </c:pt>
                <c:pt idx="14957">
                  <c:v>11.961549385</c:v>
                </c:pt>
                <c:pt idx="14958">
                  <c:v>11.962349057</c:v>
                </c:pt>
                <c:pt idx="14959">
                  <c:v>11.963148729</c:v>
                </c:pt>
                <c:pt idx="14960">
                  <c:v>11.963948401</c:v>
                </c:pt>
                <c:pt idx="14961">
                  <c:v>11.964748073</c:v>
                </c:pt>
                <c:pt idx="14962">
                  <c:v>11.965547745</c:v>
                </c:pt>
                <c:pt idx="14963">
                  <c:v>11.966347417</c:v>
                </c:pt>
                <c:pt idx="14964">
                  <c:v>11.967147089</c:v>
                </c:pt>
                <c:pt idx="14965">
                  <c:v>11.967946761</c:v>
                </c:pt>
                <c:pt idx="14966">
                  <c:v>11.968746433</c:v>
                </c:pt>
                <c:pt idx="14967">
                  <c:v>11.969546105</c:v>
                </c:pt>
                <c:pt idx="14968">
                  <c:v>11.970345777</c:v>
                </c:pt>
                <c:pt idx="14969">
                  <c:v>11.971145449</c:v>
                </c:pt>
                <c:pt idx="14970">
                  <c:v>11.971945121</c:v>
                </c:pt>
                <c:pt idx="14971">
                  <c:v>11.972744793</c:v>
                </c:pt>
                <c:pt idx="14972">
                  <c:v>11.973544465</c:v>
                </c:pt>
                <c:pt idx="14973">
                  <c:v>11.974344137</c:v>
                </c:pt>
                <c:pt idx="14974">
                  <c:v>11.975143809</c:v>
                </c:pt>
                <c:pt idx="14975">
                  <c:v>11.975943481</c:v>
                </c:pt>
                <c:pt idx="14976">
                  <c:v>11.976743153</c:v>
                </c:pt>
                <c:pt idx="14977">
                  <c:v>11.977542825</c:v>
                </c:pt>
                <c:pt idx="14978">
                  <c:v>11.978342497</c:v>
                </c:pt>
                <c:pt idx="14979">
                  <c:v>11.979142169</c:v>
                </c:pt>
                <c:pt idx="14980">
                  <c:v>11.979941841</c:v>
                </c:pt>
                <c:pt idx="14981">
                  <c:v>11.980741513</c:v>
                </c:pt>
                <c:pt idx="14982">
                  <c:v>11.981541185</c:v>
                </c:pt>
                <c:pt idx="14983">
                  <c:v>11.982340857</c:v>
                </c:pt>
                <c:pt idx="14984">
                  <c:v>11.983140529</c:v>
                </c:pt>
                <c:pt idx="14985">
                  <c:v>11.983940201</c:v>
                </c:pt>
                <c:pt idx="14986">
                  <c:v>11.984739873</c:v>
                </c:pt>
                <c:pt idx="14987">
                  <c:v>11.98553954500001</c:v>
                </c:pt>
                <c:pt idx="14988">
                  <c:v>11.986339217</c:v>
                </c:pt>
                <c:pt idx="14989">
                  <c:v>11.987138889</c:v>
                </c:pt>
                <c:pt idx="14990">
                  <c:v>11.987938561</c:v>
                </c:pt>
                <c:pt idx="14991">
                  <c:v>11.988738233</c:v>
                </c:pt>
                <c:pt idx="14992">
                  <c:v>11.989537905</c:v>
                </c:pt>
                <c:pt idx="14993">
                  <c:v>11.990337577</c:v>
                </c:pt>
                <c:pt idx="14994">
                  <c:v>11.991137249</c:v>
                </c:pt>
                <c:pt idx="14995">
                  <c:v>11.991936921</c:v>
                </c:pt>
                <c:pt idx="14996">
                  <c:v>11.99273659300001</c:v>
                </c:pt>
                <c:pt idx="14997">
                  <c:v>11.993536265</c:v>
                </c:pt>
                <c:pt idx="14998">
                  <c:v>11.994335937</c:v>
                </c:pt>
                <c:pt idx="14999">
                  <c:v>11.995135609</c:v>
                </c:pt>
                <c:pt idx="15000">
                  <c:v>11.995935281</c:v>
                </c:pt>
                <c:pt idx="15001">
                  <c:v>11.996734953</c:v>
                </c:pt>
                <c:pt idx="15002">
                  <c:v>11.997534625</c:v>
                </c:pt>
                <c:pt idx="15003">
                  <c:v>11.998334297</c:v>
                </c:pt>
                <c:pt idx="15004">
                  <c:v>11.999133969</c:v>
                </c:pt>
                <c:pt idx="15005">
                  <c:v>11.999933641</c:v>
                </c:pt>
                <c:pt idx="15006">
                  <c:v>12.000733313</c:v>
                </c:pt>
                <c:pt idx="15007">
                  <c:v>12.001532985</c:v>
                </c:pt>
                <c:pt idx="15008">
                  <c:v>12.002332657</c:v>
                </c:pt>
                <c:pt idx="15009">
                  <c:v>12.003132329</c:v>
                </c:pt>
                <c:pt idx="15010">
                  <c:v>12.003932001</c:v>
                </c:pt>
                <c:pt idx="15011">
                  <c:v>12.004731673</c:v>
                </c:pt>
                <c:pt idx="15012">
                  <c:v>12.005531345</c:v>
                </c:pt>
                <c:pt idx="15013">
                  <c:v>12.006331017</c:v>
                </c:pt>
                <c:pt idx="15014">
                  <c:v>12.007130689</c:v>
                </c:pt>
                <c:pt idx="15015">
                  <c:v>12.007930361</c:v>
                </c:pt>
                <c:pt idx="15016">
                  <c:v>12.008730033</c:v>
                </c:pt>
                <c:pt idx="15017">
                  <c:v>12.009529705</c:v>
                </c:pt>
                <c:pt idx="15018">
                  <c:v>12.010329377</c:v>
                </c:pt>
                <c:pt idx="15019">
                  <c:v>12.011129049</c:v>
                </c:pt>
                <c:pt idx="15020">
                  <c:v>12.011928721</c:v>
                </c:pt>
                <c:pt idx="15021">
                  <c:v>12.012728393</c:v>
                </c:pt>
                <c:pt idx="15022">
                  <c:v>12.013528065</c:v>
                </c:pt>
                <c:pt idx="15023">
                  <c:v>12.014327737</c:v>
                </c:pt>
                <c:pt idx="15024">
                  <c:v>12.015127409</c:v>
                </c:pt>
                <c:pt idx="15025">
                  <c:v>12.015927081</c:v>
                </c:pt>
                <c:pt idx="15026">
                  <c:v>12.016726753</c:v>
                </c:pt>
                <c:pt idx="15027">
                  <c:v>12.017526425</c:v>
                </c:pt>
                <c:pt idx="15028">
                  <c:v>12.018326097</c:v>
                </c:pt>
                <c:pt idx="15029">
                  <c:v>12.019125769</c:v>
                </c:pt>
                <c:pt idx="15030">
                  <c:v>12.019925441</c:v>
                </c:pt>
                <c:pt idx="15031">
                  <c:v>12.020725113</c:v>
                </c:pt>
                <c:pt idx="15032">
                  <c:v>12.021524785</c:v>
                </c:pt>
                <c:pt idx="15033">
                  <c:v>12.022324457</c:v>
                </c:pt>
                <c:pt idx="15034">
                  <c:v>12.023124129</c:v>
                </c:pt>
                <c:pt idx="15035">
                  <c:v>12.023923801</c:v>
                </c:pt>
                <c:pt idx="15036">
                  <c:v>12.024723473</c:v>
                </c:pt>
                <c:pt idx="15037">
                  <c:v>12.025523145</c:v>
                </c:pt>
                <c:pt idx="15038">
                  <c:v>12.026322817</c:v>
                </c:pt>
                <c:pt idx="15039">
                  <c:v>12.027122489</c:v>
                </c:pt>
                <c:pt idx="15040">
                  <c:v>12.027922161</c:v>
                </c:pt>
                <c:pt idx="15041">
                  <c:v>12.028721833</c:v>
                </c:pt>
                <c:pt idx="15042">
                  <c:v>12.029521505</c:v>
                </c:pt>
                <c:pt idx="15043">
                  <c:v>12.030321177</c:v>
                </c:pt>
                <c:pt idx="15044">
                  <c:v>12.031120849</c:v>
                </c:pt>
                <c:pt idx="15045">
                  <c:v>12.031920521</c:v>
                </c:pt>
                <c:pt idx="15046">
                  <c:v>12.032720193</c:v>
                </c:pt>
                <c:pt idx="15047">
                  <c:v>12.033519865</c:v>
                </c:pt>
                <c:pt idx="15048">
                  <c:v>12.034319537</c:v>
                </c:pt>
                <c:pt idx="15049">
                  <c:v>12.035119209</c:v>
                </c:pt>
                <c:pt idx="15050">
                  <c:v>12.035918881</c:v>
                </c:pt>
                <c:pt idx="15051">
                  <c:v>12.036718553</c:v>
                </c:pt>
                <c:pt idx="15052">
                  <c:v>12.037518225</c:v>
                </c:pt>
                <c:pt idx="15053">
                  <c:v>12.038317897</c:v>
                </c:pt>
                <c:pt idx="15054">
                  <c:v>12.039117569</c:v>
                </c:pt>
                <c:pt idx="15055">
                  <c:v>12.039917241</c:v>
                </c:pt>
                <c:pt idx="15056">
                  <c:v>12.040716913</c:v>
                </c:pt>
                <c:pt idx="15057">
                  <c:v>12.041516585</c:v>
                </c:pt>
                <c:pt idx="15058">
                  <c:v>12.042316257</c:v>
                </c:pt>
                <c:pt idx="15059">
                  <c:v>12.043115929</c:v>
                </c:pt>
                <c:pt idx="15060">
                  <c:v>12.043915601</c:v>
                </c:pt>
                <c:pt idx="15061">
                  <c:v>12.044715273</c:v>
                </c:pt>
                <c:pt idx="15062">
                  <c:v>12.045514945</c:v>
                </c:pt>
                <c:pt idx="15063">
                  <c:v>12.046314617</c:v>
                </c:pt>
                <c:pt idx="15064">
                  <c:v>12.047114289</c:v>
                </c:pt>
                <c:pt idx="15065">
                  <c:v>12.047913961</c:v>
                </c:pt>
                <c:pt idx="15066">
                  <c:v>12.048713633</c:v>
                </c:pt>
                <c:pt idx="15067">
                  <c:v>12.049513305</c:v>
                </c:pt>
                <c:pt idx="15068">
                  <c:v>12.050312977</c:v>
                </c:pt>
                <c:pt idx="15069">
                  <c:v>12.051112649</c:v>
                </c:pt>
                <c:pt idx="15070">
                  <c:v>12.051912321</c:v>
                </c:pt>
                <c:pt idx="15071">
                  <c:v>12.052711993</c:v>
                </c:pt>
                <c:pt idx="15072">
                  <c:v>12.053511665</c:v>
                </c:pt>
                <c:pt idx="15073">
                  <c:v>12.054311337</c:v>
                </c:pt>
                <c:pt idx="15074">
                  <c:v>12.055111009</c:v>
                </c:pt>
                <c:pt idx="15075">
                  <c:v>12.055910681</c:v>
                </c:pt>
                <c:pt idx="15076">
                  <c:v>12.056710353</c:v>
                </c:pt>
                <c:pt idx="15077">
                  <c:v>12.057510025</c:v>
                </c:pt>
                <c:pt idx="15078">
                  <c:v>12.058309697</c:v>
                </c:pt>
                <c:pt idx="15079">
                  <c:v>12.059109369</c:v>
                </c:pt>
                <c:pt idx="15080">
                  <c:v>12.059909041</c:v>
                </c:pt>
                <c:pt idx="15081">
                  <c:v>12.060708713</c:v>
                </c:pt>
                <c:pt idx="15082">
                  <c:v>12.061508385</c:v>
                </c:pt>
                <c:pt idx="15083">
                  <c:v>12.062308057</c:v>
                </c:pt>
                <c:pt idx="15084">
                  <c:v>12.063107729</c:v>
                </c:pt>
                <c:pt idx="15085">
                  <c:v>12.063907401</c:v>
                </c:pt>
                <c:pt idx="15086">
                  <c:v>12.064707073</c:v>
                </c:pt>
                <c:pt idx="15087">
                  <c:v>12.065506745</c:v>
                </c:pt>
                <c:pt idx="15088">
                  <c:v>12.066306417</c:v>
                </c:pt>
                <c:pt idx="15089">
                  <c:v>12.067106089</c:v>
                </c:pt>
                <c:pt idx="15090">
                  <c:v>12.067905761</c:v>
                </c:pt>
                <c:pt idx="15091">
                  <c:v>12.068705433</c:v>
                </c:pt>
                <c:pt idx="15092">
                  <c:v>12.069505105</c:v>
                </c:pt>
                <c:pt idx="15093">
                  <c:v>12.070304777</c:v>
                </c:pt>
                <c:pt idx="15094">
                  <c:v>12.071104449</c:v>
                </c:pt>
                <c:pt idx="15095">
                  <c:v>12.071904121</c:v>
                </c:pt>
                <c:pt idx="15096">
                  <c:v>12.072703793</c:v>
                </c:pt>
                <c:pt idx="15097">
                  <c:v>12.073503465</c:v>
                </c:pt>
                <c:pt idx="15098">
                  <c:v>12.074303137</c:v>
                </c:pt>
                <c:pt idx="15099">
                  <c:v>12.075102809</c:v>
                </c:pt>
                <c:pt idx="15100">
                  <c:v>12.075902481</c:v>
                </c:pt>
                <c:pt idx="15101">
                  <c:v>12.076702153</c:v>
                </c:pt>
                <c:pt idx="15102">
                  <c:v>12.077501825</c:v>
                </c:pt>
                <c:pt idx="15103">
                  <c:v>12.078301497</c:v>
                </c:pt>
                <c:pt idx="15104">
                  <c:v>12.079101169</c:v>
                </c:pt>
                <c:pt idx="15105">
                  <c:v>12.079900841</c:v>
                </c:pt>
                <c:pt idx="15106">
                  <c:v>12.080700513</c:v>
                </c:pt>
                <c:pt idx="15107">
                  <c:v>12.081500185</c:v>
                </c:pt>
                <c:pt idx="15108">
                  <c:v>12.082299857</c:v>
                </c:pt>
                <c:pt idx="15109">
                  <c:v>12.083099529</c:v>
                </c:pt>
                <c:pt idx="15110">
                  <c:v>12.083899201</c:v>
                </c:pt>
                <c:pt idx="15111">
                  <c:v>12.084698873</c:v>
                </c:pt>
                <c:pt idx="15112">
                  <c:v>12.085498545</c:v>
                </c:pt>
                <c:pt idx="15113">
                  <c:v>12.086298217</c:v>
                </c:pt>
                <c:pt idx="15114">
                  <c:v>12.087097889</c:v>
                </c:pt>
                <c:pt idx="15115">
                  <c:v>12.087897561</c:v>
                </c:pt>
                <c:pt idx="15116">
                  <c:v>12.088697233</c:v>
                </c:pt>
                <c:pt idx="15117">
                  <c:v>12.089496905</c:v>
                </c:pt>
                <c:pt idx="15118">
                  <c:v>12.090296577</c:v>
                </c:pt>
                <c:pt idx="15119">
                  <c:v>12.091096249</c:v>
                </c:pt>
                <c:pt idx="15120">
                  <c:v>12.091895921</c:v>
                </c:pt>
                <c:pt idx="15121">
                  <c:v>12.092695593</c:v>
                </c:pt>
                <c:pt idx="15122">
                  <c:v>12.093495265</c:v>
                </c:pt>
                <c:pt idx="15123">
                  <c:v>12.094294937</c:v>
                </c:pt>
                <c:pt idx="15124">
                  <c:v>12.095094609</c:v>
                </c:pt>
                <c:pt idx="15125">
                  <c:v>12.095894281</c:v>
                </c:pt>
                <c:pt idx="15126">
                  <c:v>12.096693953</c:v>
                </c:pt>
                <c:pt idx="15127">
                  <c:v>12.097493625</c:v>
                </c:pt>
                <c:pt idx="15128">
                  <c:v>12.098293297</c:v>
                </c:pt>
                <c:pt idx="15129">
                  <c:v>12.099092969</c:v>
                </c:pt>
                <c:pt idx="15130">
                  <c:v>12.099892641</c:v>
                </c:pt>
                <c:pt idx="15131">
                  <c:v>12.100692313</c:v>
                </c:pt>
                <c:pt idx="15132">
                  <c:v>12.101491985</c:v>
                </c:pt>
                <c:pt idx="15133">
                  <c:v>12.102291657</c:v>
                </c:pt>
                <c:pt idx="15134">
                  <c:v>12.103091329</c:v>
                </c:pt>
                <c:pt idx="15135">
                  <c:v>12.103891001</c:v>
                </c:pt>
                <c:pt idx="15136">
                  <c:v>12.104690673</c:v>
                </c:pt>
                <c:pt idx="15137">
                  <c:v>12.105490345</c:v>
                </c:pt>
                <c:pt idx="15138">
                  <c:v>12.106290017</c:v>
                </c:pt>
                <c:pt idx="15139">
                  <c:v>12.107089689</c:v>
                </c:pt>
                <c:pt idx="15140">
                  <c:v>12.107889361</c:v>
                </c:pt>
                <c:pt idx="15141">
                  <c:v>12.108689033</c:v>
                </c:pt>
                <c:pt idx="15142">
                  <c:v>12.109488705</c:v>
                </c:pt>
                <c:pt idx="15143">
                  <c:v>12.110288377</c:v>
                </c:pt>
                <c:pt idx="15144">
                  <c:v>12.111088049</c:v>
                </c:pt>
                <c:pt idx="15145">
                  <c:v>12.111887721</c:v>
                </c:pt>
                <c:pt idx="15146">
                  <c:v>12.112687393</c:v>
                </c:pt>
                <c:pt idx="15147">
                  <c:v>12.113487065</c:v>
                </c:pt>
                <c:pt idx="15148">
                  <c:v>12.114286737</c:v>
                </c:pt>
                <c:pt idx="15149">
                  <c:v>12.115086409</c:v>
                </c:pt>
                <c:pt idx="15150">
                  <c:v>12.115886081</c:v>
                </c:pt>
                <c:pt idx="15151">
                  <c:v>12.116685753</c:v>
                </c:pt>
                <c:pt idx="15152">
                  <c:v>12.117485425</c:v>
                </c:pt>
                <c:pt idx="15153">
                  <c:v>12.118285097</c:v>
                </c:pt>
                <c:pt idx="15154">
                  <c:v>12.119084769</c:v>
                </c:pt>
                <c:pt idx="15155">
                  <c:v>12.119884441</c:v>
                </c:pt>
                <c:pt idx="15156">
                  <c:v>12.120684113</c:v>
                </c:pt>
                <c:pt idx="15157">
                  <c:v>12.121483785</c:v>
                </c:pt>
                <c:pt idx="15158">
                  <c:v>12.122283457</c:v>
                </c:pt>
                <c:pt idx="15159">
                  <c:v>12.123083129</c:v>
                </c:pt>
                <c:pt idx="15160">
                  <c:v>12.123882801</c:v>
                </c:pt>
                <c:pt idx="15161">
                  <c:v>12.124682473</c:v>
                </c:pt>
                <c:pt idx="15162">
                  <c:v>12.125482145</c:v>
                </c:pt>
                <c:pt idx="15163">
                  <c:v>12.126281817</c:v>
                </c:pt>
                <c:pt idx="15164">
                  <c:v>12.127081489</c:v>
                </c:pt>
                <c:pt idx="15165">
                  <c:v>12.127881161</c:v>
                </c:pt>
                <c:pt idx="15166">
                  <c:v>12.128680833</c:v>
                </c:pt>
                <c:pt idx="15167">
                  <c:v>12.129480505</c:v>
                </c:pt>
                <c:pt idx="15168">
                  <c:v>12.130280177</c:v>
                </c:pt>
                <c:pt idx="15169">
                  <c:v>12.131079849</c:v>
                </c:pt>
                <c:pt idx="15170">
                  <c:v>12.131879521</c:v>
                </c:pt>
                <c:pt idx="15171">
                  <c:v>12.132679193</c:v>
                </c:pt>
                <c:pt idx="15172">
                  <c:v>12.133478865</c:v>
                </c:pt>
                <c:pt idx="15173">
                  <c:v>12.134278537</c:v>
                </c:pt>
                <c:pt idx="15174">
                  <c:v>12.135078209</c:v>
                </c:pt>
                <c:pt idx="15175">
                  <c:v>12.135877881</c:v>
                </c:pt>
                <c:pt idx="15176">
                  <c:v>12.136677553</c:v>
                </c:pt>
                <c:pt idx="15177">
                  <c:v>12.137477225</c:v>
                </c:pt>
                <c:pt idx="15178">
                  <c:v>12.138276897</c:v>
                </c:pt>
                <c:pt idx="15179">
                  <c:v>12.139076569</c:v>
                </c:pt>
                <c:pt idx="15180">
                  <c:v>12.139876241</c:v>
                </c:pt>
                <c:pt idx="15181">
                  <c:v>12.140675913</c:v>
                </c:pt>
                <c:pt idx="15182">
                  <c:v>12.141475585</c:v>
                </c:pt>
                <c:pt idx="15183">
                  <c:v>12.142275257</c:v>
                </c:pt>
                <c:pt idx="15184">
                  <c:v>12.143074929</c:v>
                </c:pt>
                <c:pt idx="15185">
                  <c:v>12.143874601</c:v>
                </c:pt>
                <c:pt idx="15186">
                  <c:v>12.144674273</c:v>
                </c:pt>
                <c:pt idx="15187">
                  <c:v>12.145473945</c:v>
                </c:pt>
                <c:pt idx="15188">
                  <c:v>12.146273617</c:v>
                </c:pt>
                <c:pt idx="15189">
                  <c:v>12.147073289</c:v>
                </c:pt>
                <c:pt idx="15190">
                  <c:v>12.147872961</c:v>
                </c:pt>
                <c:pt idx="15191">
                  <c:v>12.148672633</c:v>
                </c:pt>
                <c:pt idx="15192">
                  <c:v>12.149472305</c:v>
                </c:pt>
                <c:pt idx="15193">
                  <c:v>12.150271977</c:v>
                </c:pt>
                <c:pt idx="15194">
                  <c:v>12.151071649</c:v>
                </c:pt>
                <c:pt idx="15195">
                  <c:v>12.151871321</c:v>
                </c:pt>
                <c:pt idx="15196">
                  <c:v>12.152670993</c:v>
                </c:pt>
                <c:pt idx="15197">
                  <c:v>12.153470665</c:v>
                </c:pt>
                <c:pt idx="15198">
                  <c:v>12.154270337</c:v>
                </c:pt>
                <c:pt idx="15199">
                  <c:v>12.155070009</c:v>
                </c:pt>
                <c:pt idx="15200">
                  <c:v>12.155869681</c:v>
                </c:pt>
                <c:pt idx="15201">
                  <c:v>12.156669353</c:v>
                </c:pt>
                <c:pt idx="15202">
                  <c:v>12.157469025</c:v>
                </c:pt>
                <c:pt idx="15203">
                  <c:v>12.158268697</c:v>
                </c:pt>
                <c:pt idx="15204">
                  <c:v>12.159068369</c:v>
                </c:pt>
                <c:pt idx="15205">
                  <c:v>12.159868041</c:v>
                </c:pt>
                <c:pt idx="15206">
                  <c:v>12.160667713</c:v>
                </c:pt>
                <c:pt idx="15207">
                  <c:v>12.161467385</c:v>
                </c:pt>
                <c:pt idx="15208">
                  <c:v>12.162267057</c:v>
                </c:pt>
                <c:pt idx="15209">
                  <c:v>12.163066729</c:v>
                </c:pt>
                <c:pt idx="15210">
                  <c:v>12.163866401</c:v>
                </c:pt>
                <c:pt idx="15211">
                  <c:v>12.164666073</c:v>
                </c:pt>
                <c:pt idx="15212">
                  <c:v>12.165465745</c:v>
                </c:pt>
                <c:pt idx="15213">
                  <c:v>12.166265417</c:v>
                </c:pt>
                <c:pt idx="15214">
                  <c:v>12.167065089</c:v>
                </c:pt>
                <c:pt idx="15215">
                  <c:v>12.167864761</c:v>
                </c:pt>
                <c:pt idx="15216">
                  <c:v>12.168664433</c:v>
                </c:pt>
                <c:pt idx="15217">
                  <c:v>12.169464105</c:v>
                </c:pt>
                <c:pt idx="15218">
                  <c:v>12.170263777</c:v>
                </c:pt>
                <c:pt idx="15219">
                  <c:v>12.171063449</c:v>
                </c:pt>
                <c:pt idx="15220">
                  <c:v>12.171863121</c:v>
                </c:pt>
                <c:pt idx="15221">
                  <c:v>12.172662793</c:v>
                </c:pt>
                <c:pt idx="15222">
                  <c:v>12.173462465</c:v>
                </c:pt>
                <c:pt idx="15223">
                  <c:v>12.174262137</c:v>
                </c:pt>
                <c:pt idx="15224">
                  <c:v>12.175061809</c:v>
                </c:pt>
                <c:pt idx="15225">
                  <c:v>12.175861481</c:v>
                </c:pt>
                <c:pt idx="15226">
                  <c:v>12.176661153</c:v>
                </c:pt>
                <c:pt idx="15227">
                  <c:v>12.177460825</c:v>
                </c:pt>
                <c:pt idx="15228">
                  <c:v>12.178260497</c:v>
                </c:pt>
                <c:pt idx="15229">
                  <c:v>12.179060169</c:v>
                </c:pt>
                <c:pt idx="15230">
                  <c:v>12.179859841</c:v>
                </c:pt>
                <c:pt idx="15231">
                  <c:v>12.180659513</c:v>
                </c:pt>
                <c:pt idx="15232">
                  <c:v>12.181459185</c:v>
                </c:pt>
                <c:pt idx="15233">
                  <c:v>12.182258857</c:v>
                </c:pt>
                <c:pt idx="15234">
                  <c:v>12.183058529</c:v>
                </c:pt>
                <c:pt idx="15235">
                  <c:v>12.183858201</c:v>
                </c:pt>
                <c:pt idx="15236">
                  <c:v>12.184657873</c:v>
                </c:pt>
                <c:pt idx="15237">
                  <c:v>12.185457545</c:v>
                </c:pt>
                <c:pt idx="15238">
                  <c:v>12.186257217</c:v>
                </c:pt>
                <c:pt idx="15239">
                  <c:v>12.187056889</c:v>
                </c:pt>
                <c:pt idx="15240">
                  <c:v>12.187856561</c:v>
                </c:pt>
                <c:pt idx="15241">
                  <c:v>12.188656233</c:v>
                </c:pt>
                <c:pt idx="15242">
                  <c:v>12.189455905</c:v>
                </c:pt>
                <c:pt idx="15243">
                  <c:v>12.190255577</c:v>
                </c:pt>
                <c:pt idx="15244">
                  <c:v>12.191055249</c:v>
                </c:pt>
                <c:pt idx="15245">
                  <c:v>12.191854921</c:v>
                </c:pt>
                <c:pt idx="15246">
                  <c:v>12.192654593</c:v>
                </c:pt>
                <c:pt idx="15247">
                  <c:v>12.193454265</c:v>
                </c:pt>
                <c:pt idx="15248">
                  <c:v>12.194253937</c:v>
                </c:pt>
                <c:pt idx="15249">
                  <c:v>12.195053609</c:v>
                </c:pt>
                <c:pt idx="15250">
                  <c:v>12.195853281</c:v>
                </c:pt>
                <c:pt idx="15251">
                  <c:v>12.196652953</c:v>
                </c:pt>
                <c:pt idx="15252">
                  <c:v>12.197452625</c:v>
                </c:pt>
                <c:pt idx="15253">
                  <c:v>12.198252297</c:v>
                </c:pt>
                <c:pt idx="15254">
                  <c:v>12.199051969</c:v>
                </c:pt>
                <c:pt idx="15255">
                  <c:v>12.199851641</c:v>
                </c:pt>
                <c:pt idx="15256">
                  <c:v>12.200651313</c:v>
                </c:pt>
                <c:pt idx="15257">
                  <c:v>12.201450985</c:v>
                </c:pt>
                <c:pt idx="15258">
                  <c:v>12.202250657</c:v>
                </c:pt>
                <c:pt idx="15259">
                  <c:v>12.203050329</c:v>
                </c:pt>
                <c:pt idx="15260">
                  <c:v>12.203850001</c:v>
                </c:pt>
                <c:pt idx="15261">
                  <c:v>12.204649673</c:v>
                </c:pt>
                <c:pt idx="15262">
                  <c:v>12.205449345</c:v>
                </c:pt>
                <c:pt idx="15263">
                  <c:v>12.206249017</c:v>
                </c:pt>
                <c:pt idx="15264">
                  <c:v>12.207048689</c:v>
                </c:pt>
                <c:pt idx="15265">
                  <c:v>12.207848361</c:v>
                </c:pt>
                <c:pt idx="15266">
                  <c:v>12.208648033</c:v>
                </c:pt>
                <c:pt idx="15267">
                  <c:v>12.209447705</c:v>
                </c:pt>
                <c:pt idx="15268">
                  <c:v>12.210247377</c:v>
                </c:pt>
                <c:pt idx="15269">
                  <c:v>12.211047049</c:v>
                </c:pt>
                <c:pt idx="15270">
                  <c:v>12.211846721</c:v>
                </c:pt>
                <c:pt idx="15271">
                  <c:v>12.212646393</c:v>
                </c:pt>
                <c:pt idx="15272">
                  <c:v>12.213446065</c:v>
                </c:pt>
                <c:pt idx="15273">
                  <c:v>12.214245737</c:v>
                </c:pt>
                <c:pt idx="15274">
                  <c:v>12.215045409</c:v>
                </c:pt>
                <c:pt idx="15275">
                  <c:v>12.215845081</c:v>
                </c:pt>
                <c:pt idx="15276">
                  <c:v>12.216644753</c:v>
                </c:pt>
                <c:pt idx="15277">
                  <c:v>12.217444425</c:v>
                </c:pt>
                <c:pt idx="15278">
                  <c:v>12.218244097</c:v>
                </c:pt>
                <c:pt idx="15279">
                  <c:v>12.219043769</c:v>
                </c:pt>
                <c:pt idx="15280">
                  <c:v>12.219843441</c:v>
                </c:pt>
                <c:pt idx="15281">
                  <c:v>12.220643113</c:v>
                </c:pt>
                <c:pt idx="15282">
                  <c:v>12.221442785</c:v>
                </c:pt>
                <c:pt idx="15283">
                  <c:v>12.222242457</c:v>
                </c:pt>
                <c:pt idx="15284">
                  <c:v>12.223042129</c:v>
                </c:pt>
                <c:pt idx="15285">
                  <c:v>12.223841801</c:v>
                </c:pt>
                <c:pt idx="15286">
                  <c:v>12.224641473</c:v>
                </c:pt>
                <c:pt idx="15287">
                  <c:v>12.225441145</c:v>
                </c:pt>
                <c:pt idx="15288">
                  <c:v>12.226240817</c:v>
                </c:pt>
                <c:pt idx="15289">
                  <c:v>12.227040489</c:v>
                </c:pt>
                <c:pt idx="15290">
                  <c:v>12.227840161</c:v>
                </c:pt>
                <c:pt idx="15291">
                  <c:v>12.228639833</c:v>
                </c:pt>
                <c:pt idx="15292">
                  <c:v>12.229439505</c:v>
                </c:pt>
                <c:pt idx="15293">
                  <c:v>12.230239177</c:v>
                </c:pt>
                <c:pt idx="15294">
                  <c:v>12.231038849</c:v>
                </c:pt>
                <c:pt idx="15295">
                  <c:v>12.231838521</c:v>
                </c:pt>
                <c:pt idx="15296">
                  <c:v>12.232638193</c:v>
                </c:pt>
                <c:pt idx="15297">
                  <c:v>12.233437865</c:v>
                </c:pt>
                <c:pt idx="15298">
                  <c:v>12.234237537</c:v>
                </c:pt>
                <c:pt idx="15299">
                  <c:v>12.235037209</c:v>
                </c:pt>
                <c:pt idx="15300">
                  <c:v>12.235836881</c:v>
                </c:pt>
                <c:pt idx="15301">
                  <c:v>12.236636553</c:v>
                </c:pt>
                <c:pt idx="15302">
                  <c:v>12.237436225</c:v>
                </c:pt>
                <c:pt idx="15303">
                  <c:v>12.238235897</c:v>
                </c:pt>
                <c:pt idx="15304">
                  <c:v>12.239035569</c:v>
                </c:pt>
                <c:pt idx="15305">
                  <c:v>12.239835241</c:v>
                </c:pt>
                <c:pt idx="15306">
                  <c:v>12.240634913</c:v>
                </c:pt>
                <c:pt idx="15307">
                  <c:v>12.241434585</c:v>
                </c:pt>
                <c:pt idx="15308">
                  <c:v>12.242234257</c:v>
                </c:pt>
                <c:pt idx="15309">
                  <c:v>12.243033929</c:v>
                </c:pt>
                <c:pt idx="15310">
                  <c:v>12.243833601</c:v>
                </c:pt>
                <c:pt idx="15311">
                  <c:v>12.244633273</c:v>
                </c:pt>
                <c:pt idx="15312">
                  <c:v>12.245432945</c:v>
                </c:pt>
                <c:pt idx="15313">
                  <c:v>12.246232617</c:v>
                </c:pt>
                <c:pt idx="15314">
                  <c:v>12.247032289</c:v>
                </c:pt>
                <c:pt idx="15315">
                  <c:v>12.247831961</c:v>
                </c:pt>
                <c:pt idx="15316">
                  <c:v>12.248631633</c:v>
                </c:pt>
                <c:pt idx="15317">
                  <c:v>12.249431305</c:v>
                </c:pt>
                <c:pt idx="15318">
                  <c:v>12.250230977</c:v>
                </c:pt>
                <c:pt idx="15319">
                  <c:v>12.251030649</c:v>
                </c:pt>
                <c:pt idx="15320">
                  <c:v>12.251830321</c:v>
                </c:pt>
                <c:pt idx="15321">
                  <c:v>12.252629993</c:v>
                </c:pt>
                <c:pt idx="15322">
                  <c:v>12.253429665</c:v>
                </c:pt>
                <c:pt idx="15323">
                  <c:v>12.254229337</c:v>
                </c:pt>
                <c:pt idx="15324">
                  <c:v>12.255029009</c:v>
                </c:pt>
                <c:pt idx="15325">
                  <c:v>12.255828681</c:v>
                </c:pt>
                <c:pt idx="15326">
                  <c:v>12.256628353</c:v>
                </c:pt>
                <c:pt idx="15327">
                  <c:v>12.257428025</c:v>
                </c:pt>
                <c:pt idx="15328">
                  <c:v>12.258227697</c:v>
                </c:pt>
                <c:pt idx="15329">
                  <c:v>12.259027369</c:v>
                </c:pt>
                <c:pt idx="15330">
                  <c:v>12.259827041</c:v>
                </c:pt>
                <c:pt idx="15331">
                  <c:v>12.260626713</c:v>
                </c:pt>
                <c:pt idx="15332">
                  <c:v>12.261426385</c:v>
                </c:pt>
                <c:pt idx="15333">
                  <c:v>12.262226057</c:v>
                </c:pt>
                <c:pt idx="15334">
                  <c:v>12.263025729</c:v>
                </c:pt>
                <c:pt idx="15335">
                  <c:v>12.263825401</c:v>
                </c:pt>
                <c:pt idx="15336">
                  <c:v>12.264625073</c:v>
                </c:pt>
                <c:pt idx="15337">
                  <c:v>12.265424745</c:v>
                </c:pt>
                <c:pt idx="15338">
                  <c:v>12.266224417</c:v>
                </c:pt>
                <c:pt idx="15339">
                  <c:v>12.267024089</c:v>
                </c:pt>
                <c:pt idx="15340">
                  <c:v>12.267823761</c:v>
                </c:pt>
                <c:pt idx="15341">
                  <c:v>12.268623433</c:v>
                </c:pt>
                <c:pt idx="15342">
                  <c:v>12.269423105</c:v>
                </c:pt>
                <c:pt idx="15343">
                  <c:v>12.270222777</c:v>
                </c:pt>
                <c:pt idx="15344">
                  <c:v>12.271022449</c:v>
                </c:pt>
                <c:pt idx="15345">
                  <c:v>12.271822121</c:v>
                </c:pt>
                <c:pt idx="15346">
                  <c:v>12.272621793</c:v>
                </c:pt>
                <c:pt idx="15347">
                  <c:v>12.273421465</c:v>
                </c:pt>
                <c:pt idx="15348">
                  <c:v>12.274221137</c:v>
                </c:pt>
                <c:pt idx="15349">
                  <c:v>12.275020809</c:v>
                </c:pt>
                <c:pt idx="15350">
                  <c:v>12.275820481</c:v>
                </c:pt>
                <c:pt idx="15351">
                  <c:v>12.276620153</c:v>
                </c:pt>
                <c:pt idx="15352">
                  <c:v>12.277419825</c:v>
                </c:pt>
                <c:pt idx="15353">
                  <c:v>12.278219497</c:v>
                </c:pt>
                <c:pt idx="15354">
                  <c:v>12.279019169</c:v>
                </c:pt>
                <c:pt idx="15355">
                  <c:v>12.279818841</c:v>
                </c:pt>
                <c:pt idx="15356">
                  <c:v>12.280618513</c:v>
                </c:pt>
                <c:pt idx="15357">
                  <c:v>12.281418185</c:v>
                </c:pt>
                <c:pt idx="15358">
                  <c:v>12.282217857</c:v>
                </c:pt>
                <c:pt idx="15359">
                  <c:v>12.283017529</c:v>
                </c:pt>
                <c:pt idx="15360">
                  <c:v>12.283817201</c:v>
                </c:pt>
                <c:pt idx="15361">
                  <c:v>12.284616873</c:v>
                </c:pt>
                <c:pt idx="15362">
                  <c:v>12.285416545</c:v>
                </c:pt>
                <c:pt idx="15363">
                  <c:v>12.286216217</c:v>
                </c:pt>
                <c:pt idx="15364">
                  <c:v>12.287015889</c:v>
                </c:pt>
                <c:pt idx="15365">
                  <c:v>12.287815561</c:v>
                </c:pt>
                <c:pt idx="15366">
                  <c:v>12.288615233</c:v>
                </c:pt>
                <c:pt idx="15367">
                  <c:v>12.289414905</c:v>
                </c:pt>
                <c:pt idx="15368">
                  <c:v>12.290214577</c:v>
                </c:pt>
                <c:pt idx="15369">
                  <c:v>12.291014249</c:v>
                </c:pt>
                <c:pt idx="15370">
                  <c:v>12.291813921</c:v>
                </c:pt>
                <c:pt idx="15371">
                  <c:v>12.292613593</c:v>
                </c:pt>
                <c:pt idx="15372">
                  <c:v>12.293413265</c:v>
                </c:pt>
                <c:pt idx="15373">
                  <c:v>12.294212937</c:v>
                </c:pt>
                <c:pt idx="15374">
                  <c:v>12.295012609</c:v>
                </c:pt>
                <c:pt idx="15375">
                  <c:v>12.295812281</c:v>
                </c:pt>
                <c:pt idx="15376">
                  <c:v>12.296611953</c:v>
                </c:pt>
                <c:pt idx="15377">
                  <c:v>12.297411625</c:v>
                </c:pt>
                <c:pt idx="15378">
                  <c:v>12.298211297</c:v>
                </c:pt>
                <c:pt idx="15379">
                  <c:v>12.299010969</c:v>
                </c:pt>
                <c:pt idx="15380">
                  <c:v>12.299810641</c:v>
                </c:pt>
                <c:pt idx="15381">
                  <c:v>12.300610313</c:v>
                </c:pt>
                <c:pt idx="15382">
                  <c:v>12.301409985</c:v>
                </c:pt>
                <c:pt idx="15383">
                  <c:v>12.302209657</c:v>
                </c:pt>
                <c:pt idx="15384">
                  <c:v>12.303009329</c:v>
                </c:pt>
                <c:pt idx="15385">
                  <c:v>12.303809001</c:v>
                </c:pt>
                <c:pt idx="15386">
                  <c:v>12.304608673</c:v>
                </c:pt>
                <c:pt idx="15387">
                  <c:v>12.305408345</c:v>
                </c:pt>
                <c:pt idx="15388">
                  <c:v>12.306208017</c:v>
                </c:pt>
                <c:pt idx="15389">
                  <c:v>12.307007689</c:v>
                </c:pt>
                <c:pt idx="15390">
                  <c:v>12.307807361</c:v>
                </c:pt>
                <c:pt idx="15391">
                  <c:v>12.308607033</c:v>
                </c:pt>
                <c:pt idx="15392">
                  <c:v>12.309406705</c:v>
                </c:pt>
                <c:pt idx="15393">
                  <c:v>12.310206377</c:v>
                </c:pt>
                <c:pt idx="15394">
                  <c:v>12.311006049</c:v>
                </c:pt>
                <c:pt idx="15395">
                  <c:v>12.311805721</c:v>
                </c:pt>
                <c:pt idx="15396">
                  <c:v>12.312605393</c:v>
                </c:pt>
                <c:pt idx="15397">
                  <c:v>12.313405065</c:v>
                </c:pt>
                <c:pt idx="15398">
                  <c:v>12.314204737</c:v>
                </c:pt>
                <c:pt idx="15399">
                  <c:v>12.315004409</c:v>
                </c:pt>
                <c:pt idx="15400">
                  <c:v>12.315804081</c:v>
                </c:pt>
                <c:pt idx="15401">
                  <c:v>12.316603753</c:v>
                </c:pt>
                <c:pt idx="15402">
                  <c:v>12.317403425</c:v>
                </c:pt>
                <c:pt idx="15403">
                  <c:v>12.318203097</c:v>
                </c:pt>
                <c:pt idx="15404">
                  <c:v>12.319002769</c:v>
                </c:pt>
                <c:pt idx="15405">
                  <c:v>12.319802441</c:v>
                </c:pt>
                <c:pt idx="15406">
                  <c:v>12.320602113</c:v>
                </c:pt>
                <c:pt idx="15407">
                  <c:v>12.321401785</c:v>
                </c:pt>
                <c:pt idx="15408">
                  <c:v>12.322201457</c:v>
                </c:pt>
                <c:pt idx="15409">
                  <c:v>12.323001129</c:v>
                </c:pt>
                <c:pt idx="15410">
                  <c:v>12.323800801</c:v>
                </c:pt>
                <c:pt idx="15411">
                  <c:v>12.324600473</c:v>
                </c:pt>
                <c:pt idx="15412">
                  <c:v>12.325400145</c:v>
                </c:pt>
                <c:pt idx="15413">
                  <c:v>12.326199817</c:v>
                </c:pt>
                <c:pt idx="15414">
                  <c:v>12.326999489</c:v>
                </c:pt>
                <c:pt idx="15415">
                  <c:v>12.327799161</c:v>
                </c:pt>
                <c:pt idx="15416">
                  <c:v>12.328598833</c:v>
                </c:pt>
                <c:pt idx="15417">
                  <c:v>12.329398505</c:v>
                </c:pt>
                <c:pt idx="15418">
                  <c:v>12.330198177</c:v>
                </c:pt>
                <c:pt idx="15419">
                  <c:v>12.330997849</c:v>
                </c:pt>
                <c:pt idx="15420">
                  <c:v>12.331797521</c:v>
                </c:pt>
                <c:pt idx="15421">
                  <c:v>12.332597193</c:v>
                </c:pt>
                <c:pt idx="15422">
                  <c:v>12.333396865</c:v>
                </c:pt>
                <c:pt idx="15423">
                  <c:v>12.334196537</c:v>
                </c:pt>
                <c:pt idx="15424">
                  <c:v>12.334996209</c:v>
                </c:pt>
                <c:pt idx="15425">
                  <c:v>12.335795881</c:v>
                </c:pt>
                <c:pt idx="15426">
                  <c:v>12.336595553</c:v>
                </c:pt>
                <c:pt idx="15427">
                  <c:v>12.337395225</c:v>
                </c:pt>
                <c:pt idx="15428">
                  <c:v>12.338194897</c:v>
                </c:pt>
                <c:pt idx="15429">
                  <c:v>12.338994569</c:v>
                </c:pt>
                <c:pt idx="15430">
                  <c:v>12.339794241</c:v>
                </c:pt>
                <c:pt idx="15431">
                  <c:v>12.340593913</c:v>
                </c:pt>
                <c:pt idx="15432">
                  <c:v>12.341393585</c:v>
                </c:pt>
                <c:pt idx="15433">
                  <c:v>12.342193257</c:v>
                </c:pt>
                <c:pt idx="15434">
                  <c:v>12.342992929</c:v>
                </c:pt>
                <c:pt idx="15435">
                  <c:v>12.343792601</c:v>
                </c:pt>
                <c:pt idx="15436">
                  <c:v>12.344592273</c:v>
                </c:pt>
                <c:pt idx="15437">
                  <c:v>12.345391945</c:v>
                </c:pt>
                <c:pt idx="15438">
                  <c:v>12.346191617</c:v>
                </c:pt>
                <c:pt idx="15439">
                  <c:v>12.346991289</c:v>
                </c:pt>
                <c:pt idx="15440">
                  <c:v>12.347790961</c:v>
                </c:pt>
                <c:pt idx="15441">
                  <c:v>12.348590633</c:v>
                </c:pt>
                <c:pt idx="15442">
                  <c:v>12.349390305</c:v>
                </c:pt>
                <c:pt idx="15443">
                  <c:v>12.350189977</c:v>
                </c:pt>
                <c:pt idx="15444">
                  <c:v>12.350989649</c:v>
                </c:pt>
                <c:pt idx="15445">
                  <c:v>12.351789321</c:v>
                </c:pt>
                <c:pt idx="15446">
                  <c:v>12.352588993</c:v>
                </c:pt>
                <c:pt idx="15447">
                  <c:v>12.353388665</c:v>
                </c:pt>
                <c:pt idx="15448">
                  <c:v>12.354188337</c:v>
                </c:pt>
                <c:pt idx="15449">
                  <c:v>12.354988009</c:v>
                </c:pt>
                <c:pt idx="15450">
                  <c:v>12.355787681</c:v>
                </c:pt>
                <c:pt idx="15451">
                  <c:v>12.356587353</c:v>
                </c:pt>
                <c:pt idx="15452">
                  <c:v>12.357387025</c:v>
                </c:pt>
                <c:pt idx="15453">
                  <c:v>12.358186697</c:v>
                </c:pt>
                <c:pt idx="15454">
                  <c:v>12.358986369</c:v>
                </c:pt>
                <c:pt idx="15455">
                  <c:v>12.359786041</c:v>
                </c:pt>
                <c:pt idx="15456">
                  <c:v>12.360585713</c:v>
                </c:pt>
                <c:pt idx="15457">
                  <c:v>12.361385385</c:v>
                </c:pt>
                <c:pt idx="15458">
                  <c:v>12.362185057</c:v>
                </c:pt>
                <c:pt idx="15459">
                  <c:v>12.362984729</c:v>
                </c:pt>
                <c:pt idx="15460">
                  <c:v>12.363784401</c:v>
                </c:pt>
                <c:pt idx="15461">
                  <c:v>12.364584073</c:v>
                </c:pt>
                <c:pt idx="15462">
                  <c:v>12.365383745</c:v>
                </c:pt>
                <c:pt idx="15463">
                  <c:v>12.366183417</c:v>
                </c:pt>
                <c:pt idx="15464">
                  <c:v>12.366983089</c:v>
                </c:pt>
                <c:pt idx="15465">
                  <c:v>12.367782761</c:v>
                </c:pt>
                <c:pt idx="15466">
                  <c:v>12.368582433</c:v>
                </c:pt>
                <c:pt idx="15467">
                  <c:v>12.369382105</c:v>
                </c:pt>
                <c:pt idx="15468">
                  <c:v>12.370181777</c:v>
                </c:pt>
                <c:pt idx="15469">
                  <c:v>12.370981449</c:v>
                </c:pt>
                <c:pt idx="15470">
                  <c:v>12.371781121</c:v>
                </c:pt>
                <c:pt idx="15471">
                  <c:v>12.372580793</c:v>
                </c:pt>
                <c:pt idx="15472">
                  <c:v>12.373380465</c:v>
                </c:pt>
                <c:pt idx="15473">
                  <c:v>12.374180137</c:v>
                </c:pt>
                <c:pt idx="15474">
                  <c:v>12.374979809</c:v>
                </c:pt>
                <c:pt idx="15475">
                  <c:v>12.375779481</c:v>
                </c:pt>
                <c:pt idx="15476">
                  <c:v>12.376579153</c:v>
                </c:pt>
                <c:pt idx="15477">
                  <c:v>12.377378825</c:v>
                </c:pt>
                <c:pt idx="15478">
                  <c:v>12.378178497</c:v>
                </c:pt>
                <c:pt idx="15479">
                  <c:v>12.378978169</c:v>
                </c:pt>
                <c:pt idx="15480">
                  <c:v>12.379777841</c:v>
                </c:pt>
                <c:pt idx="15481">
                  <c:v>12.380577513</c:v>
                </c:pt>
                <c:pt idx="15482">
                  <c:v>12.381377185</c:v>
                </c:pt>
                <c:pt idx="15483">
                  <c:v>12.382176857</c:v>
                </c:pt>
                <c:pt idx="15484">
                  <c:v>12.382976529</c:v>
                </c:pt>
                <c:pt idx="15485">
                  <c:v>12.383776201</c:v>
                </c:pt>
                <c:pt idx="15486">
                  <c:v>12.384575873</c:v>
                </c:pt>
                <c:pt idx="15487">
                  <c:v>12.385375545</c:v>
                </c:pt>
                <c:pt idx="15488">
                  <c:v>12.386175217</c:v>
                </c:pt>
                <c:pt idx="15489">
                  <c:v>12.386974889</c:v>
                </c:pt>
                <c:pt idx="15490">
                  <c:v>12.387774561</c:v>
                </c:pt>
                <c:pt idx="15491">
                  <c:v>12.388574233</c:v>
                </c:pt>
                <c:pt idx="15492">
                  <c:v>12.389373905</c:v>
                </c:pt>
                <c:pt idx="15493">
                  <c:v>12.390173577</c:v>
                </c:pt>
                <c:pt idx="15494">
                  <c:v>12.390973249</c:v>
                </c:pt>
                <c:pt idx="15495">
                  <c:v>12.391772921</c:v>
                </c:pt>
                <c:pt idx="15496">
                  <c:v>12.392572593</c:v>
                </c:pt>
                <c:pt idx="15497">
                  <c:v>12.393372265</c:v>
                </c:pt>
                <c:pt idx="15498">
                  <c:v>12.394171937</c:v>
                </c:pt>
                <c:pt idx="15499">
                  <c:v>12.394971609</c:v>
                </c:pt>
                <c:pt idx="15500">
                  <c:v>12.395771281</c:v>
                </c:pt>
                <c:pt idx="15501">
                  <c:v>12.396570953</c:v>
                </c:pt>
                <c:pt idx="15502">
                  <c:v>12.397370625</c:v>
                </c:pt>
                <c:pt idx="15503">
                  <c:v>12.398170297</c:v>
                </c:pt>
                <c:pt idx="15504">
                  <c:v>12.398969969</c:v>
                </c:pt>
                <c:pt idx="15505">
                  <c:v>12.399769641</c:v>
                </c:pt>
                <c:pt idx="15506">
                  <c:v>12.400569313</c:v>
                </c:pt>
                <c:pt idx="15507">
                  <c:v>12.401368985</c:v>
                </c:pt>
                <c:pt idx="15508">
                  <c:v>12.402168657</c:v>
                </c:pt>
                <c:pt idx="15509">
                  <c:v>12.402968329</c:v>
                </c:pt>
                <c:pt idx="15510">
                  <c:v>12.403768001</c:v>
                </c:pt>
                <c:pt idx="15511">
                  <c:v>12.404567673</c:v>
                </c:pt>
                <c:pt idx="15512">
                  <c:v>12.405367345</c:v>
                </c:pt>
                <c:pt idx="15513">
                  <c:v>12.406167017</c:v>
                </c:pt>
                <c:pt idx="15514">
                  <c:v>12.406966689</c:v>
                </c:pt>
                <c:pt idx="15515">
                  <c:v>12.407766361</c:v>
                </c:pt>
                <c:pt idx="15516">
                  <c:v>12.408566033</c:v>
                </c:pt>
                <c:pt idx="15517">
                  <c:v>12.409365705</c:v>
                </c:pt>
                <c:pt idx="15518">
                  <c:v>12.410165377</c:v>
                </c:pt>
                <c:pt idx="15519">
                  <c:v>12.410965049</c:v>
                </c:pt>
                <c:pt idx="15520">
                  <c:v>12.411764721</c:v>
                </c:pt>
                <c:pt idx="15521">
                  <c:v>12.412564393</c:v>
                </c:pt>
                <c:pt idx="15522">
                  <c:v>12.413364065</c:v>
                </c:pt>
                <c:pt idx="15523">
                  <c:v>12.414163737</c:v>
                </c:pt>
                <c:pt idx="15524">
                  <c:v>12.414963409</c:v>
                </c:pt>
                <c:pt idx="15525">
                  <c:v>12.415763081</c:v>
                </c:pt>
                <c:pt idx="15526">
                  <c:v>12.416562753</c:v>
                </c:pt>
                <c:pt idx="15527">
                  <c:v>12.417362425</c:v>
                </c:pt>
                <c:pt idx="15528">
                  <c:v>12.418162097</c:v>
                </c:pt>
                <c:pt idx="15529">
                  <c:v>12.418961769</c:v>
                </c:pt>
                <c:pt idx="15530">
                  <c:v>12.419761441</c:v>
                </c:pt>
                <c:pt idx="15531">
                  <c:v>12.420561113</c:v>
                </c:pt>
                <c:pt idx="15532">
                  <c:v>12.421360785</c:v>
                </c:pt>
                <c:pt idx="15533">
                  <c:v>12.422160457</c:v>
                </c:pt>
                <c:pt idx="15534">
                  <c:v>12.422960129</c:v>
                </c:pt>
                <c:pt idx="15535">
                  <c:v>12.423759801</c:v>
                </c:pt>
                <c:pt idx="15536">
                  <c:v>12.424559473</c:v>
                </c:pt>
                <c:pt idx="15537">
                  <c:v>12.425359145</c:v>
                </c:pt>
                <c:pt idx="15538">
                  <c:v>12.426158817</c:v>
                </c:pt>
                <c:pt idx="15539">
                  <c:v>12.426958489</c:v>
                </c:pt>
                <c:pt idx="15540">
                  <c:v>12.427758161</c:v>
                </c:pt>
                <c:pt idx="15541">
                  <c:v>12.428557833</c:v>
                </c:pt>
                <c:pt idx="15542">
                  <c:v>12.429357505</c:v>
                </c:pt>
                <c:pt idx="15543">
                  <c:v>12.430157177</c:v>
                </c:pt>
                <c:pt idx="15544">
                  <c:v>12.430956849</c:v>
                </c:pt>
                <c:pt idx="15545">
                  <c:v>12.431756521</c:v>
                </c:pt>
                <c:pt idx="15546">
                  <c:v>12.432556193</c:v>
                </c:pt>
                <c:pt idx="15547">
                  <c:v>12.433355865</c:v>
                </c:pt>
                <c:pt idx="15548">
                  <c:v>12.434155537</c:v>
                </c:pt>
                <c:pt idx="15549">
                  <c:v>12.434955209</c:v>
                </c:pt>
                <c:pt idx="15550">
                  <c:v>12.435754881</c:v>
                </c:pt>
                <c:pt idx="15551">
                  <c:v>12.436554553</c:v>
                </c:pt>
                <c:pt idx="15552">
                  <c:v>12.437354225</c:v>
                </c:pt>
                <c:pt idx="15553">
                  <c:v>12.438153897</c:v>
                </c:pt>
                <c:pt idx="15554">
                  <c:v>12.438953569</c:v>
                </c:pt>
                <c:pt idx="15555">
                  <c:v>12.439753241</c:v>
                </c:pt>
                <c:pt idx="15556">
                  <c:v>12.440552913</c:v>
                </c:pt>
                <c:pt idx="15557">
                  <c:v>12.441352585</c:v>
                </c:pt>
                <c:pt idx="15558">
                  <c:v>12.442152257</c:v>
                </c:pt>
                <c:pt idx="15559">
                  <c:v>12.442951929</c:v>
                </c:pt>
                <c:pt idx="15560">
                  <c:v>12.443751601</c:v>
                </c:pt>
                <c:pt idx="15561">
                  <c:v>12.444551273</c:v>
                </c:pt>
                <c:pt idx="15562">
                  <c:v>12.445350945</c:v>
                </c:pt>
                <c:pt idx="15563">
                  <c:v>12.446150617</c:v>
                </c:pt>
                <c:pt idx="15564">
                  <c:v>12.446950289</c:v>
                </c:pt>
                <c:pt idx="15565">
                  <c:v>12.447749961</c:v>
                </c:pt>
                <c:pt idx="15566">
                  <c:v>12.448549633</c:v>
                </c:pt>
                <c:pt idx="15567">
                  <c:v>12.449349305</c:v>
                </c:pt>
                <c:pt idx="15568">
                  <c:v>12.450148977</c:v>
                </c:pt>
                <c:pt idx="15569">
                  <c:v>12.450948649</c:v>
                </c:pt>
                <c:pt idx="15570">
                  <c:v>12.451748321</c:v>
                </c:pt>
                <c:pt idx="15571">
                  <c:v>12.452547993</c:v>
                </c:pt>
                <c:pt idx="15572">
                  <c:v>12.453347665</c:v>
                </c:pt>
                <c:pt idx="15573">
                  <c:v>12.454147337</c:v>
                </c:pt>
                <c:pt idx="15574">
                  <c:v>12.454947009</c:v>
                </c:pt>
                <c:pt idx="15575">
                  <c:v>12.455746681</c:v>
                </c:pt>
                <c:pt idx="15576">
                  <c:v>12.45654635300001</c:v>
                </c:pt>
                <c:pt idx="15577">
                  <c:v>12.457346025</c:v>
                </c:pt>
                <c:pt idx="15578">
                  <c:v>12.458145697</c:v>
                </c:pt>
                <c:pt idx="15579">
                  <c:v>12.458945369</c:v>
                </c:pt>
                <c:pt idx="15580">
                  <c:v>12.459745041</c:v>
                </c:pt>
                <c:pt idx="15581">
                  <c:v>12.460544713</c:v>
                </c:pt>
                <c:pt idx="15582">
                  <c:v>12.461344385</c:v>
                </c:pt>
                <c:pt idx="15583">
                  <c:v>12.46214405700001</c:v>
                </c:pt>
                <c:pt idx="15584">
                  <c:v>12.462943729</c:v>
                </c:pt>
                <c:pt idx="15585">
                  <c:v>12.463743401</c:v>
                </c:pt>
                <c:pt idx="15586">
                  <c:v>12.464543073</c:v>
                </c:pt>
                <c:pt idx="15587">
                  <c:v>12.465342745</c:v>
                </c:pt>
                <c:pt idx="15588">
                  <c:v>12.466142417</c:v>
                </c:pt>
                <c:pt idx="15589">
                  <c:v>12.466942089</c:v>
                </c:pt>
                <c:pt idx="15590">
                  <c:v>12.467741761</c:v>
                </c:pt>
                <c:pt idx="15591">
                  <c:v>12.468541433</c:v>
                </c:pt>
                <c:pt idx="15592">
                  <c:v>12.469341105</c:v>
                </c:pt>
                <c:pt idx="15593">
                  <c:v>12.470140777</c:v>
                </c:pt>
                <c:pt idx="15594">
                  <c:v>12.470940449</c:v>
                </c:pt>
                <c:pt idx="15595">
                  <c:v>12.471740121</c:v>
                </c:pt>
                <c:pt idx="15596">
                  <c:v>12.472539793</c:v>
                </c:pt>
                <c:pt idx="15597">
                  <c:v>12.473339465</c:v>
                </c:pt>
                <c:pt idx="15598">
                  <c:v>12.474139137</c:v>
                </c:pt>
                <c:pt idx="15599">
                  <c:v>12.474938809</c:v>
                </c:pt>
                <c:pt idx="15600">
                  <c:v>12.475738481</c:v>
                </c:pt>
                <c:pt idx="15601">
                  <c:v>12.476538153</c:v>
                </c:pt>
                <c:pt idx="15602">
                  <c:v>12.477337825</c:v>
                </c:pt>
                <c:pt idx="15603">
                  <c:v>12.478137497</c:v>
                </c:pt>
                <c:pt idx="15604">
                  <c:v>12.478937169</c:v>
                </c:pt>
                <c:pt idx="15605">
                  <c:v>12.479736841</c:v>
                </c:pt>
                <c:pt idx="15606">
                  <c:v>12.48053651300001</c:v>
                </c:pt>
                <c:pt idx="15607">
                  <c:v>12.481336185</c:v>
                </c:pt>
                <c:pt idx="15608">
                  <c:v>12.482135857</c:v>
                </c:pt>
                <c:pt idx="15609">
                  <c:v>12.482935529</c:v>
                </c:pt>
                <c:pt idx="15610">
                  <c:v>12.483735201</c:v>
                </c:pt>
                <c:pt idx="15611">
                  <c:v>12.484534873</c:v>
                </c:pt>
                <c:pt idx="15612">
                  <c:v>12.485334545</c:v>
                </c:pt>
                <c:pt idx="15613">
                  <c:v>12.486134217</c:v>
                </c:pt>
                <c:pt idx="15614">
                  <c:v>12.486933889</c:v>
                </c:pt>
                <c:pt idx="15615">
                  <c:v>12.487733561</c:v>
                </c:pt>
                <c:pt idx="15616">
                  <c:v>12.488533233</c:v>
                </c:pt>
                <c:pt idx="15617">
                  <c:v>12.489332905</c:v>
                </c:pt>
                <c:pt idx="15618">
                  <c:v>12.490132577</c:v>
                </c:pt>
                <c:pt idx="15619">
                  <c:v>12.490932249</c:v>
                </c:pt>
                <c:pt idx="15620">
                  <c:v>12.491731921</c:v>
                </c:pt>
                <c:pt idx="15621">
                  <c:v>12.492531593</c:v>
                </c:pt>
                <c:pt idx="15622">
                  <c:v>12.493331265</c:v>
                </c:pt>
                <c:pt idx="15623">
                  <c:v>12.494130937</c:v>
                </c:pt>
                <c:pt idx="15624">
                  <c:v>12.494930609</c:v>
                </c:pt>
                <c:pt idx="15625">
                  <c:v>12.495730281</c:v>
                </c:pt>
                <c:pt idx="15626">
                  <c:v>12.496529953</c:v>
                </c:pt>
                <c:pt idx="15627">
                  <c:v>12.497329625</c:v>
                </c:pt>
                <c:pt idx="15628">
                  <c:v>12.498129297</c:v>
                </c:pt>
                <c:pt idx="15629">
                  <c:v>12.498928969</c:v>
                </c:pt>
                <c:pt idx="15630">
                  <c:v>12.499728641</c:v>
                </c:pt>
                <c:pt idx="15631">
                  <c:v>12.500528313</c:v>
                </c:pt>
                <c:pt idx="15632">
                  <c:v>12.501327985</c:v>
                </c:pt>
                <c:pt idx="15633">
                  <c:v>12.502127657</c:v>
                </c:pt>
                <c:pt idx="15634">
                  <c:v>12.502927329</c:v>
                </c:pt>
                <c:pt idx="15635">
                  <c:v>12.503727001</c:v>
                </c:pt>
                <c:pt idx="15636">
                  <c:v>12.504526673</c:v>
                </c:pt>
                <c:pt idx="15637">
                  <c:v>12.505326345</c:v>
                </c:pt>
                <c:pt idx="15638">
                  <c:v>12.506126017</c:v>
                </c:pt>
                <c:pt idx="15639">
                  <c:v>12.506925689</c:v>
                </c:pt>
                <c:pt idx="15640">
                  <c:v>12.507725361</c:v>
                </c:pt>
                <c:pt idx="15641">
                  <c:v>12.508525033</c:v>
                </c:pt>
                <c:pt idx="15642">
                  <c:v>12.509324705</c:v>
                </c:pt>
                <c:pt idx="15643">
                  <c:v>12.510124377</c:v>
                </c:pt>
                <c:pt idx="15644">
                  <c:v>12.510924049</c:v>
                </c:pt>
                <c:pt idx="15645">
                  <c:v>12.511723721</c:v>
                </c:pt>
                <c:pt idx="15646">
                  <c:v>12.512523393</c:v>
                </c:pt>
                <c:pt idx="15647">
                  <c:v>12.513323065</c:v>
                </c:pt>
                <c:pt idx="15648">
                  <c:v>12.514122737</c:v>
                </c:pt>
                <c:pt idx="15649">
                  <c:v>12.514922409</c:v>
                </c:pt>
                <c:pt idx="15650">
                  <c:v>12.515722081</c:v>
                </c:pt>
                <c:pt idx="15651">
                  <c:v>12.516521753</c:v>
                </c:pt>
                <c:pt idx="15652">
                  <c:v>12.517321425</c:v>
                </c:pt>
                <c:pt idx="15653">
                  <c:v>12.518121097</c:v>
                </c:pt>
                <c:pt idx="15654">
                  <c:v>12.518920769</c:v>
                </c:pt>
                <c:pt idx="15655">
                  <c:v>12.519720441</c:v>
                </c:pt>
                <c:pt idx="15656">
                  <c:v>12.520520113</c:v>
                </c:pt>
                <c:pt idx="15657">
                  <c:v>12.521319785</c:v>
                </c:pt>
                <c:pt idx="15658">
                  <c:v>12.522119457</c:v>
                </c:pt>
                <c:pt idx="15659">
                  <c:v>12.522919129</c:v>
                </c:pt>
                <c:pt idx="15660">
                  <c:v>12.523718801</c:v>
                </c:pt>
                <c:pt idx="15661">
                  <c:v>12.524518473</c:v>
                </c:pt>
                <c:pt idx="15662">
                  <c:v>12.525318145</c:v>
                </c:pt>
                <c:pt idx="15663">
                  <c:v>12.526117817</c:v>
                </c:pt>
                <c:pt idx="15664">
                  <c:v>12.526917489</c:v>
                </c:pt>
                <c:pt idx="15665">
                  <c:v>12.527717161</c:v>
                </c:pt>
                <c:pt idx="15666">
                  <c:v>12.528516833</c:v>
                </c:pt>
                <c:pt idx="15667">
                  <c:v>12.529316505</c:v>
                </c:pt>
                <c:pt idx="15668">
                  <c:v>12.530116177</c:v>
                </c:pt>
                <c:pt idx="15669">
                  <c:v>12.530915849</c:v>
                </c:pt>
                <c:pt idx="15670">
                  <c:v>12.531715521</c:v>
                </c:pt>
                <c:pt idx="15671">
                  <c:v>12.532515193</c:v>
                </c:pt>
                <c:pt idx="15672">
                  <c:v>12.533314865</c:v>
                </c:pt>
                <c:pt idx="15673">
                  <c:v>12.534114537</c:v>
                </c:pt>
                <c:pt idx="15674">
                  <c:v>12.534914209</c:v>
                </c:pt>
                <c:pt idx="15675">
                  <c:v>12.535713881</c:v>
                </c:pt>
                <c:pt idx="15676">
                  <c:v>12.536513553</c:v>
                </c:pt>
                <c:pt idx="15677">
                  <c:v>12.537313225</c:v>
                </c:pt>
                <c:pt idx="15678">
                  <c:v>12.538112897</c:v>
                </c:pt>
                <c:pt idx="15679">
                  <c:v>12.538912569</c:v>
                </c:pt>
                <c:pt idx="15680">
                  <c:v>12.539712241</c:v>
                </c:pt>
                <c:pt idx="15681">
                  <c:v>12.540511913</c:v>
                </c:pt>
                <c:pt idx="15682">
                  <c:v>12.541311585</c:v>
                </c:pt>
                <c:pt idx="15683">
                  <c:v>12.542111257</c:v>
                </c:pt>
                <c:pt idx="15684">
                  <c:v>12.542910929</c:v>
                </c:pt>
                <c:pt idx="15685">
                  <c:v>12.543710601</c:v>
                </c:pt>
                <c:pt idx="15686">
                  <c:v>12.544510273</c:v>
                </c:pt>
                <c:pt idx="15687">
                  <c:v>12.545309945</c:v>
                </c:pt>
                <c:pt idx="15688">
                  <c:v>12.546109617</c:v>
                </c:pt>
                <c:pt idx="15689">
                  <c:v>12.546909289</c:v>
                </c:pt>
                <c:pt idx="15690">
                  <c:v>12.547708961</c:v>
                </c:pt>
                <c:pt idx="15691">
                  <c:v>12.548508633</c:v>
                </c:pt>
                <c:pt idx="15692">
                  <c:v>12.549308305</c:v>
                </c:pt>
                <c:pt idx="15693">
                  <c:v>12.550107977</c:v>
                </c:pt>
                <c:pt idx="15694">
                  <c:v>12.550907649</c:v>
                </c:pt>
                <c:pt idx="15695">
                  <c:v>12.551707321</c:v>
                </c:pt>
                <c:pt idx="15696">
                  <c:v>12.55250699300001</c:v>
                </c:pt>
                <c:pt idx="15697">
                  <c:v>12.553306665</c:v>
                </c:pt>
                <c:pt idx="15698">
                  <c:v>12.554106337</c:v>
                </c:pt>
                <c:pt idx="15699">
                  <c:v>12.554906009</c:v>
                </c:pt>
                <c:pt idx="15700">
                  <c:v>12.555705681</c:v>
                </c:pt>
                <c:pt idx="15701">
                  <c:v>12.556505353</c:v>
                </c:pt>
                <c:pt idx="15702">
                  <c:v>12.557305025</c:v>
                </c:pt>
                <c:pt idx="15703">
                  <c:v>12.558104697</c:v>
                </c:pt>
                <c:pt idx="15704">
                  <c:v>12.558904369</c:v>
                </c:pt>
                <c:pt idx="15705">
                  <c:v>12.559704041</c:v>
                </c:pt>
                <c:pt idx="15706">
                  <c:v>12.560503713</c:v>
                </c:pt>
                <c:pt idx="15707">
                  <c:v>12.561303385</c:v>
                </c:pt>
                <c:pt idx="15708">
                  <c:v>12.562103057</c:v>
                </c:pt>
                <c:pt idx="15709">
                  <c:v>12.562902729</c:v>
                </c:pt>
                <c:pt idx="15710">
                  <c:v>12.563702401</c:v>
                </c:pt>
                <c:pt idx="15711">
                  <c:v>12.564502073</c:v>
                </c:pt>
                <c:pt idx="15712">
                  <c:v>12.565301745</c:v>
                </c:pt>
                <c:pt idx="15713">
                  <c:v>12.566101417</c:v>
                </c:pt>
                <c:pt idx="15714">
                  <c:v>12.566901089</c:v>
                </c:pt>
                <c:pt idx="15715">
                  <c:v>12.567700761</c:v>
                </c:pt>
                <c:pt idx="15716">
                  <c:v>12.568500433</c:v>
                </c:pt>
                <c:pt idx="15717">
                  <c:v>12.569300105</c:v>
                </c:pt>
                <c:pt idx="15718">
                  <c:v>12.570099777</c:v>
                </c:pt>
                <c:pt idx="15719">
                  <c:v>12.570899449</c:v>
                </c:pt>
                <c:pt idx="15720">
                  <c:v>12.571699121</c:v>
                </c:pt>
                <c:pt idx="15721">
                  <c:v>12.572498793</c:v>
                </c:pt>
                <c:pt idx="15722">
                  <c:v>12.573298465</c:v>
                </c:pt>
                <c:pt idx="15723">
                  <c:v>12.574098137</c:v>
                </c:pt>
                <c:pt idx="15724">
                  <c:v>12.574897809</c:v>
                </c:pt>
                <c:pt idx="15725">
                  <c:v>12.575697481</c:v>
                </c:pt>
                <c:pt idx="15726">
                  <c:v>12.576497153</c:v>
                </c:pt>
                <c:pt idx="15727">
                  <c:v>12.577296825</c:v>
                </c:pt>
                <c:pt idx="15728">
                  <c:v>12.578096497</c:v>
                </c:pt>
                <c:pt idx="15729">
                  <c:v>12.578896169</c:v>
                </c:pt>
                <c:pt idx="15730">
                  <c:v>12.579695841</c:v>
                </c:pt>
                <c:pt idx="15731">
                  <c:v>12.580495513</c:v>
                </c:pt>
                <c:pt idx="15732">
                  <c:v>12.581295185</c:v>
                </c:pt>
                <c:pt idx="15733">
                  <c:v>12.582094857</c:v>
                </c:pt>
                <c:pt idx="15734">
                  <c:v>12.582894529</c:v>
                </c:pt>
                <c:pt idx="15735">
                  <c:v>12.583694201</c:v>
                </c:pt>
                <c:pt idx="15736">
                  <c:v>12.584493873</c:v>
                </c:pt>
                <c:pt idx="15737">
                  <c:v>12.585293545</c:v>
                </c:pt>
                <c:pt idx="15738">
                  <c:v>12.586093217</c:v>
                </c:pt>
                <c:pt idx="15739">
                  <c:v>12.586892889</c:v>
                </c:pt>
                <c:pt idx="15740">
                  <c:v>12.587692561</c:v>
                </c:pt>
                <c:pt idx="15741">
                  <c:v>12.588492233</c:v>
                </c:pt>
                <c:pt idx="15742">
                  <c:v>12.589291905</c:v>
                </c:pt>
                <c:pt idx="15743">
                  <c:v>12.590091577</c:v>
                </c:pt>
                <c:pt idx="15744">
                  <c:v>12.590891249</c:v>
                </c:pt>
                <c:pt idx="15745">
                  <c:v>12.591690921</c:v>
                </c:pt>
                <c:pt idx="15746">
                  <c:v>12.592490593</c:v>
                </c:pt>
                <c:pt idx="15747">
                  <c:v>12.593290265</c:v>
                </c:pt>
                <c:pt idx="15748">
                  <c:v>12.594089937</c:v>
                </c:pt>
                <c:pt idx="15749">
                  <c:v>12.594889609</c:v>
                </c:pt>
                <c:pt idx="15750">
                  <c:v>12.595689281</c:v>
                </c:pt>
                <c:pt idx="15751">
                  <c:v>12.596488953</c:v>
                </c:pt>
                <c:pt idx="15752">
                  <c:v>12.597288625</c:v>
                </c:pt>
                <c:pt idx="15753">
                  <c:v>12.598088297</c:v>
                </c:pt>
                <c:pt idx="15754">
                  <c:v>12.598887969</c:v>
                </c:pt>
                <c:pt idx="15755">
                  <c:v>12.599687641</c:v>
                </c:pt>
                <c:pt idx="15756">
                  <c:v>12.600487313</c:v>
                </c:pt>
                <c:pt idx="15757">
                  <c:v>12.601286985</c:v>
                </c:pt>
                <c:pt idx="15758">
                  <c:v>12.602086657</c:v>
                </c:pt>
                <c:pt idx="15759">
                  <c:v>12.602886329</c:v>
                </c:pt>
                <c:pt idx="15760">
                  <c:v>12.603686001</c:v>
                </c:pt>
                <c:pt idx="15761">
                  <c:v>12.604485673</c:v>
                </c:pt>
                <c:pt idx="15762">
                  <c:v>12.605285345</c:v>
                </c:pt>
                <c:pt idx="15763">
                  <c:v>12.606085017</c:v>
                </c:pt>
                <c:pt idx="15764">
                  <c:v>12.606884689</c:v>
                </c:pt>
                <c:pt idx="15765">
                  <c:v>12.607684361</c:v>
                </c:pt>
                <c:pt idx="15766">
                  <c:v>12.608484033</c:v>
                </c:pt>
                <c:pt idx="15767">
                  <c:v>12.609283705</c:v>
                </c:pt>
                <c:pt idx="15768">
                  <c:v>12.610083377</c:v>
                </c:pt>
                <c:pt idx="15769">
                  <c:v>12.610883049</c:v>
                </c:pt>
                <c:pt idx="15770">
                  <c:v>12.611682721</c:v>
                </c:pt>
                <c:pt idx="15771">
                  <c:v>12.612482393</c:v>
                </c:pt>
                <c:pt idx="15772">
                  <c:v>12.613282065</c:v>
                </c:pt>
                <c:pt idx="15773">
                  <c:v>12.614081737</c:v>
                </c:pt>
                <c:pt idx="15774">
                  <c:v>12.614881409</c:v>
                </c:pt>
                <c:pt idx="15775">
                  <c:v>12.615681081</c:v>
                </c:pt>
                <c:pt idx="15776">
                  <c:v>12.616480753</c:v>
                </c:pt>
                <c:pt idx="15777">
                  <c:v>12.617280425</c:v>
                </c:pt>
                <c:pt idx="15778">
                  <c:v>12.618080097</c:v>
                </c:pt>
                <c:pt idx="15779">
                  <c:v>12.618879769</c:v>
                </c:pt>
                <c:pt idx="15780">
                  <c:v>12.619679441</c:v>
                </c:pt>
                <c:pt idx="15781">
                  <c:v>12.620479113</c:v>
                </c:pt>
                <c:pt idx="15782">
                  <c:v>12.621278785</c:v>
                </c:pt>
                <c:pt idx="15783">
                  <c:v>12.622078457</c:v>
                </c:pt>
                <c:pt idx="15784">
                  <c:v>12.622878129</c:v>
                </c:pt>
                <c:pt idx="15785">
                  <c:v>12.623677801</c:v>
                </c:pt>
                <c:pt idx="15786">
                  <c:v>12.624477473</c:v>
                </c:pt>
                <c:pt idx="15787">
                  <c:v>12.625277145</c:v>
                </c:pt>
                <c:pt idx="15788">
                  <c:v>12.626076817</c:v>
                </c:pt>
                <c:pt idx="15789">
                  <c:v>12.626876489</c:v>
                </c:pt>
                <c:pt idx="15790">
                  <c:v>12.627676161</c:v>
                </c:pt>
                <c:pt idx="15791">
                  <c:v>12.628475833</c:v>
                </c:pt>
                <c:pt idx="15792">
                  <c:v>12.629275505</c:v>
                </c:pt>
                <c:pt idx="15793">
                  <c:v>12.630075177</c:v>
                </c:pt>
                <c:pt idx="15794">
                  <c:v>12.630874849</c:v>
                </c:pt>
                <c:pt idx="15795">
                  <c:v>12.631674521</c:v>
                </c:pt>
                <c:pt idx="15796">
                  <c:v>12.632474193</c:v>
                </c:pt>
                <c:pt idx="15797">
                  <c:v>12.633273865</c:v>
                </c:pt>
                <c:pt idx="15798">
                  <c:v>12.634073537</c:v>
                </c:pt>
                <c:pt idx="15799">
                  <c:v>12.634873209</c:v>
                </c:pt>
                <c:pt idx="15800">
                  <c:v>12.635672881</c:v>
                </c:pt>
                <c:pt idx="15801">
                  <c:v>12.636472553</c:v>
                </c:pt>
                <c:pt idx="15802">
                  <c:v>12.637272225</c:v>
                </c:pt>
                <c:pt idx="15803">
                  <c:v>12.638071897</c:v>
                </c:pt>
                <c:pt idx="15804">
                  <c:v>12.638871569</c:v>
                </c:pt>
                <c:pt idx="15805">
                  <c:v>12.639671241</c:v>
                </c:pt>
                <c:pt idx="15806">
                  <c:v>12.640470913</c:v>
                </c:pt>
                <c:pt idx="15807">
                  <c:v>12.641270585</c:v>
                </c:pt>
                <c:pt idx="15808">
                  <c:v>12.642070257</c:v>
                </c:pt>
                <c:pt idx="15809">
                  <c:v>12.642869929</c:v>
                </c:pt>
                <c:pt idx="15810">
                  <c:v>12.643669601</c:v>
                </c:pt>
                <c:pt idx="15811">
                  <c:v>12.644469273</c:v>
                </c:pt>
                <c:pt idx="15812">
                  <c:v>12.645268945</c:v>
                </c:pt>
                <c:pt idx="15813">
                  <c:v>12.646068617</c:v>
                </c:pt>
                <c:pt idx="15814">
                  <c:v>12.646868289</c:v>
                </c:pt>
                <c:pt idx="15815">
                  <c:v>12.647667961</c:v>
                </c:pt>
                <c:pt idx="15816">
                  <c:v>12.648467633</c:v>
                </c:pt>
                <c:pt idx="15817">
                  <c:v>12.649267305</c:v>
                </c:pt>
                <c:pt idx="15818">
                  <c:v>12.650066977</c:v>
                </c:pt>
                <c:pt idx="15819">
                  <c:v>12.650866649</c:v>
                </c:pt>
                <c:pt idx="15820">
                  <c:v>12.651666321</c:v>
                </c:pt>
                <c:pt idx="15821">
                  <c:v>12.652465993</c:v>
                </c:pt>
                <c:pt idx="15822">
                  <c:v>12.653265665</c:v>
                </c:pt>
                <c:pt idx="15823">
                  <c:v>12.654065337</c:v>
                </c:pt>
                <c:pt idx="15824">
                  <c:v>12.654865009</c:v>
                </c:pt>
                <c:pt idx="15825">
                  <c:v>12.655664681</c:v>
                </c:pt>
                <c:pt idx="15826">
                  <c:v>12.656464353</c:v>
                </c:pt>
                <c:pt idx="15827">
                  <c:v>12.657264025</c:v>
                </c:pt>
                <c:pt idx="15828">
                  <c:v>12.658063697</c:v>
                </c:pt>
                <c:pt idx="15829">
                  <c:v>12.658863369</c:v>
                </c:pt>
                <c:pt idx="15830">
                  <c:v>12.659663041</c:v>
                </c:pt>
                <c:pt idx="15831">
                  <c:v>12.660462713</c:v>
                </c:pt>
                <c:pt idx="15832">
                  <c:v>12.661262385</c:v>
                </c:pt>
                <c:pt idx="15833">
                  <c:v>12.662062057</c:v>
                </c:pt>
                <c:pt idx="15834">
                  <c:v>12.662861729</c:v>
                </c:pt>
                <c:pt idx="15835">
                  <c:v>12.663661401</c:v>
                </c:pt>
                <c:pt idx="15836">
                  <c:v>12.664461073</c:v>
                </c:pt>
                <c:pt idx="15837">
                  <c:v>12.665260745</c:v>
                </c:pt>
                <c:pt idx="15838">
                  <c:v>12.666060417</c:v>
                </c:pt>
                <c:pt idx="15839">
                  <c:v>12.666860089</c:v>
                </c:pt>
                <c:pt idx="15840">
                  <c:v>12.667659761</c:v>
                </c:pt>
                <c:pt idx="15841">
                  <c:v>12.668459433</c:v>
                </c:pt>
                <c:pt idx="15842">
                  <c:v>12.669259105</c:v>
                </c:pt>
                <c:pt idx="15843">
                  <c:v>12.670058777</c:v>
                </c:pt>
                <c:pt idx="15844">
                  <c:v>12.670858449</c:v>
                </c:pt>
                <c:pt idx="15845">
                  <c:v>12.671658121</c:v>
                </c:pt>
                <c:pt idx="15846">
                  <c:v>12.672457793</c:v>
                </c:pt>
                <c:pt idx="15847">
                  <c:v>12.673257465</c:v>
                </c:pt>
                <c:pt idx="15848">
                  <c:v>12.674057137</c:v>
                </c:pt>
                <c:pt idx="15849">
                  <c:v>12.674856809</c:v>
                </c:pt>
                <c:pt idx="15850">
                  <c:v>12.675656481</c:v>
                </c:pt>
                <c:pt idx="15851">
                  <c:v>12.676456153</c:v>
                </c:pt>
                <c:pt idx="15852">
                  <c:v>12.677255825</c:v>
                </c:pt>
                <c:pt idx="15853">
                  <c:v>12.678055497</c:v>
                </c:pt>
                <c:pt idx="15854">
                  <c:v>12.678855169</c:v>
                </c:pt>
                <c:pt idx="15855">
                  <c:v>12.679654841</c:v>
                </c:pt>
                <c:pt idx="15856">
                  <c:v>12.680454513</c:v>
                </c:pt>
                <c:pt idx="15857">
                  <c:v>12.681254185</c:v>
                </c:pt>
                <c:pt idx="15858">
                  <c:v>12.682053857</c:v>
                </c:pt>
                <c:pt idx="15859">
                  <c:v>12.682853529</c:v>
                </c:pt>
                <c:pt idx="15860">
                  <c:v>12.683653201</c:v>
                </c:pt>
                <c:pt idx="15861">
                  <c:v>12.684452873</c:v>
                </c:pt>
                <c:pt idx="15862">
                  <c:v>12.685252545</c:v>
                </c:pt>
                <c:pt idx="15863">
                  <c:v>12.686052217</c:v>
                </c:pt>
                <c:pt idx="15864">
                  <c:v>12.686851889</c:v>
                </c:pt>
                <c:pt idx="15865">
                  <c:v>12.687651561</c:v>
                </c:pt>
                <c:pt idx="15866">
                  <c:v>12.688451233</c:v>
                </c:pt>
                <c:pt idx="15867">
                  <c:v>12.689250905</c:v>
                </c:pt>
                <c:pt idx="15868">
                  <c:v>12.690050577</c:v>
                </c:pt>
                <c:pt idx="15869">
                  <c:v>12.690850249</c:v>
                </c:pt>
                <c:pt idx="15870">
                  <c:v>12.691649921</c:v>
                </c:pt>
                <c:pt idx="15871">
                  <c:v>12.692449593</c:v>
                </c:pt>
                <c:pt idx="15872">
                  <c:v>12.693249265</c:v>
                </c:pt>
                <c:pt idx="15873">
                  <c:v>12.694048937</c:v>
                </c:pt>
                <c:pt idx="15874">
                  <c:v>12.694848609</c:v>
                </c:pt>
                <c:pt idx="15875">
                  <c:v>12.695648281</c:v>
                </c:pt>
                <c:pt idx="15876">
                  <c:v>12.696447953</c:v>
                </c:pt>
                <c:pt idx="15877">
                  <c:v>12.697247625</c:v>
                </c:pt>
                <c:pt idx="15878">
                  <c:v>12.698047297</c:v>
                </c:pt>
                <c:pt idx="15879">
                  <c:v>12.698846969</c:v>
                </c:pt>
                <c:pt idx="15880">
                  <c:v>12.699646641</c:v>
                </c:pt>
                <c:pt idx="15881">
                  <c:v>12.700446313</c:v>
                </c:pt>
                <c:pt idx="15882">
                  <c:v>12.701245985</c:v>
                </c:pt>
                <c:pt idx="15883">
                  <c:v>12.702045657</c:v>
                </c:pt>
                <c:pt idx="15884">
                  <c:v>12.702845329</c:v>
                </c:pt>
                <c:pt idx="15885">
                  <c:v>12.703645001</c:v>
                </c:pt>
                <c:pt idx="15886">
                  <c:v>12.704444673</c:v>
                </c:pt>
                <c:pt idx="15887">
                  <c:v>12.705244345</c:v>
                </c:pt>
                <c:pt idx="15888">
                  <c:v>12.706044017</c:v>
                </c:pt>
                <c:pt idx="15889">
                  <c:v>12.706843689</c:v>
                </c:pt>
                <c:pt idx="15890">
                  <c:v>12.707643361</c:v>
                </c:pt>
                <c:pt idx="15891">
                  <c:v>12.708443033</c:v>
                </c:pt>
                <c:pt idx="15892">
                  <c:v>12.709242705</c:v>
                </c:pt>
                <c:pt idx="15893">
                  <c:v>12.710042377</c:v>
                </c:pt>
                <c:pt idx="15894">
                  <c:v>12.710842049</c:v>
                </c:pt>
                <c:pt idx="15895">
                  <c:v>12.711641721</c:v>
                </c:pt>
                <c:pt idx="15896">
                  <c:v>12.712441393</c:v>
                </c:pt>
                <c:pt idx="15897">
                  <c:v>12.713241065</c:v>
                </c:pt>
                <c:pt idx="15898">
                  <c:v>12.714040737</c:v>
                </c:pt>
                <c:pt idx="15899">
                  <c:v>12.714840409</c:v>
                </c:pt>
                <c:pt idx="15900">
                  <c:v>12.715640081</c:v>
                </c:pt>
                <c:pt idx="15901">
                  <c:v>12.716439753</c:v>
                </c:pt>
                <c:pt idx="15902">
                  <c:v>12.717239425</c:v>
                </c:pt>
                <c:pt idx="15903">
                  <c:v>12.718039097</c:v>
                </c:pt>
                <c:pt idx="15904">
                  <c:v>12.718838769</c:v>
                </c:pt>
                <c:pt idx="15905">
                  <c:v>12.719638441</c:v>
                </c:pt>
                <c:pt idx="15906">
                  <c:v>12.720438113</c:v>
                </c:pt>
                <c:pt idx="15907">
                  <c:v>12.721237785</c:v>
                </c:pt>
                <c:pt idx="15908">
                  <c:v>12.722037457</c:v>
                </c:pt>
                <c:pt idx="15909">
                  <c:v>12.722837129</c:v>
                </c:pt>
                <c:pt idx="15910">
                  <c:v>12.723636801</c:v>
                </c:pt>
                <c:pt idx="15911">
                  <c:v>12.724436473</c:v>
                </c:pt>
                <c:pt idx="15912">
                  <c:v>12.725236145</c:v>
                </c:pt>
                <c:pt idx="15913">
                  <c:v>12.726035817</c:v>
                </c:pt>
                <c:pt idx="15914">
                  <c:v>12.726835489</c:v>
                </c:pt>
                <c:pt idx="15915">
                  <c:v>12.727635161</c:v>
                </c:pt>
                <c:pt idx="15916">
                  <c:v>12.728434833</c:v>
                </c:pt>
                <c:pt idx="15917">
                  <c:v>12.729234505</c:v>
                </c:pt>
                <c:pt idx="15918">
                  <c:v>12.730034177</c:v>
                </c:pt>
                <c:pt idx="15919">
                  <c:v>12.730833849</c:v>
                </c:pt>
                <c:pt idx="15920">
                  <c:v>12.731633521</c:v>
                </c:pt>
                <c:pt idx="15921">
                  <c:v>12.732433193</c:v>
                </c:pt>
                <c:pt idx="15922">
                  <c:v>12.733232865</c:v>
                </c:pt>
                <c:pt idx="15923">
                  <c:v>12.734032537</c:v>
                </c:pt>
                <c:pt idx="15924">
                  <c:v>12.734832209</c:v>
                </c:pt>
                <c:pt idx="15925">
                  <c:v>12.735631881</c:v>
                </c:pt>
                <c:pt idx="15926">
                  <c:v>12.736431553</c:v>
                </c:pt>
                <c:pt idx="15927">
                  <c:v>12.737231225</c:v>
                </c:pt>
                <c:pt idx="15928">
                  <c:v>12.738030897</c:v>
                </c:pt>
                <c:pt idx="15929">
                  <c:v>12.738830569</c:v>
                </c:pt>
                <c:pt idx="15930">
                  <c:v>12.739630241</c:v>
                </c:pt>
                <c:pt idx="15931">
                  <c:v>12.740429913</c:v>
                </c:pt>
                <c:pt idx="15932">
                  <c:v>12.741229585</c:v>
                </c:pt>
                <c:pt idx="15933">
                  <c:v>12.742029257</c:v>
                </c:pt>
                <c:pt idx="15934">
                  <c:v>12.742828929</c:v>
                </c:pt>
                <c:pt idx="15935">
                  <c:v>12.743628601</c:v>
                </c:pt>
                <c:pt idx="15936">
                  <c:v>12.744428273</c:v>
                </c:pt>
                <c:pt idx="15937">
                  <c:v>12.745227945</c:v>
                </c:pt>
                <c:pt idx="15938">
                  <c:v>12.746027617</c:v>
                </c:pt>
                <c:pt idx="15939">
                  <c:v>12.746827289</c:v>
                </c:pt>
                <c:pt idx="15940">
                  <c:v>12.747626961</c:v>
                </c:pt>
                <c:pt idx="15941">
                  <c:v>12.748426633</c:v>
                </c:pt>
                <c:pt idx="15942">
                  <c:v>12.749226305</c:v>
                </c:pt>
                <c:pt idx="15943">
                  <c:v>12.750025977</c:v>
                </c:pt>
                <c:pt idx="15944">
                  <c:v>12.750825649</c:v>
                </c:pt>
                <c:pt idx="15945">
                  <c:v>12.751625321</c:v>
                </c:pt>
                <c:pt idx="15946">
                  <c:v>12.752424993</c:v>
                </c:pt>
                <c:pt idx="15947">
                  <c:v>12.753224665</c:v>
                </c:pt>
                <c:pt idx="15948">
                  <c:v>12.754024337</c:v>
                </c:pt>
                <c:pt idx="15949">
                  <c:v>12.754824009</c:v>
                </c:pt>
                <c:pt idx="15950">
                  <c:v>12.755623681</c:v>
                </c:pt>
                <c:pt idx="15951">
                  <c:v>12.756423353</c:v>
                </c:pt>
                <c:pt idx="15952">
                  <c:v>12.757223025</c:v>
                </c:pt>
                <c:pt idx="15953">
                  <c:v>12.758022697</c:v>
                </c:pt>
                <c:pt idx="15954">
                  <c:v>12.758822369</c:v>
                </c:pt>
                <c:pt idx="15955">
                  <c:v>12.759622041</c:v>
                </c:pt>
                <c:pt idx="15956">
                  <c:v>12.760421713</c:v>
                </c:pt>
                <c:pt idx="15957">
                  <c:v>12.761221385</c:v>
                </c:pt>
                <c:pt idx="15958">
                  <c:v>12.762021057</c:v>
                </c:pt>
                <c:pt idx="15959">
                  <c:v>12.762820729</c:v>
                </c:pt>
                <c:pt idx="15960">
                  <c:v>12.763620401</c:v>
                </c:pt>
                <c:pt idx="15961">
                  <c:v>12.764420073</c:v>
                </c:pt>
                <c:pt idx="15962">
                  <c:v>12.765219745</c:v>
                </c:pt>
                <c:pt idx="15963">
                  <c:v>12.766019417</c:v>
                </c:pt>
                <c:pt idx="15964">
                  <c:v>12.766819089</c:v>
                </c:pt>
                <c:pt idx="15965">
                  <c:v>12.767618761</c:v>
                </c:pt>
                <c:pt idx="15966">
                  <c:v>12.768418433</c:v>
                </c:pt>
                <c:pt idx="15967">
                  <c:v>12.769218105</c:v>
                </c:pt>
                <c:pt idx="15968">
                  <c:v>12.770017777</c:v>
                </c:pt>
                <c:pt idx="15969">
                  <c:v>12.770817449</c:v>
                </c:pt>
                <c:pt idx="15970">
                  <c:v>12.771617121</c:v>
                </c:pt>
                <c:pt idx="15971">
                  <c:v>12.772416793</c:v>
                </c:pt>
                <c:pt idx="15972">
                  <c:v>12.773216465</c:v>
                </c:pt>
                <c:pt idx="15973">
                  <c:v>12.774016137</c:v>
                </c:pt>
                <c:pt idx="15974">
                  <c:v>12.774815809</c:v>
                </c:pt>
                <c:pt idx="15975">
                  <c:v>12.775615481</c:v>
                </c:pt>
                <c:pt idx="15976">
                  <c:v>12.776415153</c:v>
                </c:pt>
                <c:pt idx="15977">
                  <c:v>12.777214825</c:v>
                </c:pt>
                <c:pt idx="15978">
                  <c:v>12.778014497</c:v>
                </c:pt>
                <c:pt idx="15979">
                  <c:v>12.778814169</c:v>
                </c:pt>
                <c:pt idx="15980">
                  <c:v>12.779613841</c:v>
                </c:pt>
                <c:pt idx="15981">
                  <c:v>12.780413513</c:v>
                </c:pt>
                <c:pt idx="15982">
                  <c:v>12.781213185</c:v>
                </c:pt>
                <c:pt idx="15983">
                  <c:v>12.782012857</c:v>
                </c:pt>
                <c:pt idx="15984">
                  <c:v>12.782812529</c:v>
                </c:pt>
                <c:pt idx="15985">
                  <c:v>12.783612201</c:v>
                </c:pt>
                <c:pt idx="15986">
                  <c:v>12.784411873</c:v>
                </c:pt>
                <c:pt idx="15987">
                  <c:v>12.785211545</c:v>
                </c:pt>
                <c:pt idx="15988">
                  <c:v>12.786011217</c:v>
                </c:pt>
                <c:pt idx="15989">
                  <c:v>12.786810889</c:v>
                </c:pt>
                <c:pt idx="15990">
                  <c:v>12.787610561</c:v>
                </c:pt>
                <c:pt idx="15991">
                  <c:v>12.788410233</c:v>
                </c:pt>
                <c:pt idx="15992">
                  <c:v>12.789209905</c:v>
                </c:pt>
                <c:pt idx="15993">
                  <c:v>12.790009577</c:v>
                </c:pt>
                <c:pt idx="15994">
                  <c:v>12.790809249</c:v>
                </c:pt>
                <c:pt idx="15995">
                  <c:v>12.791608921</c:v>
                </c:pt>
                <c:pt idx="15996">
                  <c:v>12.792408593</c:v>
                </c:pt>
                <c:pt idx="15997">
                  <c:v>12.793208265</c:v>
                </c:pt>
                <c:pt idx="15998">
                  <c:v>12.794007937</c:v>
                </c:pt>
                <c:pt idx="15999">
                  <c:v>12.794807609</c:v>
                </c:pt>
                <c:pt idx="16000">
                  <c:v>12.795607281</c:v>
                </c:pt>
                <c:pt idx="16001">
                  <c:v>12.796406953</c:v>
                </c:pt>
                <c:pt idx="16002">
                  <c:v>12.797206625</c:v>
                </c:pt>
                <c:pt idx="16003">
                  <c:v>12.798006297</c:v>
                </c:pt>
                <c:pt idx="16004">
                  <c:v>12.798805969</c:v>
                </c:pt>
                <c:pt idx="16005">
                  <c:v>12.799605641</c:v>
                </c:pt>
                <c:pt idx="16006">
                  <c:v>12.800405313</c:v>
                </c:pt>
                <c:pt idx="16007">
                  <c:v>12.801204985</c:v>
                </c:pt>
                <c:pt idx="16008">
                  <c:v>12.802004657</c:v>
                </c:pt>
                <c:pt idx="16009">
                  <c:v>12.802804329</c:v>
                </c:pt>
                <c:pt idx="16010">
                  <c:v>12.803604001</c:v>
                </c:pt>
                <c:pt idx="16011">
                  <c:v>12.804403673</c:v>
                </c:pt>
                <c:pt idx="16012">
                  <c:v>12.805203345</c:v>
                </c:pt>
                <c:pt idx="16013">
                  <c:v>12.806003017</c:v>
                </c:pt>
                <c:pt idx="16014">
                  <c:v>12.806802689</c:v>
                </c:pt>
                <c:pt idx="16015">
                  <c:v>12.807602361</c:v>
                </c:pt>
                <c:pt idx="16016">
                  <c:v>12.808402033</c:v>
                </c:pt>
                <c:pt idx="16017">
                  <c:v>12.809201705</c:v>
                </c:pt>
                <c:pt idx="16018">
                  <c:v>12.810001377</c:v>
                </c:pt>
                <c:pt idx="16019">
                  <c:v>12.810801049</c:v>
                </c:pt>
                <c:pt idx="16020">
                  <c:v>12.811600721</c:v>
                </c:pt>
                <c:pt idx="16021">
                  <c:v>12.81240039300001</c:v>
                </c:pt>
                <c:pt idx="16022">
                  <c:v>12.813200065</c:v>
                </c:pt>
                <c:pt idx="16023">
                  <c:v>12.813999737</c:v>
                </c:pt>
                <c:pt idx="16024">
                  <c:v>12.814799409</c:v>
                </c:pt>
                <c:pt idx="16025">
                  <c:v>12.815599081</c:v>
                </c:pt>
                <c:pt idx="16026">
                  <c:v>12.816398753</c:v>
                </c:pt>
                <c:pt idx="16027">
                  <c:v>12.817198425</c:v>
                </c:pt>
                <c:pt idx="16028">
                  <c:v>12.817998097</c:v>
                </c:pt>
                <c:pt idx="16029">
                  <c:v>12.818797769</c:v>
                </c:pt>
                <c:pt idx="16030">
                  <c:v>12.819597441</c:v>
                </c:pt>
                <c:pt idx="16031">
                  <c:v>12.820397113</c:v>
                </c:pt>
                <c:pt idx="16032">
                  <c:v>12.821196785</c:v>
                </c:pt>
                <c:pt idx="16033">
                  <c:v>12.821996457</c:v>
                </c:pt>
                <c:pt idx="16034">
                  <c:v>12.822796129</c:v>
                </c:pt>
                <c:pt idx="16035">
                  <c:v>12.823595801</c:v>
                </c:pt>
                <c:pt idx="16036">
                  <c:v>12.824395473</c:v>
                </c:pt>
                <c:pt idx="16037">
                  <c:v>12.825195145</c:v>
                </c:pt>
                <c:pt idx="16038">
                  <c:v>12.82599481700001</c:v>
                </c:pt>
                <c:pt idx="16039">
                  <c:v>12.826794489</c:v>
                </c:pt>
                <c:pt idx="16040">
                  <c:v>12.827594161</c:v>
                </c:pt>
                <c:pt idx="16041">
                  <c:v>12.828393833</c:v>
                </c:pt>
                <c:pt idx="16042">
                  <c:v>12.829193505</c:v>
                </c:pt>
                <c:pt idx="16043">
                  <c:v>12.829993177</c:v>
                </c:pt>
                <c:pt idx="16044">
                  <c:v>12.830792849</c:v>
                </c:pt>
                <c:pt idx="16045">
                  <c:v>12.831592521</c:v>
                </c:pt>
                <c:pt idx="16046">
                  <c:v>12.832392193</c:v>
                </c:pt>
                <c:pt idx="16047">
                  <c:v>12.833191865</c:v>
                </c:pt>
                <c:pt idx="16048">
                  <c:v>12.833991537</c:v>
                </c:pt>
                <c:pt idx="16049">
                  <c:v>12.834791209</c:v>
                </c:pt>
                <c:pt idx="16050">
                  <c:v>12.835590881</c:v>
                </c:pt>
                <c:pt idx="16051">
                  <c:v>12.836390553</c:v>
                </c:pt>
                <c:pt idx="16052">
                  <c:v>12.837190225</c:v>
                </c:pt>
                <c:pt idx="16053">
                  <c:v>12.837989897</c:v>
                </c:pt>
                <c:pt idx="16054">
                  <c:v>12.838789569</c:v>
                </c:pt>
                <c:pt idx="16055">
                  <c:v>12.839589241</c:v>
                </c:pt>
                <c:pt idx="16056">
                  <c:v>12.840388913</c:v>
                </c:pt>
                <c:pt idx="16057">
                  <c:v>12.841188585</c:v>
                </c:pt>
                <c:pt idx="16058">
                  <c:v>12.841988257</c:v>
                </c:pt>
                <c:pt idx="16059">
                  <c:v>12.842787929</c:v>
                </c:pt>
                <c:pt idx="16060">
                  <c:v>12.843587601</c:v>
                </c:pt>
                <c:pt idx="16061">
                  <c:v>12.844387273</c:v>
                </c:pt>
                <c:pt idx="16062">
                  <c:v>12.845186945</c:v>
                </c:pt>
                <c:pt idx="16063">
                  <c:v>12.845986617</c:v>
                </c:pt>
                <c:pt idx="16064">
                  <c:v>12.846786289</c:v>
                </c:pt>
                <c:pt idx="16065">
                  <c:v>12.847585961</c:v>
                </c:pt>
                <c:pt idx="16066">
                  <c:v>12.848385633</c:v>
                </c:pt>
                <c:pt idx="16067">
                  <c:v>12.849185305</c:v>
                </c:pt>
                <c:pt idx="16068">
                  <c:v>12.849984977</c:v>
                </c:pt>
                <c:pt idx="16069">
                  <c:v>12.850784649</c:v>
                </c:pt>
                <c:pt idx="16070">
                  <c:v>12.851584321</c:v>
                </c:pt>
                <c:pt idx="16071">
                  <c:v>12.852383993</c:v>
                </c:pt>
                <c:pt idx="16072">
                  <c:v>12.853183665</c:v>
                </c:pt>
                <c:pt idx="16073">
                  <c:v>12.853983337</c:v>
                </c:pt>
                <c:pt idx="16074">
                  <c:v>12.854783009</c:v>
                </c:pt>
                <c:pt idx="16075">
                  <c:v>12.855582681</c:v>
                </c:pt>
                <c:pt idx="16076">
                  <c:v>12.856382353</c:v>
                </c:pt>
                <c:pt idx="16077">
                  <c:v>12.857182025</c:v>
                </c:pt>
                <c:pt idx="16078">
                  <c:v>12.857981697</c:v>
                </c:pt>
                <c:pt idx="16079">
                  <c:v>12.858781369</c:v>
                </c:pt>
                <c:pt idx="16080">
                  <c:v>12.859581041</c:v>
                </c:pt>
                <c:pt idx="16081">
                  <c:v>12.860380713</c:v>
                </c:pt>
                <c:pt idx="16082">
                  <c:v>12.861180385</c:v>
                </c:pt>
                <c:pt idx="16083">
                  <c:v>12.861980057</c:v>
                </c:pt>
                <c:pt idx="16084">
                  <c:v>12.862779729</c:v>
                </c:pt>
                <c:pt idx="16085">
                  <c:v>12.863579401</c:v>
                </c:pt>
                <c:pt idx="16086">
                  <c:v>12.864379073</c:v>
                </c:pt>
                <c:pt idx="16087">
                  <c:v>12.865178745</c:v>
                </c:pt>
                <c:pt idx="16088">
                  <c:v>12.865978417</c:v>
                </c:pt>
                <c:pt idx="16089">
                  <c:v>12.866778089</c:v>
                </c:pt>
                <c:pt idx="16090">
                  <c:v>12.867577761</c:v>
                </c:pt>
                <c:pt idx="16091">
                  <c:v>12.868377433</c:v>
                </c:pt>
                <c:pt idx="16092">
                  <c:v>12.869177105</c:v>
                </c:pt>
                <c:pt idx="16093">
                  <c:v>12.869976777</c:v>
                </c:pt>
                <c:pt idx="16094">
                  <c:v>12.870776449</c:v>
                </c:pt>
                <c:pt idx="16095">
                  <c:v>12.871576121</c:v>
                </c:pt>
                <c:pt idx="16096">
                  <c:v>12.872375793</c:v>
                </c:pt>
                <c:pt idx="16097">
                  <c:v>12.873175465</c:v>
                </c:pt>
                <c:pt idx="16098">
                  <c:v>12.873975137</c:v>
                </c:pt>
                <c:pt idx="16099">
                  <c:v>12.874774809</c:v>
                </c:pt>
                <c:pt idx="16100">
                  <c:v>12.875574481</c:v>
                </c:pt>
                <c:pt idx="16101">
                  <c:v>12.876374153</c:v>
                </c:pt>
                <c:pt idx="16102">
                  <c:v>12.877173825</c:v>
                </c:pt>
                <c:pt idx="16103">
                  <c:v>12.877973497</c:v>
                </c:pt>
                <c:pt idx="16104">
                  <c:v>12.878773169</c:v>
                </c:pt>
                <c:pt idx="16105">
                  <c:v>12.879572841</c:v>
                </c:pt>
                <c:pt idx="16106">
                  <c:v>12.880372513</c:v>
                </c:pt>
                <c:pt idx="16107">
                  <c:v>12.881172185</c:v>
                </c:pt>
                <c:pt idx="16108">
                  <c:v>12.881971857</c:v>
                </c:pt>
                <c:pt idx="16109">
                  <c:v>12.882771529</c:v>
                </c:pt>
                <c:pt idx="16110">
                  <c:v>12.883571201</c:v>
                </c:pt>
                <c:pt idx="16111">
                  <c:v>12.884370873</c:v>
                </c:pt>
                <c:pt idx="16112">
                  <c:v>12.885170545</c:v>
                </c:pt>
                <c:pt idx="16113">
                  <c:v>12.885970217</c:v>
                </c:pt>
                <c:pt idx="16114">
                  <c:v>12.886769889</c:v>
                </c:pt>
                <c:pt idx="16115">
                  <c:v>12.887569561</c:v>
                </c:pt>
                <c:pt idx="16116">
                  <c:v>12.888369233</c:v>
                </c:pt>
                <c:pt idx="16117">
                  <c:v>12.889168905</c:v>
                </c:pt>
                <c:pt idx="16118">
                  <c:v>12.889968577</c:v>
                </c:pt>
                <c:pt idx="16119">
                  <c:v>12.890768249</c:v>
                </c:pt>
                <c:pt idx="16120">
                  <c:v>12.891567921</c:v>
                </c:pt>
                <c:pt idx="16121">
                  <c:v>12.892367593</c:v>
                </c:pt>
                <c:pt idx="16122">
                  <c:v>12.893167265</c:v>
                </c:pt>
                <c:pt idx="16123">
                  <c:v>12.893966937</c:v>
                </c:pt>
                <c:pt idx="16124">
                  <c:v>12.894766609</c:v>
                </c:pt>
                <c:pt idx="16125">
                  <c:v>12.895566281</c:v>
                </c:pt>
                <c:pt idx="16126">
                  <c:v>12.896365953</c:v>
                </c:pt>
                <c:pt idx="16127">
                  <c:v>12.897165625</c:v>
                </c:pt>
                <c:pt idx="16128">
                  <c:v>12.897965297</c:v>
                </c:pt>
                <c:pt idx="16129">
                  <c:v>12.898764969</c:v>
                </c:pt>
                <c:pt idx="16130">
                  <c:v>12.899564641</c:v>
                </c:pt>
                <c:pt idx="16131">
                  <c:v>12.900364313</c:v>
                </c:pt>
                <c:pt idx="16132">
                  <c:v>12.901163985</c:v>
                </c:pt>
                <c:pt idx="16133">
                  <c:v>12.901963657</c:v>
                </c:pt>
                <c:pt idx="16134">
                  <c:v>12.902763329</c:v>
                </c:pt>
                <c:pt idx="16135">
                  <c:v>12.903563001</c:v>
                </c:pt>
                <c:pt idx="16136">
                  <c:v>12.904362673</c:v>
                </c:pt>
                <c:pt idx="16137">
                  <c:v>12.905162345</c:v>
                </c:pt>
                <c:pt idx="16138">
                  <c:v>12.905962017</c:v>
                </c:pt>
                <c:pt idx="16139">
                  <c:v>12.906761689</c:v>
                </c:pt>
                <c:pt idx="16140">
                  <c:v>12.907561361</c:v>
                </c:pt>
                <c:pt idx="16141">
                  <c:v>12.908361033</c:v>
                </c:pt>
                <c:pt idx="16142">
                  <c:v>12.909160705</c:v>
                </c:pt>
                <c:pt idx="16143">
                  <c:v>12.909960377</c:v>
                </c:pt>
                <c:pt idx="16144">
                  <c:v>12.910760049</c:v>
                </c:pt>
                <c:pt idx="16145">
                  <c:v>12.911559721</c:v>
                </c:pt>
                <c:pt idx="16146">
                  <c:v>12.912359393</c:v>
                </c:pt>
                <c:pt idx="16147">
                  <c:v>12.913159065</c:v>
                </c:pt>
                <c:pt idx="16148">
                  <c:v>12.913958737</c:v>
                </c:pt>
                <c:pt idx="16149">
                  <c:v>12.914758409</c:v>
                </c:pt>
                <c:pt idx="16150">
                  <c:v>12.915558081</c:v>
                </c:pt>
                <c:pt idx="16151">
                  <c:v>12.916357753</c:v>
                </c:pt>
                <c:pt idx="16152">
                  <c:v>12.917157425</c:v>
                </c:pt>
                <c:pt idx="16153">
                  <c:v>12.917957097</c:v>
                </c:pt>
                <c:pt idx="16154">
                  <c:v>12.918756769</c:v>
                </c:pt>
                <c:pt idx="16155">
                  <c:v>12.919556441</c:v>
                </c:pt>
                <c:pt idx="16156">
                  <c:v>12.920356113</c:v>
                </c:pt>
                <c:pt idx="16157">
                  <c:v>12.921155785</c:v>
                </c:pt>
                <c:pt idx="16158">
                  <c:v>12.921955457</c:v>
                </c:pt>
                <c:pt idx="16159">
                  <c:v>12.922755129</c:v>
                </c:pt>
                <c:pt idx="16160">
                  <c:v>12.923554801</c:v>
                </c:pt>
                <c:pt idx="16161">
                  <c:v>12.924354473</c:v>
                </c:pt>
                <c:pt idx="16162">
                  <c:v>12.925154145</c:v>
                </c:pt>
                <c:pt idx="16163">
                  <c:v>12.925953817</c:v>
                </c:pt>
                <c:pt idx="16164">
                  <c:v>12.926753489</c:v>
                </c:pt>
                <c:pt idx="16165">
                  <c:v>12.927553161</c:v>
                </c:pt>
                <c:pt idx="16166">
                  <c:v>12.928352833</c:v>
                </c:pt>
                <c:pt idx="16167">
                  <c:v>12.929152505</c:v>
                </c:pt>
                <c:pt idx="16168">
                  <c:v>12.929952177</c:v>
                </c:pt>
                <c:pt idx="16169">
                  <c:v>12.930751849</c:v>
                </c:pt>
                <c:pt idx="16170">
                  <c:v>12.931551521</c:v>
                </c:pt>
                <c:pt idx="16171">
                  <c:v>12.932351193</c:v>
                </c:pt>
                <c:pt idx="16172">
                  <c:v>12.933150865</c:v>
                </c:pt>
                <c:pt idx="16173">
                  <c:v>12.933950537</c:v>
                </c:pt>
                <c:pt idx="16174">
                  <c:v>12.934750209</c:v>
                </c:pt>
                <c:pt idx="16175">
                  <c:v>12.935549881</c:v>
                </c:pt>
                <c:pt idx="16176">
                  <c:v>12.936349553</c:v>
                </c:pt>
                <c:pt idx="16177">
                  <c:v>12.937149225</c:v>
                </c:pt>
                <c:pt idx="16178">
                  <c:v>12.937948897</c:v>
                </c:pt>
                <c:pt idx="16179">
                  <c:v>12.938748569</c:v>
                </c:pt>
                <c:pt idx="16180">
                  <c:v>12.939548241</c:v>
                </c:pt>
                <c:pt idx="16181">
                  <c:v>12.940347913</c:v>
                </c:pt>
                <c:pt idx="16182">
                  <c:v>12.941147585</c:v>
                </c:pt>
                <c:pt idx="16183">
                  <c:v>12.941947257</c:v>
                </c:pt>
                <c:pt idx="16184">
                  <c:v>12.942746929</c:v>
                </c:pt>
                <c:pt idx="16185">
                  <c:v>12.943546601</c:v>
                </c:pt>
                <c:pt idx="16186">
                  <c:v>12.944346273</c:v>
                </c:pt>
                <c:pt idx="16187">
                  <c:v>12.945145945</c:v>
                </c:pt>
                <c:pt idx="16188">
                  <c:v>12.945945617</c:v>
                </c:pt>
                <c:pt idx="16189">
                  <c:v>12.946745289</c:v>
                </c:pt>
                <c:pt idx="16190">
                  <c:v>12.947544961</c:v>
                </c:pt>
                <c:pt idx="16191">
                  <c:v>12.948344633</c:v>
                </c:pt>
                <c:pt idx="16192">
                  <c:v>12.949144305</c:v>
                </c:pt>
                <c:pt idx="16193">
                  <c:v>12.949943977</c:v>
                </c:pt>
                <c:pt idx="16194">
                  <c:v>12.950743649</c:v>
                </c:pt>
                <c:pt idx="16195">
                  <c:v>12.951543321</c:v>
                </c:pt>
                <c:pt idx="16196">
                  <c:v>12.952342993</c:v>
                </c:pt>
                <c:pt idx="16197">
                  <c:v>12.953142665</c:v>
                </c:pt>
                <c:pt idx="16198">
                  <c:v>12.953942337</c:v>
                </c:pt>
                <c:pt idx="16199">
                  <c:v>12.954742009</c:v>
                </c:pt>
                <c:pt idx="16200">
                  <c:v>12.955541681</c:v>
                </c:pt>
                <c:pt idx="16201">
                  <c:v>12.956341353</c:v>
                </c:pt>
                <c:pt idx="16202">
                  <c:v>12.957141025</c:v>
                </c:pt>
                <c:pt idx="16203">
                  <c:v>12.957940697</c:v>
                </c:pt>
                <c:pt idx="16204">
                  <c:v>12.958740369</c:v>
                </c:pt>
                <c:pt idx="16205">
                  <c:v>12.959540041</c:v>
                </c:pt>
                <c:pt idx="16206">
                  <c:v>12.960339713</c:v>
                </c:pt>
                <c:pt idx="16207">
                  <c:v>12.961139385</c:v>
                </c:pt>
                <c:pt idx="16208">
                  <c:v>12.961939057</c:v>
                </c:pt>
                <c:pt idx="16209">
                  <c:v>12.962738729</c:v>
                </c:pt>
                <c:pt idx="16210">
                  <c:v>12.963538401</c:v>
                </c:pt>
                <c:pt idx="16211">
                  <c:v>12.964338073</c:v>
                </c:pt>
                <c:pt idx="16212">
                  <c:v>12.965137745</c:v>
                </c:pt>
                <c:pt idx="16213">
                  <c:v>12.965937417</c:v>
                </c:pt>
                <c:pt idx="16214">
                  <c:v>12.966737089</c:v>
                </c:pt>
                <c:pt idx="16215">
                  <c:v>12.967536761</c:v>
                </c:pt>
                <c:pt idx="16216">
                  <c:v>12.968336433</c:v>
                </c:pt>
                <c:pt idx="16217">
                  <c:v>12.969136105</c:v>
                </c:pt>
                <c:pt idx="16218">
                  <c:v>12.969935777</c:v>
                </c:pt>
                <c:pt idx="16219">
                  <c:v>12.970735449</c:v>
                </c:pt>
                <c:pt idx="16220">
                  <c:v>12.971535121</c:v>
                </c:pt>
                <c:pt idx="16221">
                  <c:v>12.972334793</c:v>
                </c:pt>
                <c:pt idx="16222">
                  <c:v>12.973134465</c:v>
                </c:pt>
                <c:pt idx="16223">
                  <c:v>12.973934137</c:v>
                </c:pt>
                <c:pt idx="16224">
                  <c:v>12.974733809</c:v>
                </c:pt>
                <c:pt idx="16225">
                  <c:v>12.975533481</c:v>
                </c:pt>
                <c:pt idx="16226">
                  <c:v>12.976333153</c:v>
                </c:pt>
                <c:pt idx="16227">
                  <c:v>12.977132825</c:v>
                </c:pt>
                <c:pt idx="16228">
                  <c:v>12.977932497</c:v>
                </c:pt>
                <c:pt idx="16229">
                  <c:v>12.978732169</c:v>
                </c:pt>
                <c:pt idx="16230">
                  <c:v>12.979531841</c:v>
                </c:pt>
                <c:pt idx="16231">
                  <c:v>12.980331513</c:v>
                </c:pt>
                <c:pt idx="16232">
                  <c:v>12.981131185</c:v>
                </c:pt>
                <c:pt idx="16233">
                  <c:v>12.981930857</c:v>
                </c:pt>
                <c:pt idx="16234">
                  <c:v>12.982730529</c:v>
                </c:pt>
                <c:pt idx="16235">
                  <c:v>12.983530201</c:v>
                </c:pt>
                <c:pt idx="16236">
                  <c:v>12.984329873</c:v>
                </c:pt>
                <c:pt idx="16237">
                  <c:v>12.985129545</c:v>
                </c:pt>
                <c:pt idx="16238">
                  <c:v>12.985929217</c:v>
                </c:pt>
                <c:pt idx="16239">
                  <c:v>12.986728889</c:v>
                </c:pt>
                <c:pt idx="16240">
                  <c:v>12.987528561</c:v>
                </c:pt>
                <c:pt idx="16241">
                  <c:v>12.988328233</c:v>
                </c:pt>
                <c:pt idx="16242">
                  <c:v>12.989127905</c:v>
                </c:pt>
                <c:pt idx="16243">
                  <c:v>12.989927577</c:v>
                </c:pt>
                <c:pt idx="16244">
                  <c:v>12.990727249</c:v>
                </c:pt>
                <c:pt idx="16245">
                  <c:v>12.991526921</c:v>
                </c:pt>
                <c:pt idx="16246">
                  <c:v>12.992326593</c:v>
                </c:pt>
                <c:pt idx="16247">
                  <c:v>12.993126265</c:v>
                </c:pt>
                <c:pt idx="16248">
                  <c:v>12.993925937</c:v>
                </c:pt>
                <c:pt idx="16249">
                  <c:v>12.994725609</c:v>
                </c:pt>
                <c:pt idx="16250">
                  <c:v>12.995525281</c:v>
                </c:pt>
                <c:pt idx="16251">
                  <c:v>12.996324953</c:v>
                </c:pt>
                <c:pt idx="16252">
                  <c:v>12.997124625</c:v>
                </c:pt>
                <c:pt idx="16253">
                  <c:v>12.997924297</c:v>
                </c:pt>
                <c:pt idx="16254">
                  <c:v>12.998723969</c:v>
                </c:pt>
                <c:pt idx="16255">
                  <c:v>12.999523641</c:v>
                </c:pt>
                <c:pt idx="16256">
                  <c:v>13.000323313</c:v>
                </c:pt>
                <c:pt idx="16257">
                  <c:v>13.001122985</c:v>
                </c:pt>
                <c:pt idx="16258">
                  <c:v>13.001922657</c:v>
                </c:pt>
                <c:pt idx="16259">
                  <c:v>13.002722329</c:v>
                </c:pt>
                <c:pt idx="16260">
                  <c:v>13.003522001</c:v>
                </c:pt>
                <c:pt idx="16261">
                  <c:v>13.004321673</c:v>
                </c:pt>
                <c:pt idx="16262">
                  <c:v>13.005121345</c:v>
                </c:pt>
                <c:pt idx="16263">
                  <c:v>13.005921017</c:v>
                </c:pt>
                <c:pt idx="16264">
                  <c:v>13.006720689</c:v>
                </c:pt>
                <c:pt idx="16265">
                  <c:v>13.007520361</c:v>
                </c:pt>
                <c:pt idx="16266">
                  <c:v>13.008320033</c:v>
                </c:pt>
                <c:pt idx="16267">
                  <c:v>13.009119705</c:v>
                </c:pt>
                <c:pt idx="16268">
                  <c:v>13.009919377</c:v>
                </c:pt>
                <c:pt idx="16269">
                  <c:v>13.010719049</c:v>
                </c:pt>
                <c:pt idx="16270">
                  <c:v>13.011518721</c:v>
                </c:pt>
                <c:pt idx="16271">
                  <c:v>13.012318393</c:v>
                </c:pt>
                <c:pt idx="16272">
                  <c:v>13.013118065</c:v>
                </c:pt>
                <c:pt idx="16273">
                  <c:v>13.013917737</c:v>
                </c:pt>
                <c:pt idx="16274">
                  <c:v>13.014717409</c:v>
                </c:pt>
                <c:pt idx="16275">
                  <c:v>13.015517081</c:v>
                </c:pt>
                <c:pt idx="16276">
                  <c:v>13.016316753</c:v>
                </c:pt>
                <c:pt idx="16277">
                  <c:v>13.017116425</c:v>
                </c:pt>
                <c:pt idx="16278">
                  <c:v>13.017916097</c:v>
                </c:pt>
                <c:pt idx="16279">
                  <c:v>13.018715769</c:v>
                </c:pt>
                <c:pt idx="16280">
                  <c:v>13.019515441</c:v>
                </c:pt>
                <c:pt idx="16281">
                  <c:v>13.020315113</c:v>
                </c:pt>
                <c:pt idx="16282">
                  <c:v>13.021114785</c:v>
                </c:pt>
                <c:pt idx="16283">
                  <c:v>13.021914457</c:v>
                </c:pt>
                <c:pt idx="16284">
                  <c:v>13.022714129</c:v>
                </c:pt>
                <c:pt idx="16285">
                  <c:v>13.023513801</c:v>
                </c:pt>
                <c:pt idx="16286">
                  <c:v>13.024313473</c:v>
                </c:pt>
                <c:pt idx="16287">
                  <c:v>13.025113145</c:v>
                </c:pt>
                <c:pt idx="16288">
                  <c:v>13.025912817</c:v>
                </c:pt>
                <c:pt idx="16289">
                  <c:v>13.026712489</c:v>
                </c:pt>
                <c:pt idx="16290">
                  <c:v>13.027512161</c:v>
                </c:pt>
                <c:pt idx="16291">
                  <c:v>13.028311833</c:v>
                </c:pt>
                <c:pt idx="16292">
                  <c:v>13.029111505</c:v>
                </c:pt>
                <c:pt idx="16293">
                  <c:v>13.029911177</c:v>
                </c:pt>
                <c:pt idx="16294">
                  <c:v>13.030710849</c:v>
                </c:pt>
                <c:pt idx="16295">
                  <c:v>13.031510521</c:v>
                </c:pt>
                <c:pt idx="16296">
                  <c:v>13.032310193</c:v>
                </c:pt>
                <c:pt idx="16297">
                  <c:v>13.033109865</c:v>
                </c:pt>
                <c:pt idx="16298">
                  <c:v>13.033909537</c:v>
                </c:pt>
                <c:pt idx="16299">
                  <c:v>13.034709209</c:v>
                </c:pt>
                <c:pt idx="16300">
                  <c:v>13.035508881</c:v>
                </c:pt>
                <c:pt idx="16301">
                  <c:v>13.036308553</c:v>
                </c:pt>
                <c:pt idx="16302">
                  <c:v>13.037108225</c:v>
                </c:pt>
                <c:pt idx="16303">
                  <c:v>13.037907897</c:v>
                </c:pt>
                <c:pt idx="16304">
                  <c:v>13.038707569</c:v>
                </c:pt>
                <c:pt idx="16305">
                  <c:v>13.039507241</c:v>
                </c:pt>
                <c:pt idx="16306">
                  <c:v>13.040306913</c:v>
                </c:pt>
                <c:pt idx="16307">
                  <c:v>13.041106585</c:v>
                </c:pt>
                <c:pt idx="16308">
                  <c:v>13.041906257</c:v>
                </c:pt>
                <c:pt idx="16309">
                  <c:v>13.042705929</c:v>
                </c:pt>
                <c:pt idx="16310">
                  <c:v>13.043505601</c:v>
                </c:pt>
                <c:pt idx="16311">
                  <c:v>13.044305273</c:v>
                </c:pt>
                <c:pt idx="16312">
                  <c:v>13.045104945</c:v>
                </c:pt>
                <c:pt idx="16313">
                  <c:v>13.045904617</c:v>
                </c:pt>
                <c:pt idx="16314">
                  <c:v>13.046704289</c:v>
                </c:pt>
                <c:pt idx="16315">
                  <c:v>13.047503961</c:v>
                </c:pt>
                <c:pt idx="16316">
                  <c:v>13.048303633</c:v>
                </c:pt>
                <c:pt idx="16317">
                  <c:v>13.049103305</c:v>
                </c:pt>
                <c:pt idx="16318">
                  <c:v>13.049902977</c:v>
                </c:pt>
                <c:pt idx="16319">
                  <c:v>13.050702649</c:v>
                </c:pt>
                <c:pt idx="16320">
                  <c:v>13.051502321</c:v>
                </c:pt>
                <c:pt idx="16321">
                  <c:v>13.052301993</c:v>
                </c:pt>
                <c:pt idx="16322">
                  <c:v>13.053101665</c:v>
                </c:pt>
                <c:pt idx="16323">
                  <c:v>13.053901337</c:v>
                </c:pt>
                <c:pt idx="16324">
                  <c:v>13.054701009</c:v>
                </c:pt>
                <c:pt idx="16325">
                  <c:v>13.055500681</c:v>
                </c:pt>
                <c:pt idx="16326">
                  <c:v>13.056300353</c:v>
                </c:pt>
                <c:pt idx="16327">
                  <c:v>13.057100025</c:v>
                </c:pt>
                <c:pt idx="16328">
                  <c:v>13.057899697</c:v>
                </c:pt>
                <c:pt idx="16329">
                  <c:v>13.058699369</c:v>
                </c:pt>
                <c:pt idx="16330">
                  <c:v>13.059499041</c:v>
                </c:pt>
                <c:pt idx="16331">
                  <c:v>13.060298713</c:v>
                </c:pt>
                <c:pt idx="16332">
                  <c:v>13.061098385</c:v>
                </c:pt>
                <c:pt idx="16333">
                  <c:v>13.061898057</c:v>
                </c:pt>
                <c:pt idx="16334">
                  <c:v>13.062697729</c:v>
                </c:pt>
                <c:pt idx="16335">
                  <c:v>13.063497401</c:v>
                </c:pt>
                <c:pt idx="16336">
                  <c:v>13.064297073</c:v>
                </c:pt>
                <c:pt idx="16337">
                  <c:v>13.065096745</c:v>
                </c:pt>
                <c:pt idx="16338">
                  <c:v>13.065896417</c:v>
                </c:pt>
                <c:pt idx="16339">
                  <c:v>13.066696089</c:v>
                </c:pt>
                <c:pt idx="16340">
                  <c:v>13.067495761</c:v>
                </c:pt>
                <c:pt idx="16341">
                  <c:v>13.068295433</c:v>
                </c:pt>
                <c:pt idx="16342">
                  <c:v>13.069095105</c:v>
                </c:pt>
                <c:pt idx="16343">
                  <c:v>13.069894777</c:v>
                </c:pt>
                <c:pt idx="16344">
                  <c:v>13.070694449</c:v>
                </c:pt>
                <c:pt idx="16345">
                  <c:v>13.071494121</c:v>
                </c:pt>
                <c:pt idx="16346">
                  <c:v>13.072293793</c:v>
                </c:pt>
                <c:pt idx="16347">
                  <c:v>13.073093465</c:v>
                </c:pt>
                <c:pt idx="16348">
                  <c:v>13.073893137</c:v>
                </c:pt>
                <c:pt idx="16349">
                  <c:v>13.074692809</c:v>
                </c:pt>
                <c:pt idx="16350">
                  <c:v>13.075492481</c:v>
                </c:pt>
                <c:pt idx="16351">
                  <c:v>13.076292153</c:v>
                </c:pt>
                <c:pt idx="16352">
                  <c:v>13.077091825</c:v>
                </c:pt>
                <c:pt idx="16353">
                  <c:v>13.077891497</c:v>
                </c:pt>
                <c:pt idx="16354">
                  <c:v>13.078691169</c:v>
                </c:pt>
                <c:pt idx="16355">
                  <c:v>13.079490841</c:v>
                </c:pt>
                <c:pt idx="16356">
                  <c:v>13.080290513</c:v>
                </c:pt>
                <c:pt idx="16357">
                  <c:v>13.081090185</c:v>
                </c:pt>
                <c:pt idx="16358">
                  <c:v>13.081889857</c:v>
                </c:pt>
                <c:pt idx="16359">
                  <c:v>13.082689529</c:v>
                </c:pt>
                <c:pt idx="16360">
                  <c:v>13.083489201</c:v>
                </c:pt>
                <c:pt idx="16361">
                  <c:v>13.084288873</c:v>
                </c:pt>
                <c:pt idx="16362">
                  <c:v>13.085088545</c:v>
                </c:pt>
                <c:pt idx="16363">
                  <c:v>13.085888217</c:v>
                </c:pt>
                <c:pt idx="16364">
                  <c:v>13.086687889</c:v>
                </c:pt>
                <c:pt idx="16365">
                  <c:v>13.087487561</c:v>
                </c:pt>
                <c:pt idx="16366">
                  <c:v>13.088287233</c:v>
                </c:pt>
                <c:pt idx="16367">
                  <c:v>13.089086905</c:v>
                </c:pt>
                <c:pt idx="16368">
                  <c:v>13.08988657700001</c:v>
                </c:pt>
                <c:pt idx="16369">
                  <c:v>13.090686249</c:v>
                </c:pt>
                <c:pt idx="16370">
                  <c:v>13.091485921</c:v>
                </c:pt>
                <c:pt idx="16371">
                  <c:v>13.092285593</c:v>
                </c:pt>
                <c:pt idx="16372">
                  <c:v>13.093085265</c:v>
                </c:pt>
                <c:pt idx="16373">
                  <c:v>13.093884937</c:v>
                </c:pt>
                <c:pt idx="16374">
                  <c:v>13.094684609</c:v>
                </c:pt>
                <c:pt idx="16375">
                  <c:v>13.095484281</c:v>
                </c:pt>
                <c:pt idx="16376">
                  <c:v>13.096283953</c:v>
                </c:pt>
                <c:pt idx="16377">
                  <c:v>13.097083625</c:v>
                </c:pt>
                <c:pt idx="16378">
                  <c:v>13.097883297</c:v>
                </c:pt>
                <c:pt idx="16379">
                  <c:v>13.098682969</c:v>
                </c:pt>
                <c:pt idx="16380">
                  <c:v>13.099482641</c:v>
                </c:pt>
                <c:pt idx="16381">
                  <c:v>13.100282313</c:v>
                </c:pt>
                <c:pt idx="16382">
                  <c:v>13.101081985</c:v>
                </c:pt>
                <c:pt idx="16383">
                  <c:v>13.101881657</c:v>
                </c:pt>
              </c:numCache>
            </c:numRef>
          </c:xVal>
          <c:yVal>
            <c:numRef>
              <c:f>Cz_source_data!$AR$8:$AR$16391</c:f>
              <c:numCache>
                <c:formatCode>General</c:formatCode>
                <c:ptCount val="1638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0.184444714960733</c:v>
                </c:pt>
                <c:pt idx="4">
                  <c:v>0.150014246862007</c:v>
                </c:pt>
                <c:pt idx="5">
                  <c:v>0.148595895961957</c:v>
                </c:pt>
                <c:pt idx="6">
                  <c:v>0.145151667193001</c:v>
                </c:pt>
                <c:pt idx="7">
                  <c:v>0.142383519019736</c:v>
                </c:pt>
                <c:pt idx="8">
                  <c:v>0.140156708106656</c:v>
                </c:pt>
                <c:pt idx="9">
                  <c:v>0.139889585353814</c:v>
                </c:pt>
                <c:pt idx="10">
                  <c:v>0.138310488018424</c:v>
                </c:pt>
                <c:pt idx="11">
                  <c:v>0.13736019291539</c:v>
                </c:pt>
                <c:pt idx="12">
                  <c:v>0.150271913942183</c:v>
                </c:pt>
                <c:pt idx="13">
                  <c:v>0.15036883458702</c:v>
                </c:pt>
                <c:pt idx="14">
                  <c:v>0.144269925716803</c:v>
                </c:pt>
                <c:pt idx="15">
                  <c:v>0.146785134646226</c:v>
                </c:pt>
                <c:pt idx="16">
                  <c:v>0.149652567382494</c:v>
                </c:pt>
                <c:pt idx="17">
                  <c:v>0.149491820947155</c:v>
                </c:pt>
                <c:pt idx="18">
                  <c:v>0.147527404950586</c:v>
                </c:pt>
                <c:pt idx="19">
                  <c:v>0.146335990194543</c:v>
                </c:pt>
                <c:pt idx="20">
                  <c:v>0.147040437808235</c:v>
                </c:pt>
                <c:pt idx="21">
                  <c:v>0.144676519641484</c:v>
                </c:pt>
                <c:pt idx="22">
                  <c:v>0.144780532040821</c:v>
                </c:pt>
                <c:pt idx="23">
                  <c:v>0.145300594037506</c:v>
                </c:pt>
                <c:pt idx="24">
                  <c:v>0.144239194780635</c:v>
                </c:pt>
                <c:pt idx="25">
                  <c:v>0.145295866201173</c:v>
                </c:pt>
                <c:pt idx="26">
                  <c:v>0.148550981516789</c:v>
                </c:pt>
                <c:pt idx="27">
                  <c:v>0.153805971601476</c:v>
                </c:pt>
                <c:pt idx="28">
                  <c:v>0.149685662236829</c:v>
                </c:pt>
                <c:pt idx="29">
                  <c:v>0.176719430391791</c:v>
                </c:pt>
                <c:pt idx="30">
                  <c:v>0.178851684578201</c:v>
                </c:pt>
                <c:pt idx="31">
                  <c:v>0.146643299556221</c:v>
                </c:pt>
                <c:pt idx="32">
                  <c:v>0.147392661615081</c:v>
                </c:pt>
                <c:pt idx="33">
                  <c:v>0.155351974082531</c:v>
                </c:pt>
                <c:pt idx="34">
                  <c:v>0.159025502913662</c:v>
                </c:pt>
                <c:pt idx="35">
                  <c:v>0.15879383893332</c:v>
                </c:pt>
                <c:pt idx="36">
                  <c:v>0.162557196654787</c:v>
                </c:pt>
                <c:pt idx="37">
                  <c:v>0.163285283450147</c:v>
                </c:pt>
                <c:pt idx="38">
                  <c:v>0.189009440940729</c:v>
                </c:pt>
                <c:pt idx="39">
                  <c:v>0.382701803769791</c:v>
                </c:pt>
                <c:pt idx="40">
                  <c:v>0.345432269952798</c:v>
                </c:pt>
                <c:pt idx="41">
                  <c:v>0.172067239439626</c:v>
                </c:pt>
                <c:pt idx="42">
                  <c:v>0.165226060265049</c:v>
                </c:pt>
                <c:pt idx="43">
                  <c:v>0.170785995793247</c:v>
                </c:pt>
                <c:pt idx="44">
                  <c:v>0.205069900965634</c:v>
                </c:pt>
                <c:pt idx="45">
                  <c:v>0.249554113027551</c:v>
                </c:pt>
                <c:pt idx="46">
                  <c:v>0.208523585407257</c:v>
                </c:pt>
                <c:pt idx="47">
                  <c:v>0.194645021850263</c:v>
                </c:pt>
                <c:pt idx="48">
                  <c:v>0.198377648635562</c:v>
                </c:pt>
                <c:pt idx="49">
                  <c:v>0.207457458314052</c:v>
                </c:pt>
                <c:pt idx="50">
                  <c:v>0.216610549455712</c:v>
                </c:pt>
                <c:pt idx="51">
                  <c:v>0.226333344875558</c:v>
                </c:pt>
                <c:pt idx="52">
                  <c:v>0.237072625107107</c:v>
                </c:pt>
                <c:pt idx="53">
                  <c:v>0.24765588673965</c:v>
                </c:pt>
                <c:pt idx="54">
                  <c:v>0.258494451534203</c:v>
                </c:pt>
                <c:pt idx="55">
                  <c:v>0.271956965493849</c:v>
                </c:pt>
                <c:pt idx="56">
                  <c:v>0.281845235185367</c:v>
                </c:pt>
                <c:pt idx="57">
                  <c:v>0.297945881819107</c:v>
                </c:pt>
                <c:pt idx="58">
                  <c:v>0.311406031860586</c:v>
                </c:pt>
                <c:pt idx="59">
                  <c:v>0.320117070305063</c:v>
                </c:pt>
                <c:pt idx="60">
                  <c:v>0.332546552025839</c:v>
                </c:pt>
                <c:pt idx="61">
                  <c:v>0.345108413163953</c:v>
                </c:pt>
                <c:pt idx="62">
                  <c:v>0.356741254462534</c:v>
                </c:pt>
                <c:pt idx="63">
                  <c:v>0.369409491918151</c:v>
                </c:pt>
                <c:pt idx="64">
                  <c:v>0.382191197445773</c:v>
                </c:pt>
                <c:pt idx="65">
                  <c:v>0.393935142898191</c:v>
                </c:pt>
                <c:pt idx="66">
                  <c:v>0.407723877564849</c:v>
                </c:pt>
                <c:pt idx="67">
                  <c:v>0.415999955066643</c:v>
                </c:pt>
                <c:pt idx="68">
                  <c:v>0.42612225265667</c:v>
                </c:pt>
                <c:pt idx="69">
                  <c:v>0.436563679199209</c:v>
                </c:pt>
                <c:pt idx="70">
                  <c:v>0.448931699047649</c:v>
                </c:pt>
                <c:pt idx="71">
                  <c:v>0.458491384113989</c:v>
                </c:pt>
                <c:pt idx="72">
                  <c:v>0.468932810656528</c:v>
                </c:pt>
                <c:pt idx="73">
                  <c:v>0.477220707749156</c:v>
                </c:pt>
                <c:pt idx="74">
                  <c:v>0.488607701558395</c:v>
                </c:pt>
                <c:pt idx="75">
                  <c:v>0.494950093999788</c:v>
                </c:pt>
                <c:pt idx="76">
                  <c:v>0.505112578198649</c:v>
                </c:pt>
                <c:pt idx="77">
                  <c:v>0.511185483969032</c:v>
                </c:pt>
                <c:pt idx="78">
                  <c:v>0.52226044058026</c:v>
                </c:pt>
                <c:pt idx="79">
                  <c:v>0.527621806982451</c:v>
                </c:pt>
                <c:pt idx="80">
                  <c:v>0.530371043810382</c:v>
                </c:pt>
                <c:pt idx="81">
                  <c:v>0.53585060612091</c:v>
                </c:pt>
                <c:pt idx="82">
                  <c:v>0.544684568310058</c:v>
                </c:pt>
                <c:pt idx="83">
                  <c:v>0.550719651389773</c:v>
                </c:pt>
                <c:pt idx="84">
                  <c:v>0.551301175258794</c:v>
                </c:pt>
                <c:pt idx="85">
                  <c:v>0.554402635893571</c:v>
                </c:pt>
                <c:pt idx="86">
                  <c:v>0.559761638377595</c:v>
                </c:pt>
                <c:pt idx="87">
                  <c:v>0.563406800190725</c:v>
                </c:pt>
                <c:pt idx="88">
                  <c:v>0.564250718976255</c:v>
                </c:pt>
                <c:pt idx="89">
                  <c:v>0.568957280046256</c:v>
                </c:pt>
                <c:pt idx="90">
                  <c:v>0.57730663901122</c:v>
                </c:pt>
                <c:pt idx="91">
                  <c:v>0.579502718988131</c:v>
                </c:pt>
                <c:pt idx="92">
                  <c:v>0.586157148627535</c:v>
                </c:pt>
                <c:pt idx="93">
                  <c:v>0.603248276973143</c:v>
                </c:pt>
                <c:pt idx="94">
                  <c:v>0.589693570204994</c:v>
                </c:pt>
                <c:pt idx="95">
                  <c:v>0.596397642125899</c:v>
                </c:pt>
                <c:pt idx="96">
                  <c:v>0.608711291856504</c:v>
                </c:pt>
                <c:pt idx="97">
                  <c:v>0.587471487128248</c:v>
                </c:pt>
                <c:pt idx="98">
                  <c:v>0.584627693573647</c:v>
                </c:pt>
                <c:pt idx="99">
                  <c:v>0.585204489606334</c:v>
                </c:pt>
                <c:pt idx="100">
                  <c:v>0.586424271380378</c:v>
                </c:pt>
                <c:pt idx="101">
                  <c:v>0.588031735733768</c:v>
                </c:pt>
                <c:pt idx="102">
                  <c:v>0.583632484025445</c:v>
                </c:pt>
                <c:pt idx="103">
                  <c:v>0.584445671874807</c:v>
                </c:pt>
                <c:pt idx="104">
                  <c:v>0.58873618334746</c:v>
                </c:pt>
                <c:pt idx="105">
                  <c:v>0.590528033317857</c:v>
                </c:pt>
                <c:pt idx="106">
                  <c:v>0.58723745922974</c:v>
                </c:pt>
                <c:pt idx="107">
                  <c:v>0.585648906221683</c:v>
                </c:pt>
                <c:pt idx="108">
                  <c:v>0.590551672499525</c:v>
                </c:pt>
                <c:pt idx="109">
                  <c:v>0.587123991157736</c:v>
                </c:pt>
                <c:pt idx="110">
                  <c:v>0.579557089105966</c:v>
                </c:pt>
                <c:pt idx="111">
                  <c:v>0.581159825623024</c:v>
                </c:pt>
                <c:pt idx="112">
                  <c:v>0.583835780987785</c:v>
                </c:pt>
                <c:pt idx="113">
                  <c:v>0.577977991770577</c:v>
                </c:pt>
                <c:pt idx="114">
                  <c:v>0.57880536312894</c:v>
                </c:pt>
                <c:pt idx="115">
                  <c:v>0.58453077292881</c:v>
                </c:pt>
                <c:pt idx="116">
                  <c:v>0.574895442481134</c:v>
                </c:pt>
                <c:pt idx="117">
                  <c:v>0.568850903728752</c:v>
                </c:pt>
                <c:pt idx="118">
                  <c:v>0.564820423254442</c:v>
                </c:pt>
                <c:pt idx="119">
                  <c:v>0.564049785932081</c:v>
                </c:pt>
                <c:pt idx="120">
                  <c:v>0.562735447431367</c:v>
                </c:pt>
                <c:pt idx="121">
                  <c:v>0.559385775389082</c:v>
                </c:pt>
                <c:pt idx="122">
                  <c:v>0.558359834904712</c:v>
                </c:pt>
                <c:pt idx="123">
                  <c:v>0.552998468502521</c:v>
                </c:pt>
                <c:pt idx="124">
                  <c:v>0.554579929756077</c:v>
                </c:pt>
                <c:pt idx="125">
                  <c:v>0.547263603029983</c:v>
                </c:pt>
                <c:pt idx="126">
                  <c:v>0.547689108299999</c:v>
                </c:pt>
                <c:pt idx="127">
                  <c:v>0.545800337684765</c:v>
                </c:pt>
                <c:pt idx="128">
                  <c:v>0.543653899989355</c:v>
                </c:pt>
                <c:pt idx="129">
                  <c:v>0.540578442454412</c:v>
                </c:pt>
                <c:pt idx="130">
                  <c:v>0.53807741703399</c:v>
                </c:pt>
                <c:pt idx="131">
                  <c:v>0.533418134327324</c:v>
                </c:pt>
                <c:pt idx="132">
                  <c:v>0.531751572019764</c:v>
                </c:pt>
                <c:pt idx="133">
                  <c:v>0.527936208098629</c:v>
                </c:pt>
                <c:pt idx="134">
                  <c:v>0.524236676167664</c:v>
                </c:pt>
                <c:pt idx="135">
                  <c:v>0.523761528616147</c:v>
                </c:pt>
                <c:pt idx="136">
                  <c:v>0.521352696004227</c:v>
                </c:pt>
                <c:pt idx="137">
                  <c:v>0.517513692901424</c:v>
                </c:pt>
                <c:pt idx="138">
                  <c:v>0.512322528607239</c:v>
                </c:pt>
                <c:pt idx="139">
                  <c:v>0.509504738152472</c:v>
                </c:pt>
                <c:pt idx="140">
                  <c:v>0.510705608581182</c:v>
                </c:pt>
                <c:pt idx="141">
                  <c:v>0.504393947075957</c:v>
                </c:pt>
                <c:pt idx="142">
                  <c:v>0.501051366788172</c:v>
                </c:pt>
                <c:pt idx="143">
                  <c:v>0.498186297970069</c:v>
                </c:pt>
                <c:pt idx="144">
                  <c:v>0.494503313466272</c:v>
                </c:pt>
                <c:pt idx="145">
                  <c:v>0.491787171492675</c:v>
                </c:pt>
                <c:pt idx="146">
                  <c:v>0.487692865227863</c:v>
                </c:pt>
                <c:pt idx="147">
                  <c:v>0.485347858406446</c:v>
                </c:pt>
                <c:pt idx="148">
                  <c:v>0.483993333296897</c:v>
                </c:pt>
                <c:pt idx="149">
                  <c:v>0.480591655054943</c:v>
                </c:pt>
                <c:pt idx="150">
                  <c:v>0.475875638312275</c:v>
                </c:pt>
                <c:pt idx="151">
                  <c:v>0.474164161559548</c:v>
                </c:pt>
                <c:pt idx="152">
                  <c:v>0.470982327707101</c:v>
                </c:pt>
                <c:pt idx="153">
                  <c:v>0.467814677363655</c:v>
                </c:pt>
                <c:pt idx="154">
                  <c:v>0.464098598005522</c:v>
                </c:pt>
                <c:pt idx="155">
                  <c:v>0.457621462228625</c:v>
                </c:pt>
                <c:pt idx="156">
                  <c:v>0.458895614120504</c:v>
                </c:pt>
                <c:pt idx="157">
                  <c:v>0.453869924097992</c:v>
                </c:pt>
                <c:pt idx="158">
                  <c:v>0.449574684789006</c:v>
                </c:pt>
                <c:pt idx="159">
                  <c:v>0.446258107601054</c:v>
                </c:pt>
                <c:pt idx="160">
                  <c:v>0.443582152236292</c:v>
                </c:pt>
                <c:pt idx="161">
                  <c:v>0.441790302265895</c:v>
                </c:pt>
                <c:pt idx="162">
                  <c:v>0.435303710816331</c:v>
                </c:pt>
                <c:pt idx="163">
                  <c:v>0.434296681677295</c:v>
                </c:pt>
                <c:pt idx="164">
                  <c:v>0.430984832325677</c:v>
                </c:pt>
                <c:pt idx="165">
                  <c:v>0.425980417566666</c:v>
                </c:pt>
                <c:pt idx="166">
                  <c:v>0.422779672368885</c:v>
                </c:pt>
                <c:pt idx="167">
                  <c:v>0.420191181976293</c:v>
                </c:pt>
                <c:pt idx="168">
                  <c:v>0.415756471495468</c:v>
                </c:pt>
                <c:pt idx="169">
                  <c:v>0.412482444834518</c:v>
                </c:pt>
                <c:pt idx="170">
                  <c:v>0.410475478310947</c:v>
                </c:pt>
                <c:pt idx="171">
                  <c:v>0.409664654379751</c:v>
                </c:pt>
                <c:pt idx="172">
                  <c:v>0.404480581840067</c:v>
                </c:pt>
                <c:pt idx="173">
                  <c:v>0.402766741169172</c:v>
                </c:pt>
                <c:pt idx="174">
                  <c:v>0.405333956298264</c:v>
                </c:pt>
                <c:pt idx="175">
                  <c:v>0.399440708308554</c:v>
                </c:pt>
                <c:pt idx="176">
                  <c:v>0.392412779598804</c:v>
                </c:pt>
                <c:pt idx="177">
                  <c:v>0.388845627085177</c:v>
                </c:pt>
                <c:pt idx="178">
                  <c:v>0.386881211088607</c:v>
                </c:pt>
                <c:pt idx="179">
                  <c:v>0.385354119952886</c:v>
                </c:pt>
                <c:pt idx="180">
                  <c:v>0.381529300359083</c:v>
                </c:pt>
                <c:pt idx="181">
                  <c:v>0.379075553301996</c:v>
                </c:pt>
                <c:pt idx="182">
                  <c:v>0.373919847780312</c:v>
                </c:pt>
                <c:pt idx="183">
                  <c:v>0.371191886215882</c:v>
                </c:pt>
                <c:pt idx="184">
                  <c:v>0.367981685345434</c:v>
                </c:pt>
                <c:pt idx="185">
                  <c:v>0.364669835993816</c:v>
                </c:pt>
                <c:pt idx="186">
                  <c:v>0.364171049260632</c:v>
                </c:pt>
                <c:pt idx="187">
                  <c:v>0.361594378458873</c:v>
                </c:pt>
                <c:pt idx="188">
                  <c:v>0.3585992941416</c:v>
                </c:pt>
                <c:pt idx="189">
                  <c:v>0.355247258181147</c:v>
                </c:pt>
                <c:pt idx="190">
                  <c:v>0.352682406970223</c:v>
                </c:pt>
                <c:pt idx="191">
                  <c:v>0.349266545219268</c:v>
                </c:pt>
                <c:pt idx="192">
                  <c:v>0.349536031890277</c:v>
                </c:pt>
                <c:pt idx="193">
                  <c:v>0.345295162699126</c:v>
                </c:pt>
                <c:pt idx="194">
                  <c:v>0.344304680987258</c:v>
                </c:pt>
                <c:pt idx="195">
                  <c:v>0.340418399521119</c:v>
                </c:pt>
                <c:pt idx="196">
                  <c:v>0.336338276765307</c:v>
                </c:pt>
                <c:pt idx="197">
                  <c:v>0.33500502691926</c:v>
                </c:pt>
                <c:pt idx="198">
                  <c:v>0.333700144091213</c:v>
                </c:pt>
                <c:pt idx="199">
                  <c:v>0.329943878124246</c:v>
                </c:pt>
                <c:pt idx="200">
                  <c:v>0.326062324494442</c:v>
                </c:pt>
                <c:pt idx="201">
                  <c:v>0.324532869440554</c:v>
                </c:pt>
                <c:pt idx="202">
                  <c:v>0.324915824183567</c:v>
                </c:pt>
                <c:pt idx="203">
                  <c:v>0.322197318291804</c:v>
                </c:pt>
                <c:pt idx="204">
                  <c:v>0.319358252573536</c:v>
                </c:pt>
                <c:pt idx="205">
                  <c:v>0.316259155856926</c:v>
                </c:pt>
                <c:pt idx="206">
                  <c:v>0.312103387719778</c:v>
                </c:pt>
                <c:pt idx="207">
                  <c:v>0.310900153372902</c:v>
                </c:pt>
                <c:pt idx="208">
                  <c:v>0.309555083936021</c:v>
                </c:pt>
                <c:pt idx="209">
                  <c:v>0.305198382754699</c:v>
                </c:pt>
                <c:pt idx="210">
                  <c:v>0.304891073393021</c:v>
                </c:pt>
                <c:pt idx="211">
                  <c:v>0.30214183656509</c:v>
                </c:pt>
                <c:pt idx="212">
                  <c:v>0.299028556339479</c:v>
                </c:pt>
                <c:pt idx="213">
                  <c:v>0.298707063468801</c:v>
                </c:pt>
                <c:pt idx="214">
                  <c:v>0.299671542080835</c:v>
                </c:pt>
                <c:pt idx="215">
                  <c:v>0.295513410025521</c:v>
                </c:pt>
                <c:pt idx="216">
                  <c:v>0.291508932651045</c:v>
                </c:pt>
                <c:pt idx="217">
                  <c:v>0.290686289129016</c:v>
                </c:pt>
                <c:pt idx="218">
                  <c:v>0.291102338726364</c:v>
                </c:pt>
                <c:pt idx="219">
                  <c:v>0.287901593528583</c:v>
                </c:pt>
                <c:pt idx="220">
                  <c:v>0.283209215967583</c:v>
                </c:pt>
                <c:pt idx="221">
                  <c:v>0.283471610884092</c:v>
                </c:pt>
                <c:pt idx="222">
                  <c:v>0.281762498049531</c:v>
                </c:pt>
                <c:pt idx="223">
                  <c:v>0.277259233941871</c:v>
                </c:pt>
                <c:pt idx="224">
                  <c:v>0.276006357313493</c:v>
                </c:pt>
                <c:pt idx="225">
                  <c:v>0.275821971696486</c:v>
                </c:pt>
                <c:pt idx="226">
                  <c:v>0.275942531522991</c:v>
                </c:pt>
                <c:pt idx="227">
                  <c:v>0.271042129163316</c:v>
                </c:pt>
                <c:pt idx="228">
                  <c:v>0.269148630711749</c:v>
                </c:pt>
                <c:pt idx="229">
                  <c:v>0.267063654888674</c:v>
                </c:pt>
                <c:pt idx="230">
                  <c:v>0.264763562512426</c:v>
                </c:pt>
                <c:pt idx="231">
                  <c:v>0.274190868161428</c:v>
                </c:pt>
                <c:pt idx="232">
                  <c:v>0.277843121729058</c:v>
                </c:pt>
                <c:pt idx="233">
                  <c:v>0.262283812355504</c:v>
                </c:pt>
                <c:pt idx="234">
                  <c:v>0.256137625121952</c:v>
                </c:pt>
                <c:pt idx="235">
                  <c:v>0.252854142788335</c:v>
                </c:pt>
                <c:pt idx="236">
                  <c:v>0.253409663557522</c:v>
                </c:pt>
                <c:pt idx="237">
                  <c:v>0.252991250042007</c:v>
                </c:pt>
                <c:pt idx="238">
                  <c:v>0.249473739809882</c:v>
                </c:pt>
                <c:pt idx="239">
                  <c:v>0.24932244904721</c:v>
                </c:pt>
                <c:pt idx="240">
                  <c:v>0.24653538952861</c:v>
                </c:pt>
                <c:pt idx="241">
                  <c:v>0.243417381466666</c:v>
                </c:pt>
                <c:pt idx="242">
                  <c:v>0.241618439741769</c:v>
                </c:pt>
                <c:pt idx="243">
                  <c:v>0.239654023745199</c:v>
                </c:pt>
                <c:pt idx="244">
                  <c:v>0.238401147116821</c:v>
                </c:pt>
                <c:pt idx="245">
                  <c:v>0.236663667264259</c:v>
                </c:pt>
                <c:pt idx="246">
                  <c:v>0.236155424858407</c:v>
                </c:pt>
                <c:pt idx="247">
                  <c:v>0.240384474458725</c:v>
                </c:pt>
                <c:pt idx="248">
                  <c:v>0.237519405640623</c:v>
                </c:pt>
                <c:pt idx="249">
                  <c:v>0.230841336819552</c:v>
                </c:pt>
                <c:pt idx="250">
                  <c:v>0.228011726773951</c:v>
                </c:pt>
                <c:pt idx="251">
                  <c:v>0.224581681513995</c:v>
                </c:pt>
                <c:pt idx="252">
                  <c:v>0.224449302096657</c:v>
                </c:pt>
                <c:pt idx="253">
                  <c:v>0.223257887340615</c:v>
                </c:pt>
                <c:pt idx="254">
                  <c:v>0.221697701350559</c:v>
                </c:pt>
                <c:pt idx="255">
                  <c:v>0.222312320073915</c:v>
                </c:pt>
                <c:pt idx="256">
                  <c:v>0.218676613933452</c:v>
                </c:pt>
                <c:pt idx="257">
                  <c:v>0.217206256833733</c:v>
                </c:pt>
                <c:pt idx="258">
                  <c:v>0.214102432280789</c:v>
                </c:pt>
                <c:pt idx="259">
                  <c:v>0.212811732961743</c:v>
                </c:pt>
                <c:pt idx="260">
                  <c:v>0.214322276670297</c:v>
                </c:pt>
                <c:pt idx="261">
                  <c:v>0.213371981567263</c:v>
                </c:pt>
                <c:pt idx="262">
                  <c:v>0.208840350441602</c:v>
                </c:pt>
                <c:pt idx="263">
                  <c:v>0.209355684601953</c:v>
                </c:pt>
                <c:pt idx="264">
                  <c:v>0.207949153292737</c:v>
                </c:pt>
                <c:pt idx="265">
                  <c:v>0.20710996234354</c:v>
                </c:pt>
                <c:pt idx="266">
                  <c:v>0.202635065253881</c:v>
                </c:pt>
                <c:pt idx="267">
                  <c:v>0.201748595941349</c:v>
                </c:pt>
                <c:pt idx="268">
                  <c:v>0.19972508199061</c:v>
                </c:pt>
                <c:pt idx="269">
                  <c:v>0.19989292018045</c:v>
                </c:pt>
                <c:pt idx="270">
                  <c:v>0.197881225820545</c:v>
                </c:pt>
                <c:pt idx="271">
                  <c:v>0.1956875097618</c:v>
                </c:pt>
                <c:pt idx="272">
                  <c:v>0.198001785647049</c:v>
                </c:pt>
                <c:pt idx="273">
                  <c:v>0.196042097486813</c:v>
                </c:pt>
                <c:pt idx="274">
                  <c:v>0.192058895375838</c:v>
                </c:pt>
                <c:pt idx="275">
                  <c:v>0.192056531457671</c:v>
                </c:pt>
                <c:pt idx="276">
                  <c:v>0.189744619490588</c:v>
                </c:pt>
                <c:pt idx="277">
                  <c:v>0.188137155137198</c:v>
                </c:pt>
                <c:pt idx="278">
                  <c:v>0.187352334305837</c:v>
                </c:pt>
                <c:pt idx="279">
                  <c:v>0.186364216512135</c:v>
                </c:pt>
                <c:pt idx="280">
                  <c:v>0.185936347323953</c:v>
                </c:pt>
                <c:pt idx="281">
                  <c:v>0.184775663504078</c:v>
                </c:pt>
                <c:pt idx="282">
                  <c:v>0.182645773235836</c:v>
                </c:pt>
                <c:pt idx="283">
                  <c:v>0.182520485572998</c:v>
                </c:pt>
                <c:pt idx="284">
                  <c:v>0.18118014397245</c:v>
                </c:pt>
                <c:pt idx="285">
                  <c:v>0.180270035478251</c:v>
                </c:pt>
                <c:pt idx="286">
                  <c:v>0.179170813530712</c:v>
                </c:pt>
                <c:pt idx="287">
                  <c:v>0.177430969759983</c:v>
                </c:pt>
                <c:pt idx="288">
                  <c:v>0.176603598401621</c:v>
                </c:pt>
                <c:pt idx="289">
                  <c:v>0.177121296480139</c:v>
                </c:pt>
                <c:pt idx="290">
                  <c:v>0.174199493626035</c:v>
                </c:pt>
                <c:pt idx="291">
                  <c:v>0.172738592198983</c:v>
                </c:pt>
                <c:pt idx="292">
                  <c:v>0.170452683331735</c:v>
                </c:pt>
                <c:pt idx="293">
                  <c:v>0.170308484323563</c:v>
                </c:pt>
                <c:pt idx="294">
                  <c:v>0.172953708752157</c:v>
                </c:pt>
                <c:pt idx="295">
                  <c:v>0.169334550038862</c:v>
                </c:pt>
                <c:pt idx="296">
                  <c:v>0.172502200382308</c:v>
                </c:pt>
                <c:pt idx="297">
                  <c:v>0.195479484963126</c:v>
                </c:pt>
                <c:pt idx="298">
                  <c:v>0.192245644911011</c:v>
                </c:pt>
                <c:pt idx="299">
                  <c:v>0.167984752765647</c:v>
                </c:pt>
                <c:pt idx="300">
                  <c:v>0.169074519040519</c:v>
                </c:pt>
                <c:pt idx="301">
                  <c:v>0.178759491769697</c:v>
                </c:pt>
                <c:pt idx="302">
                  <c:v>0.181953145212978</c:v>
                </c:pt>
                <c:pt idx="303">
                  <c:v>0.161668363424089</c:v>
                </c:pt>
                <c:pt idx="304">
                  <c:v>0.156810511591416</c:v>
                </c:pt>
                <c:pt idx="305">
                  <c:v>0.156292813512898</c:v>
                </c:pt>
                <c:pt idx="306">
                  <c:v>0.155874399997383</c:v>
                </c:pt>
                <c:pt idx="307">
                  <c:v>0.153997448972983</c:v>
                </c:pt>
                <c:pt idx="308">
                  <c:v>0.153321368377292</c:v>
                </c:pt>
                <c:pt idx="309">
                  <c:v>0.152467993919095</c:v>
                </c:pt>
                <c:pt idx="310">
                  <c:v>0.151661897824233</c:v>
                </c:pt>
                <c:pt idx="311">
                  <c:v>0.151791913323404</c:v>
                </c:pt>
                <c:pt idx="312">
                  <c:v>0.150250638678682</c:v>
                </c:pt>
                <c:pt idx="313">
                  <c:v>0.148130204083107</c:v>
                </c:pt>
                <c:pt idx="314">
                  <c:v>0.145905757088194</c:v>
                </c:pt>
                <c:pt idx="315">
                  <c:v>0.146390360312378</c:v>
                </c:pt>
                <c:pt idx="316">
                  <c:v>0.145546441526848</c:v>
                </c:pt>
                <c:pt idx="317">
                  <c:v>0.143714404947616</c:v>
                </c:pt>
                <c:pt idx="318">
                  <c:v>0.143217982132599</c:v>
                </c:pt>
                <c:pt idx="319">
                  <c:v>0.141312664090198</c:v>
                </c:pt>
                <c:pt idx="320">
                  <c:v>0.140029056525652</c:v>
                </c:pt>
                <c:pt idx="321">
                  <c:v>0.138735993288439</c:v>
                </c:pt>
                <c:pt idx="322">
                  <c:v>0.141738169360213</c:v>
                </c:pt>
                <c:pt idx="323">
                  <c:v>0.139092944931619</c:v>
                </c:pt>
                <c:pt idx="324">
                  <c:v>0.136636833956364</c:v>
                </c:pt>
                <c:pt idx="325">
                  <c:v>0.134960815976138</c:v>
                </c:pt>
                <c:pt idx="326">
                  <c:v>0.133395902149749</c:v>
                </c:pt>
                <c:pt idx="327">
                  <c:v>0.132878204071231</c:v>
                </c:pt>
                <c:pt idx="328">
                  <c:v>0.133031858752069</c:v>
                </c:pt>
                <c:pt idx="329">
                  <c:v>0.132143025521371</c:v>
                </c:pt>
                <c:pt idx="330">
                  <c:v>0.130232979642636</c:v>
                </c:pt>
                <c:pt idx="331">
                  <c:v>0.12977201560012</c:v>
                </c:pt>
                <c:pt idx="332">
                  <c:v>0.128263835809733</c:v>
                </c:pt>
                <c:pt idx="333">
                  <c:v>0.128242560546232</c:v>
                </c:pt>
                <c:pt idx="334">
                  <c:v>0.127564116032375</c:v>
                </c:pt>
                <c:pt idx="335">
                  <c:v>0.127405733515203</c:v>
                </c:pt>
                <c:pt idx="336">
                  <c:v>0.130580475613149</c:v>
                </c:pt>
                <c:pt idx="337">
                  <c:v>0.130523741577147</c:v>
                </c:pt>
                <c:pt idx="338">
                  <c:v>0.12650508069367</c:v>
                </c:pt>
                <c:pt idx="339">
                  <c:v>0.123736932520405</c:v>
                </c:pt>
                <c:pt idx="340">
                  <c:v>0.122566793027864</c:v>
                </c:pt>
                <c:pt idx="341">
                  <c:v>0.122382407410857</c:v>
                </c:pt>
                <c:pt idx="342">
                  <c:v>0.121869437168672</c:v>
                </c:pt>
                <c:pt idx="343">
                  <c:v>0.122746450808537</c:v>
                </c:pt>
                <c:pt idx="344">
                  <c:v>0.121692143306166</c:v>
                </c:pt>
                <c:pt idx="345">
                  <c:v>0.120876591538637</c:v>
                </c:pt>
                <c:pt idx="346">
                  <c:v>0.120791490484634</c:v>
                </c:pt>
                <c:pt idx="347">
                  <c:v>0.117843684530695</c:v>
                </c:pt>
                <c:pt idx="348">
                  <c:v>0.116699548137988</c:v>
                </c:pt>
                <c:pt idx="349">
                  <c:v>0.116153483041469</c:v>
                </c:pt>
                <c:pt idx="350">
                  <c:v>0.114250528917234</c:v>
                </c:pt>
                <c:pt idx="351">
                  <c:v>0.114600388805913</c:v>
                </c:pt>
                <c:pt idx="352">
                  <c:v>0.113742286511383</c:v>
                </c:pt>
                <c:pt idx="353">
                  <c:v>0.112787263572015</c:v>
                </c:pt>
                <c:pt idx="354">
                  <c:v>0.114148880436064</c:v>
                </c:pt>
                <c:pt idx="355">
                  <c:v>0.112016626249655</c:v>
                </c:pt>
                <c:pt idx="356">
                  <c:v>0.110969410501784</c:v>
                </c:pt>
                <c:pt idx="357">
                  <c:v>0.111456377644135</c:v>
                </c:pt>
                <c:pt idx="358">
                  <c:v>0.110312241251427</c:v>
                </c:pt>
                <c:pt idx="359">
                  <c:v>0.110269690724426</c:v>
                </c:pt>
                <c:pt idx="360">
                  <c:v>0.10981581843641</c:v>
                </c:pt>
                <c:pt idx="361">
                  <c:v>0.10899317491438</c:v>
                </c:pt>
                <c:pt idx="362">
                  <c:v>0.108629131516701</c:v>
                </c:pt>
                <c:pt idx="363">
                  <c:v>0.108844248069875</c:v>
                </c:pt>
                <c:pt idx="364">
                  <c:v>0.108449473736028</c:v>
                </c:pt>
                <c:pt idx="365">
                  <c:v>0.107440080678825</c:v>
                </c:pt>
                <c:pt idx="366">
                  <c:v>0.108893890351377</c:v>
                </c:pt>
                <c:pt idx="367">
                  <c:v>0.120105954216276</c:v>
                </c:pt>
                <c:pt idx="368">
                  <c:v>0.157358940606102</c:v>
                </c:pt>
                <c:pt idx="369">
                  <c:v>0.129828749636122</c:v>
                </c:pt>
                <c:pt idx="370">
                  <c:v>0.107104404299146</c:v>
                </c:pt>
                <c:pt idx="371">
                  <c:v>0.103771279684028</c:v>
                </c:pt>
                <c:pt idx="372">
                  <c:v>0.102679149490989</c:v>
                </c:pt>
                <c:pt idx="373">
                  <c:v>0.102473488610482</c:v>
                </c:pt>
                <c:pt idx="374">
                  <c:v>0.103364685759347</c:v>
                </c:pt>
                <c:pt idx="375">
                  <c:v>0.102395479310979</c:v>
                </c:pt>
                <c:pt idx="376">
                  <c:v>0.101821047196458</c:v>
                </c:pt>
                <c:pt idx="377">
                  <c:v>0.102021980240632</c:v>
                </c:pt>
                <c:pt idx="378">
                  <c:v>0.101100052155599</c:v>
                </c:pt>
                <c:pt idx="379">
                  <c:v>0.100298683897071</c:v>
                </c:pt>
                <c:pt idx="380">
                  <c:v>0.0984997421721734</c:v>
                </c:pt>
                <c:pt idx="381">
                  <c:v>0.0969442840184513</c:v>
                </c:pt>
                <c:pt idx="382">
                  <c:v>0.0991663670951972</c:v>
                </c:pt>
                <c:pt idx="383">
                  <c:v>0.0978212976583159</c:v>
                </c:pt>
                <c:pt idx="384">
                  <c:v>0.0964809560577681</c:v>
                </c:pt>
                <c:pt idx="385">
                  <c:v>0.0951713453933882</c:v>
                </c:pt>
                <c:pt idx="386">
                  <c:v>0.0951382505390537</c:v>
                </c:pt>
                <c:pt idx="387">
                  <c:v>0.0942234142085211</c:v>
                </c:pt>
                <c:pt idx="388">
                  <c:v>0.0950153267943827</c:v>
                </c:pt>
                <c:pt idx="389">
                  <c:v>0.094499992634031</c:v>
                </c:pt>
                <c:pt idx="390">
                  <c:v>0.0939728388828455</c:v>
                </c:pt>
                <c:pt idx="391">
                  <c:v>0.0938711904016753</c:v>
                </c:pt>
                <c:pt idx="392">
                  <c:v>0.0944196194163614</c:v>
                </c:pt>
                <c:pt idx="393">
                  <c:v>0.0928003354721371</c:v>
                </c:pt>
                <c:pt idx="394">
                  <c:v>0.0934031346046586</c:v>
                </c:pt>
                <c:pt idx="395">
                  <c:v>0.0935733367126647</c:v>
                </c:pt>
                <c:pt idx="396">
                  <c:v>0.0913394340450851</c:v>
                </c:pt>
                <c:pt idx="397">
                  <c:v>0.0908264638029002</c:v>
                </c:pt>
                <c:pt idx="398">
                  <c:v>0.0900203677080382</c:v>
                </c:pt>
                <c:pt idx="399">
                  <c:v>0.0897225140190275</c:v>
                </c:pt>
                <c:pt idx="400">
                  <c:v>0.0891669932498411</c:v>
                </c:pt>
                <c:pt idx="401">
                  <c:v>0.0906657173675611</c:v>
                </c:pt>
                <c:pt idx="402">
                  <c:v>0.0895144892203535</c:v>
                </c:pt>
                <c:pt idx="403">
                  <c:v>0.0890062468145021</c:v>
                </c:pt>
                <c:pt idx="404">
                  <c:v>0.0887367601434925</c:v>
                </c:pt>
                <c:pt idx="405">
                  <c:v>0.0879117527032964</c:v>
                </c:pt>
                <c:pt idx="406">
                  <c:v>0.0900227316262049</c:v>
                </c:pt>
                <c:pt idx="407">
                  <c:v>0.0904884235050548</c:v>
                </c:pt>
                <c:pt idx="408">
                  <c:v>0.0905947998225586</c:v>
                </c:pt>
                <c:pt idx="409">
                  <c:v>0.0896350490468578</c:v>
                </c:pt>
                <c:pt idx="410">
                  <c:v>0.0879424836394642</c:v>
                </c:pt>
                <c:pt idx="411">
                  <c:v>0.0863586584677411</c:v>
                </c:pt>
                <c:pt idx="412">
                  <c:v>0.0861175388147325</c:v>
                </c:pt>
                <c:pt idx="413">
                  <c:v>0.0875075226967821</c:v>
                </c:pt>
                <c:pt idx="414">
                  <c:v>0.0858906026707245</c:v>
                </c:pt>
                <c:pt idx="415">
                  <c:v>0.0872971339799412</c:v>
                </c:pt>
                <c:pt idx="416">
                  <c:v>0.0853232623107043</c:v>
                </c:pt>
                <c:pt idx="417">
                  <c:v>0.0843138692535017</c:v>
                </c:pt>
                <c:pt idx="418">
                  <c:v>0.0835337762584739</c:v>
                </c:pt>
                <c:pt idx="419">
                  <c:v>0.0836874309393127</c:v>
                </c:pt>
                <c:pt idx="420">
                  <c:v>0.0827655028542799</c:v>
                </c:pt>
                <c:pt idx="421">
                  <c:v>0.0857771345987205</c:v>
                </c:pt>
                <c:pt idx="422">
                  <c:v>0.0912732443364161</c:v>
                </c:pt>
                <c:pt idx="423">
                  <c:v>0.0840869331094936</c:v>
                </c:pt>
                <c:pt idx="424">
                  <c:v>0.0814417086808994</c:v>
                </c:pt>
                <c:pt idx="425">
                  <c:v>0.0821177892765901</c:v>
                </c:pt>
                <c:pt idx="426">
                  <c:v>0.0809476497840485</c:v>
                </c:pt>
                <c:pt idx="427">
                  <c:v>0.0808341817120445</c:v>
                </c:pt>
                <c:pt idx="428">
                  <c:v>0.0815173540622355</c:v>
                </c:pt>
                <c:pt idx="429">
                  <c:v>0.0798247886548419</c:v>
                </c:pt>
                <c:pt idx="430">
                  <c:v>0.0780471221934452</c:v>
                </c:pt>
                <c:pt idx="431">
                  <c:v>0.0782338717286186</c:v>
                </c:pt>
                <c:pt idx="432">
                  <c:v>0.0780258469299445</c:v>
                </c:pt>
                <c:pt idx="433">
                  <c:v>0.0776830787957656</c:v>
                </c:pt>
                <c:pt idx="434">
                  <c:v>0.0778296417221042</c:v>
                </c:pt>
                <c:pt idx="435">
                  <c:v>0.0797940577186741</c:v>
                </c:pt>
                <c:pt idx="436">
                  <c:v>0.0784631717907934</c:v>
                </c:pt>
                <c:pt idx="437">
                  <c:v>0.081635549970573</c:v>
                </c:pt>
                <c:pt idx="438">
                  <c:v>0.117276344170675</c:v>
                </c:pt>
                <c:pt idx="439">
                  <c:v>0.169417287174698</c:v>
                </c:pt>
                <c:pt idx="440">
                  <c:v>0.111702225133477</c:v>
                </c:pt>
                <c:pt idx="441">
                  <c:v>0.0757966720986985</c:v>
                </c:pt>
                <c:pt idx="442">
                  <c:v>0.0729008723444287</c:v>
                </c:pt>
                <c:pt idx="443">
                  <c:v>0.0726904836275879</c:v>
                </c:pt>
                <c:pt idx="444">
                  <c:v>0.0725391928649158</c:v>
                </c:pt>
                <c:pt idx="445">
                  <c:v>0.0734232982592806</c:v>
                </c:pt>
                <c:pt idx="446">
                  <c:v>0.0757753968351977</c:v>
                </c:pt>
                <c:pt idx="447">
                  <c:v>0.0763758320495524</c:v>
                </c:pt>
                <c:pt idx="448">
                  <c:v>0.0745272480431533</c:v>
                </c:pt>
                <c:pt idx="449">
                  <c:v>0.0733594724687784</c:v>
                </c:pt>
                <c:pt idx="450">
                  <c:v>0.0706433304951817</c:v>
                </c:pt>
                <c:pt idx="451">
                  <c:v>0.0707591624853524</c:v>
                </c:pt>
                <c:pt idx="452">
                  <c:v>0.0699979808356587</c:v>
                </c:pt>
                <c:pt idx="453">
                  <c:v>0.070165819025498</c:v>
                </c:pt>
                <c:pt idx="454">
                  <c:v>0.0707142480401842</c:v>
                </c:pt>
                <c:pt idx="455">
                  <c:v>0.0702745592611685</c:v>
                </c:pt>
                <c:pt idx="456">
                  <c:v>0.0703454768061711</c:v>
                </c:pt>
                <c:pt idx="457">
                  <c:v>0.0695842951564773</c:v>
                </c:pt>
                <c:pt idx="458">
                  <c:v>0.0692084321679639</c:v>
                </c:pt>
                <c:pt idx="459">
                  <c:v>0.0690784166687926</c:v>
                </c:pt>
                <c:pt idx="460">
                  <c:v>0.0701823664526653</c:v>
                </c:pt>
                <c:pt idx="461">
                  <c:v>0.0696977632284813</c:v>
                </c:pt>
                <c:pt idx="462">
                  <c:v>0.0686340000534435</c:v>
                </c:pt>
                <c:pt idx="463">
                  <c:v>0.067253471844061</c:v>
                </c:pt>
                <c:pt idx="464">
                  <c:v>0.0669461624823833</c:v>
                </c:pt>
                <c:pt idx="465">
                  <c:v>0.0673054780437295</c:v>
                </c:pt>
                <c:pt idx="466">
                  <c:v>0.0682392257195961</c:v>
                </c:pt>
                <c:pt idx="467">
                  <c:v>0.0683456020370999</c:v>
                </c:pt>
                <c:pt idx="468">
                  <c:v>0.0667665047017103</c:v>
                </c:pt>
                <c:pt idx="469">
                  <c:v>0.0673054780437295</c:v>
                </c:pt>
                <c:pt idx="470">
                  <c:v>0.0663102684955274</c:v>
                </c:pt>
                <c:pt idx="471">
                  <c:v>0.0651543125119863</c:v>
                </c:pt>
                <c:pt idx="472">
                  <c:v>0.0649770186494799</c:v>
                </c:pt>
                <c:pt idx="473">
                  <c:v>0.0646649814514688</c:v>
                </c:pt>
                <c:pt idx="474">
                  <c:v>0.0652252300569888</c:v>
                </c:pt>
                <c:pt idx="475">
                  <c:v>0.0659982312975163</c:v>
                </c:pt>
                <c:pt idx="476">
                  <c:v>0.0655963652091686</c:v>
                </c:pt>
                <c:pt idx="477">
                  <c:v>0.0647146237329706</c:v>
                </c:pt>
                <c:pt idx="478">
                  <c:v>0.0645160546069635</c:v>
                </c:pt>
                <c:pt idx="479">
                  <c:v>0.0639132554744421</c:v>
                </c:pt>
                <c:pt idx="480">
                  <c:v>0.063135526397581</c:v>
                </c:pt>
                <c:pt idx="481">
                  <c:v>0.0633837378050899</c:v>
                </c:pt>
                <c:pt idx="482">
                  <c:v>0.0637312337756022</c:v>
                </c:pt>
                <c:pt idx="483">
                  <c:v>0.064986474322147</c:v>
                </c:pt>
                <c:pt idx="484">
                  <c:v>0.0669579820732171</c:v>
                </c:pt>
                <c:pt idx="485">
                  <c:v>0.0658753075528453</c:v>
                </c:pt>
                <c:pt idx="486">
                  <c:v>0.062974779962242</c:v>
                </c:pt>
                <c:pt idx="487">
                  <c:v>0.0626556510097306</c:v>
                </c:pt>
                <c:pt idx="488">
                  <c:v>0.0614335053175204</c:v>
                </c:pt>
                <c:pt idx="489">
                  <c:v>0.0614500527446877</c:v>
                </c:pt>
                <c:pt idx="490">
                  <c:v>0.0623719808297205</c:v>
                </c:pt>
                <c:pt idx="491">
                  <c:v>0.0617360868428646</c:v>
                </c:pt>
                <c:pt idx="492">
                  <c:v>0.0609890887021713</c:v>
                </c:pt>
                <c:pt idx="493">
                  <c:v>0.0610670980016741</c:v>
                </c:pt>
                <c:pt idx="494">
                  <c:v>0.0600056987448029</c:v>
                </c:pt>
                <c:pt idx="495">
                  <c:v>0.0623057911210515</c:v>
                </c:pt>
                <c:pt idx="496">
                  <c:v>0.0642985741356225</c:v>
                </c:pt>
                <c:pt idx="497">
                  <c:v>0.060783427821664</c:v>
                </c:pt>
                <c:pt idx="498">
                  <c:v>0.0596251079199561</c:v>
                </c:pt>
                <c:pt idx="499">
                  <c:v>0.0602208152979773</c:v>
                </c:pt>
                <c:pt idx="500">
                  <c:v>0.0596440192652901</c:v>
                </c:pt>
                <c:pt idx="501">
                  <c:v>0.0590837706597701</c:v>
                </c:pt>
                <c:pt idx="502">
                  <c:v>0.0588237396614275</c:v>
                </c:pt>
                <c:pt idx="503">
                  <c:v>0.058126383802236</c:v>
                </c:pt>
                <c:pt idx="504">
                  <c:v>0.0592917954584442</c:v>
                </c:pt>
                <c:pt idx="505">
                  <c:v>0.0582918580739086</c:v>
                </c:pt>
                <c:pt idx="506">
                  <c:v>0.058639354044421</c:v>
                </c:pt>
                <c:pt idx="507">
                  <c:v>0.0574266640248778</c:v>
                </c:pt>
                <c:pt idx="508">
                  <c:v>0.0576299609872184</c:v>
                </c:pt>
                <c:pt idx="509">
                  <c:v>0.0581689343292376</c:v>
                </c:pt>
                <c:pt idx="510">
                  <c:v>0.0591428686139389</c:v>
                </c:pt>
                <c:pt idx="511">
                  <c:v>0.0593059789674447</c:v>
                </c:pt>
                <c:pt idx="512">
                  <c:v>0.0577717960772234</c:v>
                </c:pt>
                <c:pt idx="513">
                  <c:v>0.0570224340183634</c:v>
                </c:pt>
                <c:pt idx="514">
                  <c:v>0.0561737873964998</c:v>
                </c:pt>
                <c:pt idx="515">
                  <c:v>0.0557317346993175</c:v>
                </c:pt>
                <c:pt idx="516">
                  <c:v>0.0557411903719844</c:v>
                </c:pt>
                <c:pt idx="517">
                  <c:v>0.0561454203784988</c:v>
                </c:pt>
                <c:pt idx="518">
                  <c:v>0.0558901172164898</c:v>
                </c:pt>
                <c:pt idx="519">
                  <c:v>0.0555922635274792</c:v>
                </c:pt>
                <c:pt idx="520">
                  <c:v>0.0561997904963341</c:v>
                </c:pt>
                <c:pt idx="521">
                  <c:v>0.0554811593736419</c:v>
                </c:pt>
                <c:pt idx="522">
                  <c:v>0.0555898996093124</c:v>
                </c:pt>
                <c:pt idx="523">
                  <c:v>0.0545923261429436</c:v>
                </c:pt>
                <c:pt idx="524">
                  <c:v>0.0542590136814317</c:v>
                </c:pt>
                <c:pt idx="525">
                  <c:v>0.0544433992984383</c:v>
                </c:pt>
                <c:pt idx="526">
                  <c:v>0.0552494953933003</c:v>
                </c:pt>
                <c:pt idx="527">
                  <c:v>0.0560957780969971</c:v>
                </c:pt>
                <c:pt idx="528">
                  <c:v>0.0565449225486797</c:v>
                </c:pt>
                <c:pt idx="529">
                  <c:v>0.0554527923556409</c:v>
                </c:pt>
                <c:pt idx="530">
                  <c:v>0.0540249857829234</c:v>
                </c:pt>
                <c:pt idx="531">
                  <c:v>0.0544386714621048</c:v>
                </c:pt>
                <c:pt idx="532">
                  <c:v>0.0539800713377551</c:v>
                </c:pt>
                <c:pt idx="533">
                  <c:v>0.0532921711512306</c:v>
                </c:pt>
                <c:pt idx="534">
                  <c:v>0.0534718289319037</c:v>
                </c:pt>
                <c:pt idx="535">
                  <c:v>0.0525688121922048</c:v>
                </c:pt>
                <c:pt idx="536">
                  <c:v>0.0525640843558714</c:v>
                </c:pt>
                <c:pt idx="537">
                  <c:v>0.0542117353180967</c:v>
                </c:pt>
                <c:pt idx="538">
                  <c:v>0.0547105220512811</c:v>
                </c:pt>
                <c:pt idx="539">
                  <c:v>0.0526231823100401</c:v>
                </c:pt>
                <c:pt idx="540">
                  <c:v>0.0525948152920391</c:v>
                </c:pt>
                <c:pt idx="541">
                  <c:v>0.053658578467077</c:v>
                </c:pt>
                <c:pt idx="542">
                  <c:v>0.0534434619139027</c:v>
                </c:pt>
                <c:pt idx="543">
                  <c:v>0.053079418516223</c:v>
                </c:pt>
                <c:pt idx="544">
                  <c:v>0.0533229020873984</c:v>
                </c:pt>
                <c:pt idx="545">
                  <c:v>0.053051051498222</c:v>
                </c:pt>
                <c:pt idx="546">
                  <c:v>0.0514294036358309</c:v>
                </c:pt>
                <c:pt idx="547">
                  <c:v>0.0511433695376541</c:v>
                </c:pt>
                <c:pt idx="548">
                  <c:v>0.0525428090923706</c:v>
                </c:pt>
                <c:pt idx="549">
                  <c:v>0.0531290607977248</c:v>
                </c:pt>
                <c:pt idx="550">
                  <c:v>0.0506114879501352</c:v>
                </c:pt>
                <c:pt idx="551">
                  <c:v>0.0491103999142484</c:v>
                </c:pt>
                <c:pt idx="552">
                  <c:v>0.0494035257669255</c:v>
                </c:pt>
                <c:pt idx="553">
                  <c:v>0.0492073205590852</c:v>
                </c:pt>
                <c:pt idx="554">
                  <c:v>0.0491907731319179</c:v>
                </c:pt>
                <c:pt idx="555">
                  <c:v>0.0498810372366092</c:v>
                </c:pt>
                <c:pt idx="556">
                  <c:v>0.0498904929092762</c:v>
                </c:pt>
                <c:pt idx="557">
                  <c:v>0.0494602598029275</c:v>
                </c:pt>
                <c:pt idx="558">
                  <c:v>0.0492262319044192</c:v>
                </c:pt>
                <c:pt idx="559">
                  <c:v>0.048602157508397</c:v>
                </c:pt>
                <c:pt idx="560">
                  <c:v>0.0485501513087284</c:v>
                </c:pt>
                <c:pt idx="561">
                  <c:v>0.0487416286802353</c:v>
                </c:pt>
                <c:pt idx="562">
                  <c:v>0.0489165586245748</c:v>
                </c:pt>
                <c:pt idx="563">
                  <c:v>0.0490583937145799</c:v>
                </c:pt>
                <c:pt idx="564">
                  <c:v>0.0481506491385476</c:v>
                </c:pt>
                <c:pt idx="565">
                  <c:v>0.0490323906147456</c:v>
                </c:pt>
                <c:pt idx="566">
                  <c:v>0.0496777402742686</c:v>
                </c:pt>
                <c:pt idx="567">
                  <c:v>0.0494909907390953</c:v>
                </c:pt>
                <c:pt idx="568">
                  <c:v>0.0496753763561018</c:v>
                </c:pt>
                <c:pt idx="569">
                  <c:v>0.0488149101434045</c:v>
                </c:pt>
                <c:pt idx="570">
                  <c:v>0.0483870409552227</c:v>
                </c:pt>
                <c:pt idx="571">
                  <c:v>0.0481577408930478</c:v>
                </c:pt>
                <c:pt idx="572">
                  <c:v>0.0478386119405365</c:v>
                </c:pt>
                <c:pt idx="573">
                  <c:v>0.0473232777801848</c:v>
                </c:pt>
                <c:pt idx="574">
                  <c:v>0.0467890322744991</c:v>
                </c:pt>
                <c:pt idx="575">
                  <c:v>0.0468670415740019</c:v>
                </c:pt>
                <c:pt idx="576">
                  <c:v>0.0479331686672065</c:v>
                </c:pt>
                <c:pt idx="577">
                  <c:v>0.0497179268831034</c:v>
                </c:pt>
                <c:pt idx="578">
                  <c:v>0.0498597619731084</c:v>
                </c:pt>
                <c:pt idx="579">
                  <c:v>0.0473705561435198</c:v>
                </c:pt>
                <c:pt idx="580">
                  <c:v>0.0468268549651671</c:v>
                </c:pt>
                <c:pt idx="581">
                  <c:v>0.0476305871418624</c:v>
                </c:pt>
                <c:pt idx="582">
                  <c:v>0.0470537911091752</c:v>
                </c:pt>
                <c:pt idx="583">
                  <c:v>0.0459663887524698</c:v>
                </c:pt>
                <c:pt idx="584">
                  <c:v>0.0464368084676532</c:v>
                </c:pt>
                <c:pt idx="585">
                  <c:v>0.0470277880093409</c:v>
                </c:pt>
                <c:pt idx="586">
                  <c:v>0.0474272901795218</c:v>
                </c:pt>
                <c:pt idx="587">
                  <c:v>0.0454959690372864</c:v>
                </c:pt>
                <c:pt idx="588">
                  <c:v>0.0471294364905112</c:v>
                </c:pt>
                <c:pt idx="589">
                  <c:v>0.0496304619109336</c:v>
                </c:pt>
                <c:pt idx="590">
                  <c:v>0.0482475697833843</c:v>
                </c:pt>
                <c:pt idx="591">
                  <c:v>0.0459001990438008</c:v>
                </c:pt>
                <c:pt idx="592">
                  <c:v>0.0460042114431378</c:v>
                </c:pt>
                <c:pt idx="593">
                  <c:v>0.0470254240911742</c:v>
                </c:pt>
                <c:pt idx="594">
                  <c:v>0.0455408834824546</c:v>
                </c:pt>
                <c:pt idx="595">
                  <c:v>0.0446993286150914</c:v>
                </c:pt>
                <c:pt idx="596">
                  <c:v>0.0442147253909074</c:v>
                </c:pt>
                <c:pt idx="597">
                  <c:v>0.045205207102776</c:v>
                </c:pt>
                <c:pt idx="598">
                  <c:v>0.0439357830472308</c:v>
                </c:pt>
                <c:pt idx="599">
                  <c:v>0.0445054873254178</c:v>
                </c:pt>
                <c:pt idx="600">
                  <c:v>0.0457347247721282</c:v>
                </c:pt>
                <c:pt idx="601">
                  <c:v>0.045718177344961</c:v>
                </c:pt>
                <c:pt idx="602">
                  <c:v>0.0455668865822889</c:v>
                </c:pt>
                <c:pt idx="603">
                  <c:v>0.0449569956952672</c:v>
                </c:pt>
                <c:pt idx="604">
                  <c:v>0.0449026255774319</c:v>
                </c:pt>
                <c:pt idx="605">
                  <c:v>0.0435670118132177</c:v>
                </c:pt>
                <c:pt idx="606">
                  <c:v>0.0433495313418766</c:v>
                </c:pt>
                <c:pt idx="607">
                  <c:v>0.0450657359309377</c:v>
                </c:pt>
                <c:pt idx="608">
                  <c:v>0.0465360930306568</c:v>
                </c:pt>
                <c:pt idx="609">
                  <c:v>0.0446142275610883</c:v>
                </c:pt>
                <c:pt idx="610">
                  <c:v>0.0425623465923486</c:v>
                </c:pt>
                <c:pt idx="611">
                  <c:v>0.0424890651291793</c:v>
                </c:pt>
                <c:pt idx="612">
                  <c:v>0.0427940105726902</c:v>
                </c:pt>
                <c:pt idx="613">
                  <c:v>0.043080044670867</c:v>
                </c:pt>
                <c:pt idx="614">
                  <c:v>0.0425528909196816</c:v>
                </c:pt>
                <c:pt idx="615">
                  <c:v>0.0430091271258645</c:v>
                </c:pt>
                <c:pt idx="616">
                  <c:v>0.0427467322093552</c:v>
                </c:pt>
                <c:pt idx="617">
                  <c:v>0.0419099051783254</c:v>
                </c:pt>
                <c:pt idx="618">
                  <c:v>0.0416309628346488</c:v>
                </c:pt>
                <c:pt idx="619">
                  <c:v>0.042843652854192</c:v>
                </c:pt>
                <c:pt idx="620">
                  <c:v>0.0456496237181252</c:v>
                </c:pt>
                <c:pt idx="621">
                  <c:v>0.0440728903009024</c:v>
                </c:pt>
                <c:pt idx="622">
                  <c:v>0.0419548196234936</c:v>
                </c:pt>
                <c:pt idx="623">
                  <c:v>0.0420351928411632</c:v>
                </c:pt>
                <c:pt idx="624">
                  <c:v>0.0426379919736846</c:v>
                </c:pt>
                <c:pt idx="625">
                  <c:v>0.0415269504353118</c:v>
                </c:pt>
                <c:pt idx="626">
                  <c:v>0.0409430626481243</c:v>
                </c:pt>
                <c:pt idx="627">
                  <c:v>0.0409714296661253</c:v>
                </c:pt>
                <c:pt idx="628">
                  <c:v>0.0417515226611531</c:v>
                </c:pt>
                <c:pt idx="629">
                  <c:v>0.0421013825498322</c:v>
                </c:pt>
                <c:pt idx="630">
                  <c:v>0.0418909938329914</c:v>
                </c:pt>
                <c:pt idx="631">
                  <c:v>0.0418508072241566</c:v>
                </c:pt>
                <c:pt idx="632">
                  <c:v>0.0427136373550207</c:v>
                </c:pt>
                <c:pt idx="633">
                  <c:v>0.0451839318392753</c:v>
                </c:pt>
                <c:pt idx="634">
                  <c:v>0.0521834935310245</c:v>
                </c:pt>
                <c:pt idx="635">
                  <c:v>0.0726904836275879</c:v>
                </c:pt>
                <c:pt idx="636">
                  <c:v>0.10964798024657</c:v>
                </c:pt>
                <c:pt idx="637">
                  <c:v>0.152758755853605</c:v>
                </c:pt>
                <c:pt idx="638">
                  <c:v>0.163784070183331</c:v>
                </c:pt>
                <c:pt idx="639">
                  <c:v>0.127904520248387</c:v>
                </c:pt>
                <c:pt idx="640">
                  <c:v>0.0842500434629995</c:v>
                </c:pt>
                <c:pt idx="641">
                  <c:v>0.0569066020281926</c:v>
                </c:pt>
                <c:pt idx="642">
                  <c:v>0.045205207102776</c:v>
                </c:pt>
                <c:pt idx="643">
                  <c:v>0.0449049894955987</c:v>
                </c:pt>
                <c:pt idx="644">
                  <c:v>0.0586251705354205</c:v>
                </c:pt>
                <c:pt idx="645">
                  <c:v>0.0959916249972507</c:v>
                </c:pt>
                <c:pt idx="646">
                  <c:v>0.0842594991356664</c:v>
                </c:pt>
                <c:pt idx="647">
                  <c:v>0.0454179597377836</c:v>
                </c:pt>
                <c:pt idx="648">
                  <c:v>0.0377990514863457</c:v>
                </c:pt>
                <c:pt idx="649">
                  <c:v>0.0383947588643669</c:v>
                </c:pt>
                <c:pt idx="650">
                  <c:v>0.0363877923407954</c:v>
                </c:pt>
                <c:pt idx="651">
                  <c:v>0.0369149460919809</c:v>
                </c:pt>
                <c:pt idx="652">
                  <c:v>0.0369716801279829</c:v>
                </c:pt>
                <c:pt idx="653">
                  <c:v>0.0364327067859637</c:v>
                </c:pt>
                <c:pt idx="654">
                  <c:v>0.0362695964324579</c:v>
                </c:pt>
                <c:pt idx="655">
                  <c:v>0.0361892232147884</c:v>
                </c:pt>
                <c:pt idx="656">
                  <c:v>0.0360119293522821</c:v>
                </c:pt>
                <c:pt idx="657">
                  <c:v>0.0362317737417899</c:v>
                </c:pt>
                <c:pt idx="658">
                  <c:v>0.0367045573751401</c:v>
                </c:pt>
                <c:pt idx="659">
                  <c:v>0.0373049925894948</c:v>
                </c:pt>
                <c:pt idx="660">
                  <c:v>0.0368960347466469</c:v>
                </c:pt>
                <c:pt idx="661">
                  <c:v>0.0381890979838596</c:v>
                </c:pt>
                <c:pt idx="662">
                  <c:v>0.0383545722555321</c:v>
                </c:pt>
                <c:pt idx="663">
                  <c:v>0.036373608831795</c:v>
                </c:pt>
                <c:pt idx="664">
                  <c:v>0.0352838425569228</c:v>
                </c:pt>
                <c:pt idx="665">
                  <c:v>0.0354965951919304</c:v>
                </c:pt>
                <c:pt idx="666">
                  <c:v>0.0356786168907702</c:v>
                </c:pt>
                <c:pt idx="667">
                  <c:v>0.0367872945109763</c:v>
                </c:pt>
                <c:pt idx="668">
                  <c:v>0.0374113689069986</c:v>
                </c:pt>
                <c:pt idx="669">
                  <c:v>0.0370378698366519</c:v>
                </c:pt>
                <c:pt idx="670">
                  <c:v>0.0366549150936383</c:v>
                </c:pt>
                <c:pt idx="671">
                  <c:v>0.0356833447271037</c:v>
                </c:pt>
                <c:pt idx="672">
                  <c:v>0.0360213850249491</c:v>
                </c:pt>
                <c:pt idx="673">
                  <c:v>0.0346739516699011</c:v>
                </c:pt>
                <c:pt idx="674">
                  <c:v>0.0355036869464306</c:v>
                </c:pt>
                <c:pt idx="675">
                  <c:v>0.0363688809954614</c:v>
                </c:pt>
                <c:pt idx="676">
                  <c:v>0.036562722285135</c:v>
                </c:pt>
                <c:pt idx="677">
                  <c:v>0.0343406392083892</c:v>
                </c:pt>
                <c:pt idx="678">
                  <c:v>0.0345581196797303</c:v>
                </c:pt>
                <c:pt idx="679">
                  <c:v>0.0350190837222467</c:v>
                </c:pt>
                <c:pt idx="680">
                  <c:v>0.0348346981052402</c:v>
                </c:pt>
                <c:pt idx="681">
                  <c:v>0.035186921912086</c:v>
                </c:pt>
                <c:pt idx="682">
                  <c:v>0.0356620694636029</c:v>
                </c:pt>
                <c:pt idx="683">
                  <c:v>0.0349505300954109</c:v>
                </c:pt>
                <c:pt idx="684">
                  <c:v>0.0338323968025378</c:v>
                </c:pt>
                <c:pt idx="685">
                  <c:v>0.0339174978565408</c:v>
                </c:pt>
                <c:pt idx="686">
                  <c:v>0.0338394885570381</c:v>
                </c:pt>
                <c:pt idx="687">
                  <c:v>0.0340002349923771</c:v>
                </c:pt>
                <c:pt idx="688">
                  <c:v>0.0342555381543862</c:v>
                </c:pt>
                <c:pt idx="689">
                  <c:v>0.0343288196175555</c:v>
                </c:pt>
                <c:pt idx="690">
                  <c:v>0.0339813236470431</c:v>
                </c:pt>
                <c:pt idx="691">
                  <c:v>0.0338465803115383</c:v>
                </c:pt>
                <c:pt idx="692">
                  <c:v>0.0340829721282134</c:v>
                </c:pt>
                <c:pt idx="693">
                  <c:v>0.0342295350545519</c:v>
                </c:pt>
                <c:pt idx="694">
                  <c:v>0.0333832523508552</c:v>
                </c:pt>
                <c:pt idx="695">
                  <c:v>0.0329837501806743</c:v>
                </c:pt>
                <c:pt idx="696">
                  <c:v>0.0334659894866914</c:v>
                </c:pt>
                <c:pt idx="697">
                  <c:v>0.0332579646880174</c:v>
                </c:pt>
                <c:pt idx="698">
                  <c:v>0.0331634079613473</c:v>
                </c:pt>
                <c:pt idx="699">
                  <c:v>0.0336432833491977</c:v>
                </c:pt>
                <c:pt idx="700">
                  <c:v>0.0332366894245166</c:v>
                </c:pt>
                <c:pt idx="701">
                  <c:v>0.0334423503050239</c:v>
                </c:pt>
                <c:pt idx="702">
                  <c:v>0.0338654916568723</c:v>
                </c:pt>
                <c:pt idx="703">
                  <c:v>0.0331232213525126</c:v>
                </c:pt>
                <c:pt idx="704">
                  <c:v>0.0325677005833261</c:v>
                </c:pt>
                <c:pt idx="705">
                  <c:v>0.0330121171986753</c:v>
                </c:pt>
                <c:pt idx="706">
                  <c:v>0.0330026615260083</c:v>
                </c:pt>
                <c:pt idx="707">
                  <c:v>0.0330215728713423</c:v>
                </c:pt>
                <c:pt idx="708">
                  <c:v>0.0325677005833261</c:v>
                </c:pt>
                <c:pt idx="709">
                  <c:v>0.0320996447863095</c:v>
                </c:pt>
                <c:pt idx="710">
                  <c:v>0.0324684160203226</c:v>
                </c:pt>
                <c:pt idx="711">
                  <c:v>0.0322225685309805</c:v>
                </c:pt>
                <c:pt idx="712">
                  <c:v>0.0332201419973493</c:v>
                </c:pt>
                <c:pt idx="713">
                  <c:v>0.0336929256306995</c:v>
                </c:pt>
                <c:pt idx="714">
                  <c:v>0.0333312461511866</c:v>
                </c:pt>
                <c:pt idx="715">
                  <c:v>0.0328773738631705</c:v>
                </c:pt>
                <c:pt idx="716">
                  <c:v>0.03230294174865</c:v>
                </c:pt>
                <c:pt idx="717">
                  <c:v>0.032340764439318</c:v>
                </c:pt>
                <c:pt idx="718">
                  <c:v>0.0326717129826632</c:v>
                </c:pt>
                <c:pt idx="719">
                  <c:v>0.0327331748549987</c:v>
                </c:pt>
                <c:pt idx="720">
                  <c:v>0.0320405468321407</c:v>
                </c:pt>
                <c:pt idx="721">
                  <c:v>0.032312397421317</c:v>
                </c:pt>
                <c:pt idx="722">
                  <c:v>0.0318774364786349</c:v>
                </c:pt>
                <c:pt idx="723">
                  <c:v>0.0320121798141397</c:v>
                </c:pt>
                <c:pt idx="724">
                  <c:v>0.032312397421317</c:v>
                </c:pt>
                <c:pt idx="725">
                  <c:v>0.0321185561316435</c:v>
                </c:pt>
                <c:pt idx="726">
                  <c:v>0.0333974358598556</c:v>
                </c:pt>
                <c:pt idx="727">
                  <c:v>0.040092052108094</c:v>
                </c:pt>
                <c:pt idx="728">
                  <c:v>0.0497912083462726</c:v>
                </c:pt>
                <c:pt idx="729">
                  <c:v>0.0413047421276372</c:v>
                </c:pt>
                <c:pt idx="730">
                  <c:v>0.0326173428648279</c:v>
                </c:pt>
                <c:pt idx="731">
                  <c:v>0.0324755077748228</c:v>
                </c:pt>
                <c:pt idx="732">
                  <c:v>0.0315275765899558</c:v>
                </c:pt>
                <c:pt idx="733">
                  <c:v>0.0307451196767612</c:v>
                </c:pt>
                <c:pt idx="734">
                  <c:v>0.032246207712648</c:v>
                </c:pt>
                <c:pt idx="735">
                  <c:v>0.0339104061020406</c:v>
                </c:pt>
                <c:pt idx="736">
                  <c:v>0.0329270161446722</c:v>
                </c:pt>
                <c:pt idx="737">
                  <c:v>0.0313550105637829</c:v>
                </c:pt>
                <c:pt idx="738">
                  <c:v>0.0307711227765955</c:v>
                </c:pt>
                <c:pt idx="739">
                  <c:v>0.0297617297193929</c:v>
                </c:pt>
                <c:pt idx="740">
                  <c:v>0.0302652442889108</c:v>
                </c:pt>
                <c:pt idx="741">
                  <c:v>0.0306269237684237</c:v>
                </c:pt>
                <c:pt idx="742">
                  <c:v>0.0311375300924419</c:v>
                </c:pt>
                <c:pt idx="743">
                  <c:v>0.0318348859516334</c:v>
                </c:pt>
                <c:pt idx="744">
                  <c:v>0.0330475759711765</c:v>
                </c:pt>
                <c:pt idx="745">
                  <c:v>0.0313762858272837</c:v>
                </c:pt>
                <c:pt idx="746">
                  <c:v>0.0297900967373939</c:v>
                </c:pt>
                <c:pt idx="747">
                  <c:v>0.0303645288519143</c:v>
                </c:pt>
                <c:pt idx="748">
                  <c:v>0.0304638134149179</c:v>
                </c:pt>
                <c:pt idx="749">
                  <c:v>0.0310146063477708</c:v>
                </c:pt>
                <c:pt idx="750">
                  <c:v>0.0304850886784186</c:v>
                </c:pt>
                <c:pt idx="751">
                  <c:v>0.0319436261873039</c:v>
                </c:pt>
                <c:pt idx="752">
                  <c:v>0.033099582170845</c:v>
                </c:pt>
                <c:pt idx="753">
                  <c:v>0.0311422579287754</c:v>
                </c:pt>
                <c:pt idx="754">
                  <c:v>0.0302652442889108</c:v>
                </c:pt>
                <c:pt idx="755">
                  <c:v>0.0299650266817335</c:v>
                </c:pt>
                <c:pt idx="756">
                  <c:v>0.0297806410647269</c:v>
                </c:pt>
                <c:pt idx="757">
                  <c:v>0.0299248400728987</c:v>
                </c:pt>
                <c:pt idx="758">
                  <c:v>0.0329719305898405</c:v>
                </c:pt>
                <c:pt idx="759">
                  <c:v>0.0446165914792551</c:v>
                </c:pt>
                <c:pt idx="760">
                  <c:v>0.0893088283398462</c:v>
                </c:pt>
                <c:pt idx="761">
                  <c:v>0.112383033565501</c:v>
                </c:pt>
                <c:pt idx="762">
                  <c:v>0.0564409101493427</c:v>
                </c:pt>
                <c:pt idx="763">
                  <c:v>0.0303645288519143</c:v>
                </c:pt>
                <c:pt idx="764">
                  <c:v>0.0279509684036618</c:v>
                </c:pt>
                <c:pt idx="765">
                  <c:v>0.028783067598358</c:v>
                </c:pt>
                <c:pt idx="766">
                  <c:v>0.0288445294706936</c:v>
                </c:pt>
                <c:pt idx="767">
                  <c:v>0.0281826323840033</c:v>
                </c:pt>
                <c:pt idx="768">
                  <c:v>0.0277358518504874</c:v>
                </c:pt>
                <c:pt idx="769">
                  <c:v>0.0275680136606481</c:v>
                </c:pt>
                <c:pt idx="770">
                  <c:v>0.0284804860730139</c:v>
                </c:pt>
                <c:pt idx="771">
                  <c:v>0.0299744823544005</c:v>
                </c:pt>
                <c:pt idx="772">
                  <c:v>0.0297522740467259</c:v>
                </c:pt>
                <c:pt idx="773">
                  <c:v>0.0295206100663843</c:v>
                </c:pt>
                <c:pt idx="774">
                  <c:v>0.0293007656768765</c:v>
                </c:pt>
                <c:pt idx="775">
                  <c:v>0.0290809212873686</c:v>
                </c:pt>
                <c:pt idx="776">
                  <c:v>0.0283575623283429</c:v>
                </c:pt>
                <c:pt idx="777">
                  <c:v>0.0281377179388351</c:v>
                </c:pt>
                <c:pt idx="778">
                  <c:v>0.0282062715656708</c:v>
                </c:pt>
                <c:pt idx="779">
                  <c:v>0.0272323372809695</c:v>
                </c:pt>
                <c:pt idx="780">
                  <c:v>0.0273599888619741</c:v>
                </c:pt>
                <c:pt idx="781">
                  <c:v>0.0275230992154799</c:v>
                </c:pt>
                <c:pt idx="782">
                  <c:v>0.0276909374053192</c:v>
                </c:pt>
                <c:pt idx="783">
                  <c:v>0.0271874228358012</c:v>
                </c:pt>
                <c:pt idx="784">
                  <c:v>0.0265940793759468</c:v>
                </c:pt>
                <c:pt idx="785">
                  <c:v>0.0272772517261378</c:v>
                </c:pt>
                <c:pt idx="786">
                  <c:v>0.0274923682793121</c:v>
                </c:pt>
                <c:pt idx="787">
                  <c:v>0.0271637836541337</c:v>
                </c:pt>
                <c:pt idx="788">
                  <c:v>0.0280573447211655</c:v>
                </c:pt>
                <c:pt idx="789">
                  <c:v>0.0281968158930038</c:v>
                </c:pt>
                <c:pt idx="790">
                  <c:v>0.0276200198603166</c:v>
                </c:pt>
                <c:pt idx="791">
                  <c:v>0.0265137061582773</c:v>
                </c:pt>
                <c:pt idx="792">
                  <c:v>0.026553892767112</c:v>
                </c:pt>
                <c:pt idx="793">
                  <c:v>0.0264640638767755</c:v>
                </c:pt>
                <c:pt idx="794">
                  <c:v>0.0269155722466249</c:v>
                </c:pt>
                <c:pt idx="795">
                  <c:v>0.026440424695108</c:v>
                </c:pt>
                <c:pt idx="796">
                  <c:v>0.0265278896672778</c:v>
                </c:pt>
                <c:pt idx="797">
                  <c:v>0.0263435040502712</c:v>
                </c:pt>
                <c:pt idx="798">
                  <c:v>0.0261189318244299</c:v>
                </c:pt>
                <c:pt idx="799">
                  <c:v>0.0268612021287896</c:v>
                </c:pt>
                <c:pt idx="800">
                  <c:v>0.0286648716900205</c:v>
                </c:pt>
                <c:pt idx="801">
                  <c:v>0.0290572821057011</c:v>
                </c:pt>
                <c:pt idx="802">
                  <c:v>0.027255976462637</c:v>
                </c:pt>
                <c:pt idx="803">
                  <c:v>0.0259038152712556</c:v>
                </c:pt>
                <c:pt idx="804">
                  <c:v>0.0261212957425966</c:v>
                </c:pt>
                <c:pt idx="805">
                  <c:v>0.0259510936345906</c:v>
                </c:pt>
                <c:pt idx="806">
                  <c:v>0.0257879832810848</c:v>
                </c:pt>
                <c:pt idx="807">
                  <c:v>0.0256225090094122</c:v>
                </c:pt>
                <c:pt idx="808">
                  <c:v>0.0262040328784329</c:v>
                </c:pt>
                <c:pt idx="809">
                  <c:v>0.0267808289111201</c:v>
                </c:pt>
                <c:pt idx="810">
                  <c:v>0.0264073298407735</c:v>
                </c:pt>
                <c:pt idx="811">
                  <c:v>0.0256745152090807</c:v>
                </c:pt>
                <c:pt idx="812">
                  <c:v>0.0252584656117326</c:v>
                </c:pt>
                <c:pt idx="813">
                  <c:v>0.0253837532745704</c:v>
                </c:pt>
                <c:pt idx="814">
                  <c:v>0.024979523268056</c:v>
                </c:pt>
                <c:pt idx="815">
                  <c:v>0.0250480768948917</c:v>
                </c:pt>
                <c:pt idx="816">
                  <c:v>0.0252442821027321</c:v>
                </c:pt>
                <c:pt idx="817">
                  <c:v>0.0252986522205673</c:v>
                </c:pt>
                <c:pt idx="818">
                  <c:v>0.0255043131010747</c:v>
                </c:pt>
                <c:pt idx="819">
                  <c:v>0.0253222914022348</c:v>
                </c:pt>
                <c:pt idx="820">
                  <c:v>0.0250149820405572</c:v>
                </c:pt>
                <c:pt idx="821">
                  <c:v>0.0255705028097437</c:v>
                </c:pt>
                <c:pt idx="822">
                  <c:v>0.0259936441615921</c:v>
                </c:pt>
                <c:pt idx="823">
                  <c:v>0.0254806739194071</c:v>
                </c:pt>
                <c:pt idx="824">
                  <c:v>0.0251048109308938</c:v>
                </c:pt>
                <c:pt idx="825">
                  <c:v>0.0255894141550777</c:v>
                </c:pt>
                <c:pt idx="826">
                  <c:v>0.0259132709439225</c:v>
                </c:pt>
                <c:pt idx="827">
                  <c:v>0.0256745152090807</c:v>
                </c:pt>
                <c:pt idx="828">
                  <c:v>0.024970067595389</c:v>
                </c:pt>
                <c:pt idx="829">
                  <c:v>0.0249346088228877</c:v>
                </c:pt>
                <c:pt idx="830">
                  <c:v>0.0260243750977598</c:v>
                </c:pt>
                <c:pt idx="831">
                  <c:v>0.0275420105608139</c:v>
                </c:pt>
                <c:pt idx="832">
                  <c:v>0.0262654947507684</c:v>
                </c:pt>
                <c:pt idx="833">
                  <c:v>0.025832897726253</c:v>
                </c:pt>
                <c:pt idx="834">
                  <c:v>0.0259345462074233</c:v>
                </c:pt>
                <c:pt idx="835">
                  <c:v>0.0247975015692162</c:v>
                </c:pt>
                <c:pt idx="836">
                  <c:v>0.0238519343025158</c:v>
                </c:pt>
                <c:pt idx="837">
                  <c:v>0.0238093837755143</c:v>
                </c:pt>
                <c:pt idx="838">
                  <c:v>0.024296350917865</c:v>
                </c:pt>
                <c:pt idx="839">
                  <c:v>0.023698279621677</c:v>
                </c:pt>
                <c:pt idx="840">
                  <c:v>0.0235115300865037</c:v>
                </c:pt>
                <c:pt idx="841">
                  <c:v>0.0234760713140024</c:v>
                </c:pt>
                <c:pt idx="842">
                  <c:v>0.02359426722234</c:v>
                </c:pt>
                <c:pt idx="843">
                  <c:v>0.0235138940046705</c:v>
                </c:pt>
                <c:pt idx="844">
                  <c:v>0.0242750756543642</c:v>
                </c:pt>
                <c:pt idx="845">
                  <c:v>0.0242419808000297</c:v>
                </c:pt>
                <c:pt idx="846">
                  <c:v>0.0242561643090302</c:v>
                </c:pt>
                <c:pt idx="847">
                  <c:v>0.0240575951830232</c:v>
                </c:pt>
                <c:pt idx="848">
                  <c:v>0.0236840961126765</c:v>
                </c:pt>
                <c:pt idx="849">
                  <c:v>0.0235824476315062</c:v>
                </c:pt>
                <c:pt idx="850">
                  <c:v>0.0235895393860065</c:v>
                </c:pt>
                <c:pt idx="851">
                  <c:v>0.0235895393860065</c:v>
                </c:pt>
                <c:pt idx="852">
                  <c:v>0.0232656825971616</c:v>
                </c:pt>
                <c:pt idx="853">
                  <c:v>0.023755013657679</c:v>
                </c:pt>
                <c:pt idx="854">
                  <c:v>0.0227598041094769</c:v>
                </c:pt>
                <c:pt idx="855">
                  <c:v>0.0231782176249918</c:v>
                </c:pt>
                <c:pt idx="856">
                  <c:v>0.0234855269866694</c:v>
                </c:pt>
                <c:pt idx="857">
                  <c:v>0.0235611723680055</c:v>
                </c:pt>
                <c:pt idx="858">
                  <c:v>0.0234855269866694</c:v>
                </c:pt>
                <c:pt idx="859">
                  <c:v>0.0233791506691657</c:v>
                </c:pt>
                <c:pt idx="860">
                  <c:v>0.0233862424236659</c:v>
                </c:pt>
                <c:pt idx="861">
                  <c:v>0.0226912504826412</c:v>
                </c:pt>
                <c:pt idx="862">
                  <c:v>0.0230458382076538</c:v>
                </c:pt>
                <c:pt idx="863">
                  <c:v>0.0235824476315062</c:v>
                </c:pt>
                <c:pt idx="864">
                  <c:v>0.0240741426101904</c:v>
                </c:pt>
                <c:pt idx="865">
                  <c:v>0.0241663354186937</c:v>
                </c:pt>
                <c:pt idx="866">
                  <c:v>0.0237999281028473</c:v>
                </c:pt>
                <c:pt idx="867">
                  <c:v>0.0233224166331636</c:v>
                </c:pt>
                <c:pt idx="868">
                  <c:v>0.0237691971666796</c:v>
                </c:pt>
                <c:pt idx="869">
                  <c:v>0.023717190967011</c:v>
                </c:pt>
                <c:pt idx="870">
                  <c:v>0.0245374705708736</c:v>
                </c:pt>
                <c:pt idx="871">
                  <c:v>0.0247289479423804</c:v>
                </c:pt>
                <c:pt idx="872">
                  <c:v>0.0237502858213455</c:v>
                </c:pt>
                <c:pt idx="873">
                  <c:v>0.022986740253485</c:v>
                </c:pt>
                <c:pt idx="874">
                  <c:v>0.0228780000178145</c:v>
                </c:pt>
                <c:pt idx="875">
                  <c:v>0.0231356670979903</c:v>
                </c:pt>
                <c:pt idx="876">
                  <c:v>0.0229631010718175</c:v>
                </c:pt>
                <c:pt idx="877">
                  <c:v>0.0235044383320034</c:v>
                </c:pt>
                <c:pt idx="878">
                  <c:v>0.0238897569931838</c:v>
                </c:pt>
                <c:pt idx="879">
                  <c:v>0.0229654649899843</c:v>
                </c:pt>
                <c:pt idx="880">
                  <c:v>0.0232373155791606</c:v>
                </c:pt>
                <c:pt idx="881">
                  <c:v>0.0241001457100247</c:v>
                </c:pt>
                <c:pt idx="882">
                  <c:v>0.0242088859456952</c:v>
                </c:pt>
                <c:pt idx="883">
                  <c:v>0.0235682641225057</c:v>
                </c:pt>
                <c:pt idx="884">
                  <c:v>0.0236486373401753</c:v>
                </c:pt>
                <c:pt idx="885">
                  <c:v>0.022920550544816</c:v>
                </c:pt>
                <c:pt idx="886">
                  <c:v>0.0227007061553082</c:v>
                </c:pt>
                <c:pt idx="887">
                  <c:v>0.0226888865644744</c:v>
                </c:pt>
                <c:pt idx="888">
                  <c:v>0.0222255586037913</c:v>
                </c:pt>
                <c:pt idx="889">
                  <c:v>0.0225068648656346</c:v>
                </c:pt>
                <c:pt idx="890">
                  <c:v>0.0224430390751323</c:v>
                </c:pt>
                <c:pt idx="891">
                  <c:v>0.0226723391373072</c:v>
                </c:pt>
                <c:pt idx="892">
                  <c:v>0.0221664606496225</c:v>
                </c:pt>
                <c:pt idx="893">
                  <c:v>0.0218969739786129</c:v>
                </c:pt>
                <c:pt idx="894">
                  <c:v>0.0223484823484623</c:v>
                </c:pt>
                <c:pt idx="895">
                  <c:v>0.0222870204761268</c:v>
                </c:pt>
                <c:pt idx="896">
                  <c:v>0.0218236925154436</c:v>
                </c:pt>
                <c:pt idx="897">
                  <c:v>0.0218733347969454</c:v>
                </c:pt>
                <c:pt idx="898">
                  <c:v>0.0219868028689494</c:v>
                </c:pt>
                <c:pt idx="899">
                  <c:v>0.0225352318836356</c:v>
                </c:pt>
                <c:pt idx="900">
                  <c:v>0.0222704730489595</c:v>
                </c:pt>
                <c:pt idx="901">
                  <c:v>0.0222515617036255</c:v>
                </c:pt>
                <c:pt idx="902">
                  <c:v>0.0221546410587887</c:v>
                </c:pt>
                <c:pt idx="903">
                  <c:v>0.0243223540176992</c:v>
                </c:pt>
                <c:pt idx="904">
                  <c:v>0.0268872052286239</c:v>
                </c:pt>
                <c:pt idx="905">
                  <c:v>0.0270786826001307</c:v>
                </c:pt>
                <c:pt idx="906">
                  <c:v>0.0235895393860065</c:v>
                </c:pt>
                <c:pt idx="907">
                  <c:v>0.0228969113631485</c:v>
                </c:pt>
                <c:pt idx="908">
                  <c:v>0.0251899119848968</c:v>
                </c:pt>
                <c:pt idx="909">
                  <c:v>0.0242892591633647</c:v>
                </c:pt>
                <c:pt idx="910">
                  <c:v>0.0223768493664633</c:v>
                </c:pt>
                <c:pt idx="911">
                  <c:v>0.022180644158623</c:v>
                </c:pt>
                <c:pt idx="912">
                  <c:v>0.0211877985285876</c:v>
                </c:pt>
                <c:pt idx="913">
                  <c:v>0.0208403025580753</c:v>
                </c:pt>
                <c:pt idx="914">
                  <c:v>0.0211547036742531</c:v>
                </c:pt>
                <c:pt idx="915">
                  <c:v>0.0212799913370909</c:v>
                </c:pt>
                <c:pt idx="916">
                  <c:v>0.0207977520310738</c:v>
                </c:pt>
                <c:pt idx="917">
                  <c:v>0.0214620130359307</c:v>
                </c:pt>
                <c:pt idx="918">
                  <c:v>0.021450193445097</c:v>
                </c:pt>
                <c:pt idx="919">
                  <c:v>0.0211948902830879</c:v>
                </c:pt>
                <c:pt idx="920">
                  <c:v>0.0216511264892708</c:v>
                </c:pt>
                <c:pt idx="921">
                  <c:v>0.0208852170032436</c:v>
                </c:pt>
                <c:pt idx="922">
                  <c:v>0.0209655902209131</c:v>
                </c:pt>
                <c:pt idx="923">
                  <c:v>0.0214289181815962</c:v>
                </c:pt>
                <c:pt idx="924">
                  <c:v>0.0214761965449312</c:v>
                </c:pt>
                <c:pt idx="925">
                  <c:v>0.0209632263027463</c:v>
                </c:pt>
                <c:pt idx="926">
                  <c:v>0.0204478921423946</c:v>
                </c:pt>
                <c:pt idx="927">
                  <c:v>0.0213698202274275</c:v>
                </c:pt>
                <c:pt idx="928">
                  <c:v>0.0223272070849616</c:v>
                </c:pt>
                <c:pt idx="929">
                  <c:v>0.0222728369671263</c:v>
                </c:pt>
                <c:pt idx="930">
                  <c:v>0.0203911581063926</c:v>
                </c:pt>
                <c:pt idx="931">
                  <c:v>0.0203675189247251</c:v>
                </c:pt>
                <c:pt idx="932">
                  <c:v>0.0204100694517266</c:v>
                </c:pt>
                <c:pt idx="933">
                  <c:v>0.0201618580442178</c:v>
                </c:pt>
                <c:pt idx="934">
                  <c:v>0.0206582808592355</c:v>
                </c:pt>
                <c:pt idx="935">
                  <c:v>0.0204786230785624</c:v>
                </c:pt>
                <c:pt idx="936">
                  <c:v>0.0205471767053982</c:v>
                </c:pt>
                <c:pt idx="937">
                  <c:v>0.0203746106792254</c:v>
                </c:pt>
                <c:pt idx="938">
                  <c:v>0.0198947352913749</c:v>
                </c:pt>
                <c:pt idx="939">
                  <c:v>0.0202493230163876</c:v>
                </c:pt>
                <c:pt idx="940">
                  <c:v>0.0200885765810485</c:v>
                </c:pt>
                <c:pt idx="941">
                  <c:v>0.019951469327377</c:v>
                </c:pt>
                <c:pt idx="942">
                  <c:v>0.0203367879885573</c:v>
                </c:pt>
                <c:pt idx="943">
                  <c:v>0.0208592139034093</c:v>
                </c:pt>
                <c:pt idx="944">
                  <c:v>0.0206890117954032</c:v>
                </c:pt>
                <c:pt idx="945">
                  <c:v>0.0209490427937458</c:v>
                </c:pt>
                <c:pt idx="946">
                  <c:v>0.019932557982043</c:v>
                </c:pt>
                <c:pt idx="947">
                  <c:v>0.0201169435990495</c:v>
                </c:pt>
                <c:pt idx="948">
                  <c:v>0.0195354197300288</c:v>
                </c:pt>
                <c:pt idx="949">
                  <c:v>0.0198285455827059</c:v>
                </c:pt>
                <c:pt idx="950">
                  <c:v>0.0196985300835346</c:v>
                </c:pt>
                <c:pt idx="951">
                  <c:v>0.0198592765188737</c:v>
                </c:pt>
                <c:pt idx="952">
                  <c:v>0.0200885765810485</c:v>
                </c:pt>
                <c:pt idx="953">
                  <c:v>0.0203769745973921</c:v>
                </c:pt>
                <c:pt idx="954">
                  <c:v>0.0205991829050667</c:v>
                </c:pt>
                <c:pt idx="955">
                  <c:v>0.0206653726137357</c:v>
                </c:pt>
                <c:pt idx="956">
                  <c:v>0.0210908778837509</c:v>
                </c:pt>
                <c:pt idx="957">
                  <c:v>0.0219584358509484</c:v>
                </c:pt>
                <c:pt idx="958">
                  <c:v>0.0224855896021338</c:v>
                </c:pt>
                <c:pt idx="959">
                  <c:v>0.0263482318866047</c:v>
                </c:pt>
                <c:pt idx="960">
                  <c:v>0.0282346385836719</c:v>
                </c:pt>
                <c:pt idx="961">
                  <c:v>0.0229938320079853</c:v>
                </c:pt>
                <c:pt idx="962">
                  <c:v>0.0206062746595669</c:v>
                </c:pt>
                <c:pt idx="963">
                  <c:v>0.0209230396939115</c:v>
                </c:pt>
                <c:pt idx="964">
                  <c:v>0.0210459634385826</c:v>
                </c:pt>
                <c:pt idx="965">
                  <c:v>0.0218024172519429</c:v>
                </c:pt>
                <c:pt idx="966">
                  <c:v>0.0209017644304108</c:v>
                </c:pt>
                <c:pt idx="967">
                  <c:v>0.0198592765188737</c:v>
                </c:pt>
                <c:pt idx="968">
                  <c:v>0.0194314073306918</c:v>
                </c:pt>
                <c:pt idx="969">
                  <c:v>0.019362853703856</c:v>
                </c:pt>
                <c:pt idx="970">
                  <c:v>0.0195425114845291</c:v>
                </c:pt>
                <c:pt idx="971">
                  <c:v>0.0194905052848606</c:v>
                </c:pt>
                <c:pt idx="972">
                  <c:v>0.019343942358522</c:v>
                </c:pt>
                <c:pt idx="973">
                  <c:v>0.0193935846400238</c:v>
                </c:pt>
                <c:pt idx="974">
                  <c:v>0.0193392145221885</c:v>
                </c:pt>
                <c:pt idx="975">
                  <c:v>0.0190886391965129</c:v>
                </c:pt>
                <c:pt idx="976">
                  <c:v>0.0196417960475326</c:v>
                </c:pt>
                <c:pt idx="977">
                  <c:v>0.0194526825941925</c:v>
                </c:pt>
                <c:pt idx="978">
                  <c:v>0.020046026054047</c:v>
                </c:pt>
                <c:pt idx="979">
                  <c:v>0.0204478921423946</c:v>
                </c:pt>
                <c:pt idx="980">
                  <c:v>0.0231924011339923</c:v>
                </c:pt>
                <c:pt idx="981">
                  <c:v>0.033726020485034</c:v>
                </c:pt>
                <c:pt idx="982">
                  <c:v>0.0488503689159058</c:v>
                </c:pt>
                <c:pt idx="983">
                  <c:v>0.0466164662483263</c:v>
                </c:pt>
                <c:pt idx="984">
                  <c:v>0.0497061072922696</c:v>
                </c:pt>
                <c:pt idx="985">
                  <c:v>0.0590294005419349</c:v>
                </c:pt>
                <c:pt idx="986">
                  <c:v>0.0387304352440455</c:v>
                </c:pt>
                <c:pt idx="987">
                  <c:v>0.0212587160735902</c:v>
                </c:pt>
                <c:pt idx="988">
                  <c:v>0.0184740204731577</c:v>
                </c:pt>
                <c:pt idx="989">
                  <c:v>0.0186678617628313</c:v>
                </c:pt>
                <c:pt idx="990">
                  <c:v>0.0190791835238459</c:v>
                </c:pt>
                <c:pt idx="991">
                  <c:v>0.0189420762701744</c:v>
                </c:pt>
                <c:pt idx="992">
                  <c:v>0.0197812672193709</c:v>
                </c:pt>
                <c:pt idx="993">
                  <c:v>0.0204573478150616</c:v>
                </c:pt>
                <c:pt idx="994">
                  <c:v>0.0193013918315205</c:v>
                </c:pt>
                <c:pt idx="995">
                  <c:v>0.0184527452096569</c:v>
                </c:pt>
                <c:pt idx="996">
                  <c:v>0.0181903502931476</c:v>
                </c:pt>
                <c:pt idx="997">
                  <c:v>0.0180130564306413</c:v>
                </c:pt>
                <c:pt idx="998">
                  <c:v>0.0190319051605109</c:v>
                </c:pt>
                <c:pt idx="999">
                  <c:v>0.0181359801753123</c:v>
                </c:pt>
                <c:pt idx="1000">
                  <c:v>0.0180414234486423</c:v>
                </c:pt>
                <c:pt idx="1001">
                  <c:v>0.0176891996417964</c:v>
                </c:pt>
                <c:pt idx="1002">
                  <c:v>0.0174740830886221</c:v>
                </c:pt>
                <c:pt idx="1003">
                  <c:v>0.0171549541361107</c:v>
                </c:pt>
                <c:pt idx="1004">
                  <c:v>0.0176915635599632</c:v>
                </c:pt>
                <c:pt idx="1005">
                  <c:v>0.0182494482473164</c:v>
                </c:pt>
                <c:pt idx="1006">
                  <c:v>0.0191666484960157</c:v>
                </c:pt>
                <c:pt idx="1007">
                  <c:v>0.0197292610197024</c:v>
                </c:pt>
                <c:pt idx="1008">
                  <c:v>0.018698592698999</c:v>
                </c:pt>
                <c:pt idx="1009">
                  <c:v>0.0180296038578085</c:v>
                </c:pt>
                <c:pt idx="1010">
                  <c:v>0.0181076131573113</c:v>
                </c:pt>
                <c:pt idx="1011">
                  <c:v>0.0181147049118116</c:v>
                </c:pt>
                <c:pt idx="1012">
                  <c:v>0.0178215790591345</c:v>
                </c:pt>
                <c:pt idx="1013">
                  <c:v>0.0180225121033083</c:v>
                </c:pt>
                <c:pt idx="1014">
                  <c:v>0.0180697904666433</c:v>
                </c:pt>
                <c:pt idx="1015">
                  <c:v>0.0177884842048</c:v>
                </c:pt>
                <c:pt idx="1016">
                  <c:v>0.0180485152031425</c:v>
                </c:pt>
                <c:pt idx="1017">
                  <c:v>0.0177601171867989</c:v>
                </c:pt>
                <c:pt idx="1018">
                  <c:v>0.0185709411179945</c:v>
                </c:pt>
                <c:pt idx="1019">
                  <c:v>0.0185071153274922</c:v>
                </c:pt>
                <c:pt idx="1020">
                  <c:v>0.0182896348561511</c:v>
                </c:pt>
                <c:pt idx="1021">
                  <c:v>0.0175213614519571</c:v>
                </c:pt>
                <c:pt idx="1022">
                  <c:v>0.0172636943717813</c:v>
                </c:pt>
                <c:pt idx="1023">
                  <c:v>0.0173558871802846</c:v>
                </c:pt>
                <c:pt idx="1024">
                  <c:v>0.0170131190461057</c:v>
                </c:pt>
                <c:pt idx="1025">
                  <c:v>0.0175024501066231</c:v>
                </c:pt>
                <c:pt idx="1026">
                  <c:v>0.0175071779429566</c:v>
                </c:pt>
                <c:pt idx="1027">
                  <c:v>0.0173700706892851</c:v>
                </c:pt>
                <c:pt idx="1028">
                  <c:v>0.0168263695109324</c:v>
                </c:pt>
                <c:pt idx="1029">
                  <c:v>0.0168500086925999</c:v>
                </c:pt>
                <c:pt idx="1030">
                  <c:v>0.0172045964176125</c:v>
                </c:pt>
                <c:pt idx="1031">
                  <c:v>0.0173913459527858</c:v>
                </c:pt>
                <c:pt idx="1032">
                  <c:v>0.0174811748431224</c:v>
                </c:pt>
                <c:pt idx="1033">
                  <c:v>0.017303880980616</c:v>
                </c:pt>
                <c:pt idx="1034">
                  <c:v>0.0167814550657641</c:v>
                </c:pt>
                <c:pt idx="1035">
                  <c:v>0.0173937098709526</c:v>
                </c:pt>
                <c:pt idx="1036">
                  <c:v>0.0173298840804503</c:v>
                </c:pt>
                <c:pt idx="1037">
                  <c:v>0.0175970068332931</c:v>
                </c:pt>
                <c:pt idx="1038">
                  <c:v>0.0173157005714498</c:v>
                </c:pt>
                <c:pt idx="1039">
                  <c:v>0.0178759491769697</c:v>
                </c:pt>
                <c:pt idx="1040">
                  <c:v>0.0176182820967939</c:v>
                </c:pt>
                <c:pt idx="1041">
                  <c:v>0.0169823881099379</c:v>
                </c:pt>
                <c:pt idx="1042">
                  <c:v>0.0174457160706211</c:v>
                </c:pt>
                <c:pt idx="1043">
                  <c:v>0.0178499460771355</c:v>
                </c:pt>
                <c:pt idx="1044">
                  <c:v>0.0186111277268292</c:v>
                </c:pt>
                <c:pt idx="1045">
                  <c:v>0.0187056844534993</c:v>
                </c:pt>
                <c:pt idx="1046">
                  <c:v>0.0179941450853073</c:v>
                </c:pt>
                <c:pt idx="1047">
                  <c:v>0.0177435697596317</c:v>
                </c:pt>
                <c:pt idx="1048">
                  <c:v>0.0187435071441673</c:v>
                </c:pt>
                <c:pt idx="1049">
                  <c:v>0.0189160731703401</c:v>
                </c:pt>
                <c:pt idx="1050">
                  <c:v>0.0184314699461562</c:v>
                </c:pt>
                <c:pt idx="1051">
                  <c:v>0.0174220768889536</c:v>
                </c:pt>
                <c:pt idx="1052">
                  <c:v>0.017143134545277</c:v>
                </c:pt>
                <c:pt idx="1053">
                  <c:v>0.0173984377072861</c:v>
                </c:pt>
                <c:pt idx="1054">
                  <c:v>0.0179279553766383</c:v>
                </c:pt>
                <c:pt idx="1055">
                  <c:v>0.0185212988364927</c:v>
                </c:pt>
                <c:pt idx="1056">
                  <c:v>0.0191288258053477</c:v>
                </c:pt>
                <c:pt idx="1057">
                  <c:v>0.0222302864401248</c:v>
                </c:pt>
                <c:pt idx="1058">
                  <c:v>0.0258494451534203</c:v>
                </c:pt>
                <c:pt idx="1059">
                  <c:v>0.022275200885293</c:v>
                </c:pt>
                <c:pt idx="1060">
                  <c:v>0.0180414234486423</c:v>
                </c:pt>
                <c:pt idx="1061">
                  <c:v>0.0166656230755933</c:v>
                </c:pt>
                <c:pt idx="1062">
                  <c:v>0.0168996509741016</c:v>
                </c:pt>
                <c:pt idx="1063">
                  <c:v>0.0164906931312538</c:v>
                </c:pt>
                <c:pt idx="1064">
                  <c:v>0.0167507241295963</c:v>
                </c:pt>
                <c:pt idx="1065">
                  <c:v>0.0166088890395913</c:v>
                </c:pt>
                <c:pt idx="1066">
                  <c:v>0.0165616106762563</c:v>
                </c:pt>
                <c:pt idx="1067">
                  <c:v>0.0167530880477631</c:v>
                </c:pt>
                <c:pt idx="1068">
                  <c:v>0.0165970694487575</c:v>
                </c:pt>
                <c:pt idx="1069">
                  <c:v>0.0167932746565979</c:v>
                </c:pt>
                <c:pt idx="1070">
                  <c:v>0.0166207086304251</c:v>
                </c:pt>
                <c:pt idx="1071">
                  <c:v>0.0167436323750961</c:v>
                </c:pt>
                <c:pt idx="1072">
                  <c:v>0.0168121860019319</c:v>
                </c:pt>
                <c:pt idx="1073">
                  <c:v>0.0167081736025948</c:v>
                </c:pt>
                <c:pt idx="1074">
                  <c:v>0.0177743006957995</c:v>
                </c:pt>
                <c:pt idx="1075">
                  <c:v>0.0188215164436701</c:v>
                </c:pt>
                <c:pt idx="1076">
                  <c:v>0.0178617656679692</c:v>
                </c:pt>
                <c:pt idx="1077">
                  <c:v>0.0169114705649354</c:v>
                </c:pt>
                <c:pt idx="1078">
                  <c:v>0.016441050849752</c:v>
                </c:pt>
                <c:pt idx="1079">
                  <c:v>0.0166798065845938</c:v>
                </c:pt>
                <c:pt idx="1080">
                  <c:v>0.0166845344209273</c:v>
                </c:pt>
                <c:pt idx="1081">
                  <c:v>0.0162708487417459</c:v>
                </c:pt>
                <c:pt idx="1082">
                  <c:v>0.0160202734160703</c:v>
                </c:pt>
                <c:pt idx="1083">
                  <c:v>0.0163204910232477</c:v>
                </c:pt>
                <c:pt idx="1084">
                  <c:v>0.017256602617281</c:v>
                </c:pt>
                <c:pt idx="1085">
                  <c:v>0.0175946429151264</c:v>
                </c:pt>
                <c:pt idx="1086">
                  <c:v>0.0175946429151264</c:v>
                </c:pt>
                <c:pt idx="1087">
                  <c:v>0.0170202108006059</c:v>
                </c:pt>
                <c:pt idx="1088">
                  <c:v>0.0166490756484261</c:v>
                </c:pt>
                <c:pt idx="1089">
                  <c:v>0.016355949795749</c:v>
                </c:pt>
                <c:pt idx="1090">
                  <c:v>0.0165663385125898</c:v>
                </c:pt>
                <c:pt idx="1091">
                  <c:v>0.0163417662867485</c:v>
                </c:pt>
                <c:pt idx="1092">
                  <c:v>0.0166632591574266</c:v>
                </c:pt>
                <c:pt idx="1093">
                  <c:v>0.0168949231377681</c:v>
                </c:pt>
                <c:pt idx="1094">
                  <c:v>0.0164174116680845</c:v>
                </c:pt>
                <c:pt idx="1095">
                  <c:v>0.0164268673407515</c:v>
                </c:pt>
                <c:pt idx="1096">
                  <c:v>0.0160888270429061</c:v>
                </c:pt>
                <c:pt idx="1097">
                  <c:v>0.0161219218972406</c:v>
                </c:pt>
                <c:pt idx="1098">
                  <c:v>0.0156396825912235</c:v>
                </c:pt>
                <c:pt idx="1099">
                  <c:v>0.0161644724242421</c:v>
                </c:pt>
                <c:pt idx="1100">
                  <c:v>0.0162093868694104</c:v>
                </c:pt>
                <c:pt idx="1101">
                  <c:v>0.0162637569872457</c:v>
                </c:pt>
                <c:pt idx="1102">
                  <c:v>0.0161148301427404</c:v>
                </c:pt>
                <c:pt idx="1103">
                  <c:v>0.0165687024307565</c:v>
                </c:pt>
                <c:pt idx="1104">
                  <c:v>0.0177766646139662</c:v>
                </c:pt>
                <c:pt idx="1105">
                  <c:v>0.0184645648004907</c:v>
                </c:pt>
                <c:pt idx="1106">
                  <c:v>0.0166088890395913</c:v>
                </c:pt>
                <c:pt idx="1107">
                  <c:v>0.0158666187352315</c:v>
                </c:pt>
                <c:pt idx="1108">
                  <c:v>0.01572951148156</c:v>
                </c:pt>
                <c:pt idx="1109">
                  <c:v>0.0162708487417459</c:v>
                </c:pt>
                <c:pt idx="1110">
                  <c:v>0.0160935548792396</c:v>
                </c:pt>
                <c:pt idx="1111">
                  <c:v>0.0159635393800683</c:v>
                </c:pt>
                <c:pt idx="1112">
                  <c:v>0.0157436949905605</c:v>
                </c:pt>
                <c:pt idx="1113">
                  <c:v>0.0157224197270597</c:v>
                </c:pt>
                <c:pt idx="1114">
                  <c:v>0.0163819528955832</c:v>
                </c:pt>
                <c:pt idx="1115">
                  <c:v>0.0162401178055782</c:v>
                </c:pt>
                <c:pt idx="1116">
                  <c:v>0.0162424817237449</c:v>
                </c:pt>
                <c:pt idx="1117">
                  <c:v>0.0167010818480946</c:v>
                </c:pt>
                <c:pt idx="1118">
                  <c:v>0.0168712839561006</c:v>
                </c:pt>
                <c:pt idx="1119">
                  <c:v>0.0165568828399228</c:v>
                </c:pt>
                <c:pt idx="1120">
                  <c:v>0.0162330260510779</c:v>
                </c:pt>
                <c:pt idx="1121">
                  <c:v>0.0156893248727252</c:v>
                </c:pt>
                <c:pt idx="1122">
                  <c:v>0.0155758568007212</c:v>
                </c:pt>
                <c:pt idx="1123">
                  <c:v>0.0157933372720623</c:v>
                </c:pt>
                <c:pt idx="1124">
                  <c:v>0.0152354525847091</c:v>
                </c:pt>
                <c:pt idx="1125">
                  <c:v>0.0152803670298773</c:v>
                </c:pt>
                <c:pt idx="1126">
                  <c:v>0.0157271475633932</c:v>
                </c:pt>
                <c:pt idx="1127">
                  <c:v>0.0158406156353973</c:v>
                </c:pt>
                <c:pt idx="1128">
                  <c:v>0.0156467743457237</c:v>
                </c:pt>
                <c:pt idx="1129">
                  <c:v>0.015757878499561</c:v>
                </c:pt>
                <c:pt idx="1130">
                  <c:v>0.0159871785617358</c:v>
                </c:pt>
                <c:pt idx="1131">
                  <c:v>0.0157980651083958</c:v>
                </c:pt>
                <c:pt idx="1132">
                  <c:v>0.0154174742835489</c:v>
                </c:pt>
                <c:pt idx="1133">
                  <c:v>0.0155640372098874</c:v>
                </c:pt>
                <c:pt idx="1134">
                  <c:v>0.0155309423555529</c:v>
                </c:pt>
                <c:pt idx="1135">
                  <c:v>0.0162164786239107</c:v>
                </c:pt>
                <c:pt idx="1136">
                  <c:v>0.0167885468202644</c:v>
                </c:pt>
                <c:pt idx="1137">
                  <c:v>0.0197032579198681</c:v>
                </c:pt>
                <c:pt idx="1138">
                  <c:v>0.0261354792515971</c:v>
                </c:pt>
                <c:pt idx="1139">
                  <c:v>0.0270739547637972</c:v>
                </c:pt>
                <c:pt idx="1140">
                  <c:v>0.0205353571145644</c:v>
                </c:pt>
                <c:pt idx="1141">
                  <c:v>0.0165403354127555</c:v>
                </c:pt>
                <c:pt idx="1142">
                  <c:v>0.0157224197270597</c:v>
                </c:pt>
                <c:pt idx="1143">
                  <c:v>0.015691688790892</c:v>
                </c:pt>
                <c:pt idx="1144">
                  <c:v>0.0153229175568788</c:v>
                </c:pt>
                <c:pt idx="1145">
                  <c:v>0.0153441928203796</c:v>
                </c:pt>
                <c:pt idx="1146">
                  <c:v>0.0150723422312033</c:v>
                </c:pt>
                <c:pt idx="1147">
                  <c:v>0.0151668989578733</c:v>
                </c:pt>
                <c:pt idx="1148">
                  <c:v>0.0152685474390436</c:v>
                </c:pt>
                <c:pt idx="1149">
                  <c:v>0.0155073031738854</c:v>
                </c:pt>
                <c:pt idx="1150">
                  <c:v>0.0150108803588677</c:v>
                </c:pt>
                <c:pt idx="1151">
                  <c:v>0.0152236329938753</c:v>
                </c:pt>
                <c:pt idx="1152">
                  <c:v>0.0149092318776975</c:v>
                </c:pt>
                <c:pt idx="1153">
                  <c:v>0.014970693750033</c:v>
                </c:pt>
                <c:pt idx="1154">
                  <c:v>0.0149281432230315</c:v>
                </c:pt>
                <c:pt idx="1155">
                  <c:v>0.0151479876125393</c:v>
                </c:pt>
                <c:pt idx="1156">
                  <c:v>0.0152874587843776</c:v>
                </c:pt>
                <c:pt idx="1157">
                  <c:v>0.0152472721755428</c:v>
                </c:pt>
                <c:pt idx="1158">
                  <c:v>0.0152189051575418</c:v>
                </c:pt>
                <c:pt idx="1159">
                  <c:v>0.0150770700675368</c:v>
                </c:pt>
                <c:pt idx="1160">
                  <c:v>0.0155356701918864</c:v>
                </c:pt>
                <c:pt idx="1161">
                  <c:v>0.0155711289643877</c:v>
                </c:pt>
                <c:pt idx="1162">
                  <c:v>0.0153323732295459</c:v>
                </c:pt>
                <c:pt idx="1163">
                  <c:v>0.0154222021198824</c:v>
                </c:pt>
                <c:pt idx="1164">
                  <c:v>0.0152212690757086</c:v>
                </c:pt>
                <c:pt idx="1165">
                  <c:v>0.0160959187974064</c:v>
                </c:pt>
                <c:pt idx="1166">
                  <c:v>0.0172518747809475</c:v>
                </c:pt>
                <c:pt idx="1167">
                  <c:v>0.019343942358522</c:v>
                </c:pt>
                <c:pt idx="1168">
                  <c:v>0.018566213281661</c:v>
                </c:pt>
                <c:pt idx="1169">
                  <c:v>0.0160982827155731</c:v>
                </c:pt>
                <c:pt idx="1170">
                  <c:v>0.0156585939365575</c:v>
                </c:pt>
                <c:pt idx="1171">
                  <c:v>0.0166301643030921</c:v>
                </c:pt>
                <c:pt idx="1172">
                  <c:v>0.0155333062737197</c:v>
                </c:pt>
                <c:pt idx="1173">
                  <c:v>0.0145428245618511</c:v>
                </c:pt>
                <c:pt idx="1174">
                  <c:v>0.0145830111706858</c:v>
                </c:pt>
                <c:pt idx="1175">
                  <c:v>0.0144600874260148</c:v>
                </c:pt>
                <c:pt idx="1176">
                  <c:v>0.0143560750266778</c:v>
                </c:pt>
                <c:pt idx="1177">
                  <c:v>0.0146042864341866</c:v>
                </c:pt>
                <c:pt idx="1178">
                  <c:v>0.0148264947418612</c:v>
                </c:pt>
                <c:pt idx="1179">
                  <c:v>0.0151621711215398</c:v>
                </c:pt>
                <c:pt idx="1180">
                  <c:v>0.0150581587222028</c:v>
                </c:pt>
                <c:pt idx="1181">
                  <c:v>0.0149588741591992</c:v>
                </c:pt>
                <c:pt idx="1182">
                  <c:v>0.0150628865585363</c:v>
                </c:pt>
                <c:pt idx="1183">
                  <c:v>0.0149092318776975</c:v>
                </c:pt>
                <c:pt idx="1184">
                  <c:v>0.0153583763293801</c:v>
                </c:pt>
                <c:pt idx="1185">
                  <c:v>0.0152874587843776</c:v>
                </c:pt>
                <c:pt idx="1186">
                  <c:v>0.0161101023064069</c:v>
                </c:pt>
                <c:pt idx="1187">
                  <c:v>0.0155829485552214</c:v>
                </c:pt>
                <c:pt idx="1188">
                  <c:v>0.0148714091870294</c:v>
                </c:pt>
                <c:pt idx="1189">
                  <c:v>0.0147863081330264</c:v>
                </c:pt>
                <c:pt idx="1190">
                  <c:v>0.0145830111706858</c:v>
                </c:pt>
                <c:pt idx="1191">
                  <c:v>0.0148761370233629</c:v>
                </c:pt>
                <c:pt idx="1192">
                  <c:v>0.0148004916420269</c:v>
                </c:pt>
                <c:pt idx="1193">
                  <c:v>0.0147153905880239</c:v>
                </c:pt>
                <c:pt idx="1194">
                  <c:v>0.0141196832100027</c:v>
                </c:pt>
                <c:pt idx="1195">
                  <c:v>0.0138076460119916</c:v>
                </c:pt>
                <c:pt idx="1196">
                  <c:v>0.0137438202214893</c:v>
                </c:pt>
                <c:pt idx="1197">
                  <c:v>0.014410445144513</c:v>
                </c:pt>
                <c:pt idx="1198">
                  <c:v>0.0143702585356783</c:v>
                </c:pt>
                <c:pt idx="1199">
                  <c:v>0.0143277080086768</c:v>
                </c:pt>
                <c:pt idx="1200">
                  <c:v>0.0141811450823382</c:v>
                </c:pt>
                <c:pt idx="1201">
                  <c:v>0.014315888417843</c:v>
                </c:pt>
                <c:pt idx="1202">
                  <c:v>0.014240243036507</c:v>
                </c:pt>
                <c:pt idx="1203">
                  <c:v>0.0141385945553367</c:v>
                </c:pt>
                <c:pt idx="1204">
                  <c:v>0.0149730576681997</c:v>
                </c:pt>
                <c:pt idx="1205">
                  <c:v>0.0159989981525696</c:v>
                </c:pt>
                <c:pt idx="1206">
                  <c:v>0.0162613930690789</c:v>
                </c:pt>
                <c:pt idx="1207">
                  <c:v>0.0147390297696914</c:v>
                </c:pt>
                <c:pt idx="1208">
                  <c:v>0.0150297917042017</c:v>
                </c:pt>
                <c:pt idx="1209">
                  <c:v>0.0159682672164018</c:v>
                </c:pt>
                <c:pt idx="1210">
                  <c:v>0.0190271773241774</c:v>
                </c:pt>
                <c:pt idx="1211">
                  <c:v>0.0217220440342733</c:v>
                </c:pt>
                <c:pt idx="1212">
                  <c:v>0.0182636317563169</c:v>
                </c:pt>
                <c:pt idx="1213">
                  <c:v>0.0147177545061906</c:v>
                </c:pt>
                <c:pt idx="1214">
                  <c:v>0.0137580037304898</c:v>
                </c:pt>
                <c:pt idx="1215">
                  <c:v>0.0137059975308213</c:v>
                </c:pt>
                <c:pt idx="1216">
                  <c:v>0.0141433223916702</c:v>
                </c:pt>
                <c:pt idx="1217">
                  <c:v>0.015084161822037</c:v>
                </c:pt>
                <c:pt idx="1218">
                  <c:v>0.0153252814750456</c:v>
                </c:pt>
                <c:pt idx="1219">
                  <c:v>0.0139447532656631</c:v>
                </c:pt>
                <c:pt idx="1220">
                  <c:v>0.01357598203165</c:v>
                </c:pt>
                <c:pt idx="1221">
                  <c:v>0.0136279882313185</c:v>
                </c:pt>
                <c:pt idx="1222">
                  <c:v>0.0133939603328102</c:v>
                </c:pt>
                <c:pt idx="1223">
                  <c:v>0.013689450103654</c:v>
                </c:pt>
                <c:pt idx="1224">
                  <c:v>0.0138383769481593</c:v>
                </c:pt>
                <c:pt idx="1225">
                  <c:v>0.013661083085653</c:v>
                </c:pt>
                <c:pt idx="1226">
                  <c:v>0.0138076460119916</c:v>
                </c:pt>
                <c:pt idx="1227">
                  <c:v>0.0130441004441311</c:v>
                </c:pt>
                <c:pt idx="1228">
                  <c:v>0.0133868685783099</c:v>
                </c:pt>
                <c:pt idx="1229">
                  <c:v>0.0130322808532973</c:v>
                </c:pt>
                <c:pt idx="1230">
                  <c:v>0.0132332138974711</c:v>
                </c:pt>
                <c:pt idx="1231">
                  <c:v>0.0133585015603089</c:v>
                </c:pt>
                <c:pt idx="1232">
                  <c:v>0.0134885170594802</c:v>
                </c:pt>
                <c:pt idx="1233">
                  <c:v>0.0130582839531316</c:v>
                </c:pt>
                <c:pt idx="1234">
                  <c:v>0.0131764798614691</c:v>
                </c:pt>
                <c:pt idx="1235">
                  <c:v>0.0133868685783099</c:v>
                </c:pt>
                <c:pt idx="1236">
                  <c:v>0.0133892324964767</c:v>
                </c:pt>
                <c:pt idx="1237">
                  <c:v>0.0133915964146434</c:v>
                </c:pt>
                <c:pt idx="1238">
                  <c:v>0.0131244736618006</c:v>
                </c:pt>
                <c:pt idx="1239">
                  <c:v>0.0133419541331417</c:v>
                </c:pt>
                <c:pt idx="1240">
                  <c:v>0.0133017675243069</c:v>
                </c:pt>
                <c:pt idx="1241">
                  <c:v>0.0129850024899623</c:v>
                </c:pt>
                <c:pt idx="1242">
                  <c:v>0.0134483304506454</c:v>
                </c:pt>
                <c:pt idx="1243">
                  <c:v>0.0130795592166323</c:v>
                </c:pt>
                <c:pt idx="1244">
                  <c:v>0.0134932448958137</c:v>
                </c:pt>
                <c:pt idx="1245">
                  <c:v>0.0133324984604747</c:v>
                </c:pt>
                <c:pt idx="1246">
                  <c:v>0.012892809681459</c:v>
                </c:pt>
                <c:pt idx="1247">
                  <c:v>0.0130866509711326</c:v>
                </c:pt>
                <c:pt idx="1248">
                  <c:v>0.0132024829613034</c:v>
                </c:pt>
                <c:pt idx="1249">
                  <c:v>0.012930632372127</c:v>
                </c:pt>
                <c:pt idx="1250">
                  <c:v>0.0140487656650002</c:v>
                </c:pt>
                <c:pt idx="1251">
                  <c:v>0.0145002740348496</c:v>
                </c:pt>
                <c:pt idx="1252">
                  <c:v>0.0137012696944878</c:v>
                </c:pt>
                <c:pt idx="1253">
                  <c:v>0.0131339293344676</c:v>
                </c:pt>
                <c:pt idx="1254">
                  <c:v>0.0125264023656126</c:v>
                </c:pt>
                <c:pt idx="1255">
                  <c:v>0.0131528406798016</c:v>
                </c:pt>
                <c:pt idx="1256">
                  <c:v>0.013538159340982</c:v>
                </c:pt>
                <c:pt idx="1257">
                  <c:v>0.0128218921364565</c:v>
                </c:pt>
                <c:pt idx="1258">
                  <c:v>0.0128786261724585</c:v>
                </c:pt>
                <c:pt idx="1259">
                  <c:v>0.0131670241888021</c:v>
                </c:pt>
                <c:pt idx="1260">
                  <c:v>0.0132497613246384</c:v>
                </c:pt>
                <c:pt idx="1261">
                  <c:v>0.0139707563654974</c:v>
                </c:pt>
                <c:pt idx="1262">
                  <c:v>0.0142662461363412</c:v>
                </c:pt>
                <c:pt idx="1263">
                  <c:v>0.0138549243753266</c:v>
                </c:pt>
                <c:pt idx="1264">
                  <c:v>0.0131457489253013</c:v>
                </c:pt>
                <c:pt idx="1265">
                  <c:v>0.0133206788696409</c:v>
                </c:pt>
                <c:pt idx="1266">
                  <c:v>0.0132994036061401</c:v>
                </c:pt>
                <c:pt idx="1267">
                  <c:v>0.0131410210889678</c:v>
                </c:pt>
                <c:pt idx="1268">
                  <c:v>0.0132615809154721</c:v>
                </c:pt>
                <c:pt idx="1269">
                  <c:v>0.012968455062795</c:v>
                </c:pt>
                <c:pt idx="1270">
                  <c:v>0.0131646602706353</c:v>
                </c:pt>
                <c:pt idx="1271">
                  <c:v>0.0128289838909567</c:v>
                </c:pt>
                <c:pt idx="1272">
                  <c:v>0.0128148003819562</c:v>
                </c:pt>
                <c:pt idx="1273">
                  <c:v>0.0126209590922827</c:v>
                </c:pt>
                <c:pt idx="1274">
                  <c:v>0.0125287662837794</c:v>
                </c:pt>
                <c:pt idx="1275">
                  <c:v>0.0127084240644524</c:v>
                </c:pt>
                <c:pt idx="1276">
                  <c:v>0.01292117669946</c:v>
                </c:pt>
                <c:pt idx="1277">
                  <c:v>0.0132403056519714</c:v>
                </c:pt>
                <c:pt idx="1278">
                  <c:v>0.0133726850693094</c:v>
                </c:pt>
                <c:pt idx="1279">
                  <c:v>0.0129448158811275</c:v>
                </c:pt>
                <c:pt idx="1280">
                  <c:v>0.012911721026793</c:v>
                </c:pt>
                <c:pt idx="1281">
                  <c:v>0.012779341609455</c:v>
                </c:pt>
                <c:pt idx="1282">
                  <c:v>0.0122640074491033</c:v>
                </c:pt>
                <c:pt idx="1283">
                  <c:v>0.0126398704376167</c:v>
                </c:pt>
                <c:pt idx="1284">
                  <c:v>0.0123656559302736</c:v>
                </c:pt>
                <c:pt idx="1285">
                  <c:v>0.0125878642379481</c:v>
                </c:pt>
                <c:pt idx="1286">
                  <c:v>0.0126540539466172</c:v>
                </c:pt>
                <c:pt idx="1287">
                  <c:v>0.0123822033574408</c:v>
                </c:pt>
                <c:pt idx="1288">
                  <c:v>0.0122214569221018</c:v>
                </c:pt>
                <c:pt idx="1289">
                  <c:v>0.0124625765751104</c:v>
                </c:pt>
                <c:pt idx="1290">
                  <c:v>0.0124909435931114</c:v>
                </c:pt>
                <c:pt idx="1291">
                  <c:v>0.0121316280317652</c:v>
                </c:pt>
                <c:pt idx="1292">
                  <c:v>0.0121718146406</c:v>
                </c:pt>
                <c:pt idx="1293">
                  <c:v>0.0124602126569436</c:v>
                </c:pt>
                <c:pt idx="1294">
                  <c:v>0.0124862157567779</c:v>
                </c:pt>
                <c:pt idx="1295">
                  <c:v>0.0120890775047637</c:v>
                </c:pt>
                <c:pt idx="1296">
                  <c:v>0.0124862157567779</c:v>
                </c:pt>
                <c:pt idx="1297">
                  <c:v>0.0123538363394398</c:v>
                </c:pt>
                <c:pt idx="1298">
                  <c:v>0.0123562002576066</c:v>
                </c:pt>
                <c:pt idx="1299">
                  <c:v>0.0124933075112781</c:v>
                </c:pt>
                <c:pt idx="1300">
                  <c:v>0.0125784085652811</c:v>
                </c:pt>
                <c:pt idx="1301">
                  <c:v>0.0125689528926141</c:v>
                </c:pt>
                <c:pt idx="1302">
                  <c:v>0.0123349249941058</c:v>
                </c:pt>
                <c:pt idx="1303">
                  <c:v>0.0127509745914539</c:v>
                </c:pt>
                <c:pt idx="1304">
                  <c:v>0.0129448158811275</c:v>
                </c:pt>
                <c:pt idx="1305">
                  <c:v>0.0124720322477774</c:v>
                </c:pt>
                <c:pt idx="1306">
                  <c:v>0.012209637331268</c:v>
                </c:pt>
                <c:pt idx="1307">
                  <c:v>0.0122167290857683</c:v>
                </c:pt>
                <c:pt idx="1308">
                  <c:v>0.012219093003935</c:v>
                </c:pt>
                <c:pt idx="1309">
                  <c:v>0.0124176621299421</c:v>
                </c:pt>
                <c:pt idx="1310">
                  <c:v>0.0120843496684302</c:v>
                </c:pt>
                <c:pt idx="1311">
                  <c:v>0.0120063403689274</c:v>
                </c:pt>
                <c:pt idx="1312">
                  <c:v>0.0119614259237592</c:v>
                </c:pt>
                <c:pt idx="1313">
                  <c:v>0.012247460021936</c:v>
                </c:pt>
                <c:pt idx="1314">
                  <c:v>0.0124082064572751</c:v>
                </c:pt>
                <c:pt idx="1315">
                  <c:v>0.0126682374556177</c:v>
                </c:pt>
                <c:pt idx="1316">
                  <c:v>0.0125571333017804</c:v>
                </c:pt>
                <c:pt idx="1317">
                  <c:v>0.0122214569221018</c:v>
                </c:pt>
                <c:pt idx="1318">
                  <c:v>0.0116659361529153</c:v>
                </c:pt>
                <c:pt idx="1319">
                  <c:v>0.0119236032330912</c:v>
                </c:pt>
                <c:pt idx="1320">
                  <c:v>0.0118432300154216</c:v>
                </c:pt>
                <c:pt idx="1321">
                  <c:v>0.0120252517142614</c:v>
                </c:pt>
                <c:pt idx="1322">
                  <c:v>0.0116753918255823</c:v>
                </c:pt>
                <c:pt idx="1323">
                  <c:v>0.0118976001332569</c:v>
                </c:pt>
                <c:pt idx="1324">
                  <c:v>0.0116824835800826</c:v>
                </c:pt>
                <c:pt idx="1325">
                  <c:v>0.0118503217699219</c:v>
                </c:pt>
                <c:pt idx="1326">
                  <c:v>0.0118006794884201</c:v>
                </c:pt>
                <c:pt idx="1327">
                  <c:v>0.0118077712429204</c:v>
                </c:pt>
                <c:pt idx="1328">
                  <c:v>0.0117841320612529</c:v>
                </c:pt>
                <c:pt idx="1329">
                  <c:v>0.01207725791393</c:v>
                </c:pt>
                <c:pt idx="1330">
                  <c:v>0.0121481754589325</c:v>
                </c:pt>
                <c:pt idx="1331">
                  <c:v>0.0121552672134327</c:v>
                </c:pt>
                <c:pt idx="1332">
                  <c:v>0.0119023279695904</c:v>
                </c:pt>
                <c:pt idx="1333">
                  <c:v>0.0118857805424231</c:v>
                </c:pt>
                <c:pt idx="1334">
                  <c:v>0.0119283310694247</c:v>
                </c:pt>
                <c:pt idx="1335">
                  <c:v>0.0117297619434176</c:v>
                </c:pt>
                <c:pt idx="1336">
                  <c:v>0.0117912238157531</c:v>
                </c:pt>
                <c:pt idx="1337">
                  <c:v>0.012313649730605</c:v>
                </c:pt>
                <c:pt idx="1338">
                  <c:v>0.0118148629974206</c:v>
                </c:pt>
                <c:pt idx="1339">
                  <c:v>0.0120512548140957</c:v>
                </c:pt>
                <c:pt idx="1340">
                  <c:v>0.0118479578517551</c:v>
                </c:pt>
                <c:pt idx="1341">
                  <c:v>0.0125334941201129</c:v>
                </c:pt>
                <c:pt idx="1342">
                  <c:v>0.0118621413607556</c:v>
                </c:pt>
                <c:pt idx="1343">
                  <c:v>0.0114460917634075</c:v>
                </c:pt>
                <c:pt idx="1344">
                  <c:v>0.0117557650432519</c:v>
                </c:pt>
                <c:pt idx="1345">
                  <c:v>0.011564287671745</c:v>
                </c:pt>
                <c:pt idx="1346">
                  <c:v>0.0117935877339199</c:v>
                </c:pt>
                <c:pt idx="1347">
                  <c:v>0.0121647228860997</c:v>
                </c:pt>
                <c:pt idx="1348">
                  <c:v>0.0121954538222675</c:v>
                </c:pt>
                <c:pt idx="1349">
                  <c:v>0.0120063403689274</c:v>
                </c:pt>
                <c:pt idx="1350">
                  <c:v>0.0116352052167476</c:v>
                </c:pt>
                <c:pt idx="1351">
                  <c:v>0.0116021103624131</c:v>
                </c:pt>
                <c:pt idx="1352">
                  <c:v>0.0119921568599269</c:v>
                </c:pt>
                <c:pt idx="1353">
                  <c:v>0.011592654689746</c:v>
                </c:pt>
                <c:pt idx="1354">
                  <c:v>0.0114933701267425</c:v>
                </c:pt>
                <c:pt idx="1355">
                  <c:v>0.0114460917634075</c:v>
                </c:pt>
                <c:pt idx="1356">
                  <c:v>0.0115122814720765</c:v>
                </c:pt>
                <c:pt idx="1357">
                  <c:v>0.0115099175539098</c:v>
                </c:pt>
                <c:pt idx="1358">
                  <c:v>0.0118148629974206</c:v>
                </c:pt>
                <c:pt idx="1359">
                  <c:v>0.011337351527737</c:v>
                </c:pt>
                <c:pt idx="1360">
                  <c:v>0.011526464981077</c:v>
                </c:pt>
                <c:pt idx="1361">
                  <c:v>0.0117084866799168</c:v>
                </c:pt>
                <c:pt idx="1362">
                  <c:v>0.0116281134622473</c:v>
                </c:pt>
                <c:pt idx="1363">
                  <c:v>0.0119708815964262</c:v>
                </c:pt>
                <c:pt idx="1364">
                  <c:v>0.0116824835800826</c:v>
                </c:pt>
                <c:pt idx="1365">
                  <c:v>0.0113397154459037</c:v>
                </c:pt>
                <c:pt idx="1366">
                  <c:v>0.0113917216455722</c:v>
                </c:pt>
                <c:pt idx="1367">
                  <c:v>0.0117250341070841</c:v>
                </c:pt>
                <c:pt idx="1368">
                  <c:v>0.0119945207780937</c:v>
                </c:pt>
                <c:pt idx="1369">
                  <c:v>0.0122049094949345</c:v>
                </c:pt>
                <c:pt idx="1370">
                  <c:v>0.0119165114785909</c:v>
                </c:pt>
                <c:pt idx="1371">
                  <c:v>0.0122120012494348</c:v>
                </c:pt>
                <c:pt idx="1372">
                  <c:v>0.0122545517764363</c:v>
                </c:pt>
                <c:pt idx="1373">
                  <c:v>0.0125453137109466</c:v>
                </c:pt>
                <c:pt idx="1374">
                  <c:v>0.0117534011250851</c:v>
                </c:pt>
                <c:pt idx="1375">
                  <c:v>0.0115784711807455</c:v>
                </c:pt>
                <c:pt idx="1376">
                  <c:v>0.0116753918255823</c:v>
                </c:pt>
                <c:pt idx="1377">
                  <c:v>0.0117297619434176</c:v>
                </c:pt>
                <c:pt idx="1378">
                  <c:v>0.0122710992036035</c:v>
                </c:pt>
                <c:pt idx="1379">
                  <c:v>0.012124536277265</c:v>
                </c:pt>
                <c:pt idx="1380">
                  <c:v>0.0119756094327597</c:v>
                </c:pt>
                <c:pt idx="1381">
                  <c:v>0.0117463093705848</c:v>
                </c:pt>
                <c:pt idx="1382">
                  <c:v>0.0116517526439148</c:v>
                </c:pt>
                <c:pt idx="1383">
                  <c:v>0.0116115660350801</c:v>
                </c:pt>
                <c:pt idx="1384">
                  <c:v>0.0115028257994095</c:v>
                </c:pt>
                <c:pt idx="1385">
                  <c:v>0.0111884246832317</c:v>
                </c:pt>
                <c:pt idx="1386">
                  <c:v>0.011431908254407</c:v>
                </c:pt>
                <c:pt idx="1387">
                  <c:v>0.011337351527737</c:v>
                </c:pt>
                <c:pt idx="1388">
                  <c:v>0.0114106329909062</c:v>
                </c:pt>
                <c:pt idx="1389">
                  <c:v>0.0117510372069184</c:v>
                </c:pt>
                <c:pt idx="1390">
                  <c:v>0.0117888598975864</c:v>
                </c:pt>
                <c:pt idx="1391">
                  <c:v>0.0116162938714136</c:v>
                </c:pt>
                <c:pt idx="1392">
                  <c:v>0.0114059051545727</c:v>
                </c:pt>
                <c:pt idx="1393">
                  <c:v>0.0113113484279027</c:v>
                </c:pt>
                <c:pt idx="1394">
                  <c:v>0.0113113484279027</c:v>
                </c:pt>
                <c:pt idx="1395">
                  <c:v>0.0113893577274055</c:v>
                </c:pt>
                <c:pt idx="1396">
                  <c:v>0.0114673670269083</c:v>
                </c:pt>
                <c:pt idx="1397">
                  <c:v>0.0125996838287819</c:v>
                </c:pt>
                <c:pt idx="1398">
                  <c:v>0.0148595895961957</c:v>
                </c:pt>
                <c:pt idx="1399">
                  <c:v>0.0215305666627665</c:v>
                </c:pt>
                <c:pt idx="1400">
                  <c:v>0.0308916826030998</c:v>
                </c:pt>
                <c:pt idx="1401">
                  <c:v>0.0277784023774889</c:v>
                </c:pt>
                <c:pt idx="1402">
                  <c:v>0.0166632591574266</c:v>
                </c:pt>
                <c:pt idx="1403">
                  <c:v>0.0120559826504292</c:v>
                </c:pt>
                <c:pt idx="1404">
                  <c:v>0.0112522504737339</c:v>
                </c:pt>
                <c:pt idx="1405">
                  <c:v>0.0112475226374004</c:v>
                </c:pt>
                <c:pt idx="1406">
                  <c:v>0.0111860607650649</c:v>
                </c:pt>
                <c:pt idx="1407">
                  <c:v>0.0110276782478926</c:v>
                </c:pt>
                <c:pt idx="1408">
                  <c:v>0.0111836968468982</c:v>
                </c:pt>
                <c:pt idx="1409">
                  <c:v>0.011384629891072</c:v>
                </c:pt>
                <c:pt idx="1410">
                  <c:v>0.0112380669647334</c:v>
                </c:pt>
                <c:pt idx="1411">
                  <c:v>0.011554831999078</c:v>
                </c:pt>
                <c:pt idx="1412">
                  <c:v>0.0125949559924484</c:v>
                </c:pt>
                <c:pt idx="1413">
                  <c:v>0.0142567904636742</c:v>
                </c:pt>
                <c:pt idx="1414">
                  <c:v>0.0160462765159046</c:v>
                </c:pt>
                <c:pt idx="1415">
                  <c:v>0.0145310049710173</c:v>
                </c:pt>
                <c:pt idx="1416">
                  <c:v>0.0121883620677673</c:v>
                </c:pt>
                <c:pt idx="1417">
                  <c:v>0.012124536277265</c:v>
                </c:pt>
                <c:pt idx="1418">
                  <c:v>0.0119236032330912</c:v>
                </c:pt>
                <c:pt idx="1419">
                  <c:v>0.0115690155080785</c:v>
                </c:pt>
                <c:pt idx="1420">
                  <c:v>0.0111033236292286</c:v>
                </c:pt>
                <c:pt idx="1421">
                  <c:v>0.0113184401824029</c:v>
                </c:pt>
                <c:pt idx="1422">
                  <c:v>0.0106234482413782</c:v>
                </c:pt>
                <c:pt idx="1423">
                  <c:v>0.0109071184213883</c:v>
                </c:pt>
                <c:pt idx="1424">
                  <c:v>0.0113964494819057</c:v>
                </c:pt>
                <c:pt idx="1425">
                  <c:v>0.0113680824639047</c:v>
                </c:pt>
                <c:pt idx="1426">
                  <c:v>0.0110489535113934</c:v>
                </c:pt>
                <c:pt idx="1427">
                  <c:v>0.0108929349123878</c:v>
                </c:pt>
                <c:pt idx="1428">
                  <c:v>0.0108834792397208</c:v>
                </c:pt>
                <c:pt idx="1429">
                  <c:v>0.0108267452037188</c:v>
                </c:pt>
                <c:pt idx="1430">
                  <c:v>0.0106967297045475</c:v>
                </c:pt>
                <c:pt idx="1431">
                  <c:v>0.0105738059598764</c:v>
                </c:pt>
                <c:pt idx="1432">
                  <c:v>0.0108362008763858</c:v>
                </c:pt>
                <c:pt idx="1433">
                  <c:v>0.0110867762020614</c:v>
                </c:pt>
                <c:pt idx="1434">
                  <c:v>0.0112238834557329</c:v>
                </c:pt>
                <c:pt idx="1435">
                  <c:v>0.0116375691349143</c:v>
                </c:pt>
                <c:pt idx="1436">
                  <c:v>0.0113042566734024</c:v>
                </c:pt>
                <c:pt idx="1437">
                  <c:v>0.0113420793640705</c:v>
                </c:pt>
                <c:pt idx="1438">
                  <c:v>0.0113633546275712</c:v>
                </c:pt>
                <c:pt idx="1439">
                  <c:v>0.0109945833935581</c:v>
                </c:pt>
                <c:pt idx="1440">
                  <c:v>0.0110300421660593</c:v>
                </c:pt>
                <c:pt idx="1441">
                  <c:v>0.0115382845719108</c:v>
                </c:pt>
                <c:pt idx="1442">
                  <c:v>0.0114484556815742</c:v>
                </c:pt>
                <c:pt idx="1443">
                  <c:v>0.0123325610759391</c:v>
                </c:pt>
                <c:pt idx="1444">
                  <c:v>0.0130086416716298</c:v>
                </c:pt>
                <c:pt idx="1445">
                  <c:v>0.0127509745914539</c:v>
                </c:pt>
                <c:pt idx="1446">
                  <c:v>0.0116564804802483</c:v>
                </c:pt>
                <c:pt idx="1447">
                  <c:v>0.0112475226374004</c:v>
                </c:pt>
                <c:pt idx="1448">
                  <c:v>0.0110867762020614</c:v>
                </c:pt>
                <c:pt idx="1449">
                  <c:v>0.0113444432822372</c:v>
                </c:pt>
                <c:pt idx="1450">
                  <c:v>0.0117486732887516</c:v>
                </c:pt>
                <c:pt idx="1451">
                  <c:v>0.0128999014359592</c:v>
                </c:pt>
                <c:pt idx="1452">
                  <c:v>0.0156467743457237</c:v>
                </c:pt>
                <c:pt idx="1453">
                  <c:v>0.0208781252487433</c:v>
                </c:pt>
                <c:pt idx="1454">
                  <c:v>0.03080421763093</c:v>
                </c:pt>
                <c:pt idx="1455">
                  <c:v>0.0521480347585232</c:v>
                </c:pt>
                <c:pt idx="1456">
                  <c:v>0.0711019306195313</c:v>
                </c:pt>
                <c:pt idx="1457">
                  <c:v>0.0520298388501857</c:v>
                </c:pt>
                <c:pt idx="1458">
                  <c:v>0.0214927439720985</c:v>
                </c:pt>
                <c:pt idx="1459">
                  <c:v>0.0115241010629103</c:v>
                </c:pt>
                <c:pt idx="1460">
                  <c:v>0.0103539615703686</c:v>
                </c:pt>
                <c:pt idx="1461">
                  <c:v>0.0107227328043817</c:v>
                </c:pt>
                <c:pt idx="1462">
                  <c:v>0.0108692957307203</c:v>
                </c:pt>
                <c:pt idx="1463">
                  <c:v>0.0114531835179077</c:v>
                </c:pt>
                <c:pt idx="1464">
                  <c:v>0.0115430124082443</c:v>
                </c:pt>
                <c:pt idx="1465">
                  <c:v>0.0111884246832317</c:v>
                </c:pt>
                <c:pt idx="1466">
                  <c:v>0.0119023279695904</c:v>
                </c:pt>
                <c:pt idx="1467">
                  <c:v>0.0117321258615843</c:v>
                </c:pt>
                <c:pt idx="1468">
                  <c:v>0.0106329039140452</c:v>
                </c:pt>
                <c:pt idx="1469">
                  <c:v>0.0102404934983646</c:v>
                </c:pt>
                <c:pt idx="1470">
                  <c:v>0.0101719398715288</c:v>
                </c:pt>
                <c:pt idx="1471">
                  <c:v>0.0104390626243716</c:v>
                </c:pt>
                <c:pt idx="1472">
                  <c:v>0.0102688605163656</c:v>
                </c:pt>
                <c:pt idx="1473">
                  <c:v>0.0104768853150397</c:v>
                </c:pt>
                <c:pt idx="1474">
                  <c:v>0.0102026708076966</c:v>
                </c:pt>
                <c:pt idx="1475">
                  <c:v>0.0110347700023929</c:v>
                </c:pt>
                <c:pt idx="1476">
                  <c:v>0.0110749566112276</c:v>
                </c:pt>
                <c:pt idx="1477">
                  <c:v>0.0105596224508759</c:v>
                </c:pt>
                <c:pt idx="1478">
                  <c:v>0.0104437904607051</c:v>
                </c:pt>
                <c:pt idx="1479">
                  <c:v>0.0105808977143767</c:v>
                </c:pt>
                <c:pt idx="1480">
                  <c:v>0.0105147080057077</c:v>
                </c:pt>
                <c:pt idx="1481">
                  <c:v>0.0106045368960442</c:v>
                </c:pt>
                <c:pt idx="1482">
                  <c:v>0.0101341171808608</c:v>
                </c:pt>
                <c:pt idx="1483">
                  <c:v>0.0101459367716945</c:v>
                </c:pt>
                <c:pt idx="1484">
                  <c:v>0.0105548946145424</c:v>
                </c:pt>
                <c:pt idx="1485">
                  <c:v>0.0101057501628598</c:v>
                </c:pt>
                <c:pt idx="1486">
                  <c:v>0.0102854079435328</c:v>
                </c:pt>
                <c:pt idx="1487">
                  <c:v>0.00996864290918823</c:v>
                </c:pt>
                <c:pt idx="1488">
                  <c:v>0.0100608357176915</c:v>
                </c:pt>
                <c:pt idx="1489">
                  <c:v>0.0101790316260291</c:v>
                </c:pt>
                <c:pt idx="1490">
                  <c:v>0.0102286739075308</c:v>
                </c:pt>
                <c:pt idx="1491">
                  <c:v>0.010093930572026</c:v>
                </c:pt>
                <c:pt idx="1492">
                  <c:v>0.0105714420417097</c:v>
                </c:pt>
                <c:pt idx="1493">
                  <c:v>0.0100513800450245</c:v>
                </c:pt>
                <c:pt idx="1494">
                  <c:v>0.0105478028600422</c:v>
                </c:pt>
                <c:pt idx="1495">
                  <c:v>0.0105501667782089</c:v>
                </c:pt>
                <c:pt idx="1496">
                  <c:v>0.0110915040383949</c:v>
                </c:pt>
                <c:pt idx="1497">
                  <c:v>0.0112427948010669</c:v>
                </c:pt>
                <c:pt idx="1498">
                  <c:v>0.0108267452037188</c:v>
                </c:pt>
                <c:pt idx="1499">
                  <c:v>0.0114484556815742</c:v>
                </c:pt>
                <c:pt idx="1500">
                  <c:v>0.0118337743427546</c:v>
                </c:pt>
                <c:pt idx="1501">
                  <c:v>0.012968455062795</c:v>
                </c:pt>
                <c:pt idx="1502">
                  <c:v>0.0128573509089577</c:v>
                </c:pt>
                <c:pt idx="1503">
                  <c:v>0.0119614259237592</c:v>
                </c:pt>
                <c:pt idx="1504">
                  <c:v>0.0111978803558987</c:v>
                </c:pt>
                <c:pt idx="1505">
                  <c:v>0.011431908254407</c:v>
                </c:pt>
                <c:pt idx="1506">
                  <c:v>0.0111860607650649</c:v>
                </c:pt>
                <c:pt idx="1507">
                  <c:v>0.0105714420417097</c:v>
                </c:pt>
                <c:pt idx="1508">
                  <c:v>0.0105690781235429</c:v>
                </c:pt>
                <c:pt idx="1509">
                  <c:v>0.0108007421038845</c:v>
                </c:pt>
                <c:pt idx="1510">
                  <c:v>0.0109874916390578</c:v>
                </c:pt>
                <c:pt idx="1511">
                  <c:v>0.0109496689483898</c:v>
                </c:pt>
                <c:pt idx="1512">
                  <c:v>0.0106801822773802</c:v>
                </c:pt>
                <c:pt idx="1513">
                  <c:v>0.0102712244345323</c:v>
                </c:pt>
                <c:pt idx="1514">
                  <c:v>0.0103728729157026</c:v>
                </c:pt>
                <c:pt idx="1515">
                  <c:v>0.0103823285883696</c:v>
                </c:pt>
                <c:pt idx="1516">
                  <c:v>0.0104248791153711</c:v>
                </c:pt>
                <c:pt idx="1517">
                  <c:v>0.0107250967225485</c:v>
                </c:pt>
                <c:pt idx="1518">
                  <c:v>0.0104579739697056</c:v>
                </c:pt>
                <c:pt idx="1519">
                  <c:v>0.0101979429713631</c:v>
                </c:pt>
                <c:pt idx="1520">
                  <c:v>0.010616356486878</c:v>
                </c:pt>
                <c:pt idx="1521">
                  <c:v>0.010122297590027</c:v>
                </c:pt>
                <c:pt idx="1522">
                  <c:v>0.0107652833313833</c:v>
                </c:pt>
                <c:pt idx="1523">
                  <c:v>0.0108787514033873</c:v>
                </c:pt>
                <c:pt idx="1524">
                  <c:v>0.0112286112920664</c:v>
                </c:pt>
                <c:pt idx="1525">
                  <c:v>0.0112900731644019</c:v>
                </c:pt>
                <c:pt idx="1526">
                  <c:v>0.0113231680187365</c:v>
                </c:pt>
                <c:pt idx="1527">
                  <c:v>0.0112167917012327</c:v>
                </c:pt>
                <c:pt idx="1528">
                  <c:v>0.0112546143919007</c:v>
                </c:pt>
                <c:pt idx="1529">
                  <c:v>0.0109354854393893</c:v>
                </c:pt>
                <c:pt idx="1530">
                  <c:v>0.0105761698780432</c:v>
                </c:pt>
                <c:pt idx="1531">
                  <c:v>0.0103917842610366</c:v>
                </c:pt>
                <c:pt idx="1532">
                  <c:v>0.010824381285552</c:v>
                </c:pt>
                <c:pt idx="1533">
                  <c:v>0.0106612709320462</c:v>
                </c:pt>
                <c:pt idx="1534">
                  <c:v>0.010141208935361</c:v>
                </c:pt>
                <c:pt idx="1535">
                  <c:v>0.0100017377635227</c:v>
                </c:pt>
                <c:pt idx="1536">
                  <c:v>0.0102570409255318</c:v>
                </c:pt>
                <c:pt idx="1537">
                  <c:v>0.0104556100515389</c:v>
                </c:pt>
                <c:pt idx="1538">
                  <c:v>0.0108101977765515</c:v>
                </c:pt>
                <c:pt idx="1539">
                  <c:v>0.0104485182970387</c:v>
                </c:pt>
                <c:pt idx="1540">
                  <c:v>0.0100324686996905</c:v>
                </c:pt>
                <c:pt idx="1541">
                  <c:v>0.0103539615703686</c:v>
                </c:pt>
                <c:pt idx="1542">
                  <c:v>0.0106305399958785</c:v>
                </c:pt>
                <c:pt idx="1543">
                  <c:v>0.0105028884148739</c:v>
                </c:pt>
                <c:pt idx="1544">
                  <c:v>0.0105336193510417</c:v>
                </c:pt>
                <c:pt idx="1545">
                  <c:v>0.0110702287748941</c:v>
                </c:pt>
                <c:pt idx="1546">
                  <c:v>0.0127107879826192</c:v>
                </c:pt>
                <c:pt idx="1547">
                  <c:v>0.0160628239430719</c:v>
                </c:pt>
                <c:pt idx="1548">
                  <c:v>0.0182541760836499</c:v>
                </c:pt>
                <c:pt idx="1549">
                  <c:v>0.0146019225160198</c:v>
                </c:pt>
                <c:pt idx="1550">
                  <c:v>0.0109331215212226</c:v>
                </c:pt>
                <c:pt idx="1551">
                  <c:v>0.0101932151350296</c:v>
                </c:pt>
                <c:pt idx="1552">
                  <c:v>0.00996627899102148</c:v>
                </c:pt>
                <c:pt idx="1553">
                  <c:v>0.00958332424800785</c:v>
                </c:pt>
                <c:pt idx="1554">
                  <c:v>0.00976061811051415</c:v>
                </c:pt>
                <c:pt idx="1555">
                  <c:v>0.00980553255568242</c:v>
                </c:pt>
                <c:pt idx="1556">
                  <c:v>0.00963769436584311</c:v>
                </c:pt>
                <c:pt idx="1557">
                  <c:v>0.0101483006898613</c:v>
                </c:pt>
                <c:pt idx="1558">
                  <c:v>0.00985753875535094</c:v>
                </c:pt>
                <c:pt idx="1559">
                  <c:v>0.00987645010068495</c:v>
                </c:pt>
                <c:pt idx="1560">
                  <c:v>0.0098835418551852</c:v>
                </c:pt>
                <c:pt idx="1561">
                  <c:v>0.00970388407451214</c:v>
                </c:pt>
                <c:pt idx="1562">
                  <c:v>0.00969442840184513</c:v>
                </c:pt>
                <c:pt idx="1563">
                  <c:v>0.00964478612034336</c:v>
                </c:pt>
                <c:pt idx="1564">
                  <c:v>0.00967788097467787</c:v>
                </c:pt>
                <c:pt idx="1565">
                  <c:v>0.00947458401233731</c:v>
                </c:pt>
                <c:pt idx="1566">
                  <c:v>0.00963060261134286</c:v>
                </c:pt>
                <c:pt idx="1567">
                  <c:v>0.00940366646733478</c:v>
                </c:pt>
                <c:pt idx="1568">
                  <c:v>0.00955495723000684</c:v>
                </c:pt>
                <c:pt idx="1569">
                  <c:v>0.00939893863100128</c:v>
                </c:pt>
                <c:pt idx="1570">
                  <c:v>0.009316201495165</c:v>
                </c:pt>
                <c:pt idx="1571">
                  <c:v>0.00897579727915288</c:v>
                </c:pt>
                <c:pt idx="1572">
                  <c:v>0.00953131804833932</c:v>
                </c:pt>
                <c:pt idx="1573">
                  <c:v>0.00935875202216652</c:v>
                </c:pt>
                <c:pt idx="1574">
                  <c:v>0.0100513800450245</c:v>
                </c:pt>
                <c:pt idx="1575">
                  <c:v>0.00994973156385422</c:v>
                </c:pt>
                <c:pt idx="1576">
                  <c:v>0.0105052523330407</c:v>
                </c:pt>
                <c:pt idx="1577">
                  <c:v>0.00955968506634034</c:v>
                </c:pt>
                <c:pt idx="1578">
                  <c:v>0.0093209293314985</c:v>
                </c:pt>
                <c:pt idx="1579">
                  <c:v>0.0093114736588315</c:v>
                </c:pt>
                <c:pt idx="1580">
                  <c:v>0.00938239120383403</c:v>
                </c:pt>
                <c:pt idx="1581">
                  <c:v>0.00912945195999168</c:v>
                </c:pt>
                <c:pt idx="1582">
                  <c:v>0.009325657167832</c:v>
                </c:pt>
                <c:pt idx="1583">
                  <c:v>0.00926419529549648</c:v>
                </c:pt>
                <c:pt idx="1584">
                  <c:v>0.0090372591514884</c:v>
                </c:pt>
                <c:pt idx="1585">
                  <c:v>0.00893088283398462</c:v>
                </c:pt>
                <c:pt idx="1586">
                  <c:v>0.00911763236915793</c:v>
                </c:pt>
                <c:pt idx="1587">
                  <c:v>0.00896870552465263</c:v>
                </c:pt>
                <c:pt idx="1588">
                  <c:v>0.00936347985850002</c:v>
                </c:pt>
                <c:pt idx="1589">
                  <c:v>0.00921218909582797</c:v>
                </c:pt>
                <c:pt idx="1590">
                  <c:v>0.00913890763265869</c:v>
                </c:pt>
                <c:pt idx="1591">
                  <c:v>0.00966842530201087</c:v>
                </c:pt>
                <c:pt idx="1592">
                  <c:v>0.00973225109251314</c:v>
                </c:pt>
                <c:pt idx="1593">
                  <c:v>0.00994263980935397</c:v>
                </c:pt>
                <c:pt idx="1594">
                  <c:v>0.00964478612034336</c:v>
                </c:pt>
                <c:pt idx="1595">
                  <c:v>0.00948403968500431</c:v>
                </c:pt>
                <c:pt idx="1596">
                  <c:v>0.00913654371449194</c:v>
                </c:pt>
                <c:pt idx="1597">
                  <c:v>0.00971097582901239</c:v>
                </c:pt>
                <c:pt idx="1598">
                  <c:v>0.00984571916451718</c:v>
                </c:pt>
                <c:pt idx="1599">
                  <c:v>0.0108882070760543</c:v>
                </c:pt>
                <c:pt idx="1600">
                  <c:v>0.0110938679565616</c:v>
                </c:pt>
                <c:pt idx="1601">
                  <c:v>0.0109496689483898</c:v>
                </c:pt>
                <c:pt idx="1602">
                  <c:v>0.0107700111677168</c:v>
                </c:pt>
                <c:pt idx="1603">
                  <c:v>0.00957623249350759</c:v>
                </c:pt>
                <c:pt idx="1604">
                  <c:v>0.00915072722349244</c:v>
                </c:pt>
                <c:pt idx="1605">
                  <c:v>0.00890487973415036</c:v>
                </c:pt>
                <c:pt idx="1606">
                  <c:v>0.00908690143299017</c:v>
                </c:pt>
                <c:pt idx="1607">
                  <c:v>0.00884814569814834</c:v>
                </c:pt>
                <c:pt idx="1608">
                  <c:v>0.00843918785530045</c:v>
                </c:pt>
                <c:pt idx="1609">
                  <c:v>0.00870394668997654</c:v>
                </c:pt>
                <c:pt idx="1610">
                  <c:v>0.0087394054624778</c:v>
                </c:pt>
                <c:pt idx="1611">
                  <c:v>0.00867321575380878</c:v>
                </c:pt>
                <c:pt idx="1612">
                  <c:v>0.00863302914497401</c:v>
                </c:pt>
                <c:pt idx="1613">
                  <c:v>0.00898525295181989</c:v>
                </c:pt>
                <c:pt idx="1614">
                  <c:v>0.00883396218914783</c:v>
                </c:pt>
                <c:pt idx="1615">
                  <c:v>0.00890015189781686</c:v>
                </c:pt>
                <c:pt idx="1616">
                  <c:v>0.0090325313151549</c:v>
                </c:pt>
                <c:pt idx="1617">
                  <c:v>0.00901125605165414</c:v>
                </c:pt>
                <c:pt idx="1618">
                  <c:v>0.00924055611382897</c:v>
                </c:pt>
                <c:pt idx="1619">
                  <c:v>0.00915309114165919</c:v>
                </c:pt>
                <c:pt idx="1620">
                  <c:v>0.00891433540681736</c:v>
                </c:pt>
                <c:pt idx="1621">
                  <c:v>0.00840372908279918</c:v>
                </c:pt>
                <c:pt idx="1622">
                  <c:v>0.0085904786179725</c:v>
                </c:pt>
                <c:pt idx="1623">
                  <c:v>0.00881977868014733</c:v>
                </c:pt>
                <c:pt idx="1624">
                  <c:v>0.00894270242481837</c:v>
                </c:pt>
                <c:pt idx="1625">
                  <c:v>0.00892142716131761</c:v>
                </c:pt>
                <c:pt idx="1626">
                  <c:v>0.00838008990113167</c:v>
                </c:pt>
                <c:pt idx="1627">
                  <c:v>0.00862593739047376</c:v>
                </c:pt>
                <c:pt idx="1628">
                  <c:v>0.00898761686998664</c:v>
                </c:pt>
                <c:pt idx="1629">
                  <c:v>0.00877486423497906</c:v>
                </c:pt>
                <c:pt idx="1630">
                  <c:v>0.0090088921334874</c:v>
                </c:pt>
                <c:pt idx="1631">
                  <c:v>0.00896397768831913</c:v>
                </c:pt>
                <c:pt idx="1632">
                  <c:v>0.00894270242481837</c:v>
                </c:pt>
                <c:pt idx="1633">
                  <c:v>0.00870158277180979</c:v>
                </c:pt>
                <c:pt idx="1634">
                  <c:v>0.00855974768180474</c:v>
                </c:pt>
                <c:pt idx="1635">
                  <c:v>0.00846991879146821</c:v>
                </c:pt>
                <c:pt idx="1636">
                  <c:v>0.0087346776261443</c:v>
                </c:pt>
                <c:pt idx="1637">
                  <c:v>0.00875831680781181</c:v>
                </c:pt>
                <c:pt idx="1638">
                  <c:v>0.00918854991416046</c:v>
                </c:pt>
                <c:pt idx="1639">
                  <c:v>0.00915545505982595</c:v>
                </c:pt>
                <c:pt idx="1640">
                  <c:v>0.00965896962934387</c:v>
                </c:pt>
                <c:pt idx="1641">
                  <c:v>0.0106896379500472</c:v>
                </c:pt>
                <c:pt idx="1642">
                  <c:v>0.0106187204050447</c:v>
                </c:pt>
                <c:pt idx="1643">
                  <c:v>0.00959277992067485</c:v>
                </c:pt>
                <c:pt idx="1644">
                  <c:v>0.00865903224480828</c:v>
                </c:pt>
                <c:pt idx="1645">
                  <c:v>0.00869921885364304</c:v>
                </c:pt>
                <c:pt idx="1646">
                  <c:v>0.00840372908279918</c:v>
                </c:pt>
                <c:pt idx="1647">
                  <c:v>0.00836354247396442</c:v>
                </c:pt>
                <c:pt idx="1648">
                  <c:v>0.00837063422846468</c:v>
                </c:pt>
                <c:pt idx="1649">
                  <c:v>0.00829026101079514</c:v>
                </c:pt>
                <c:pt idx="1650">
                  <c:v>0.00823116305662637</c:v>
                </c:pt>
                <c:pt idx="1651">
                  <c:v>0.00842973218263344</c:v>
                </c:pt>
                <c:pt idx="1652">
                  <c:v>0.00877013639864556</c:v>
                </c:pt>
                <c:pt idx="1653">
                  <c:v>0.00854556417280423</c:v>
                </c:pt>
                <c:pt idx="1654">
                  <c:v>0.00868739926280928</c:v>
                </c:pt>
                <c:pt idx="1655">
                  <c:v>0.0087252219534773</c:v>
                </c:pt>
                <c:pt idx="1656">
                  <c:v>0.00852428890930347</c:v>
                </c:pt>
                <c:pt idx="1657">
                  <c:v>0.00893561067031812</c:v>
                </c:pt>
                <c:pt idx="1658">
                  <c:v>0.00997573466368848</c:v>
                </c:pt>
                <c:pt idx="1659">
                  <c:v>0.0107156410498815</c:v>
                </c:pt>
                <c:pt idx="1660">
                  <c:v>0.0106943657863807</c:v>
                </c:pt>
                <c:pt idx="1661">
                  <c:v>0.00937529944933377</c:v>
                </c:pt>
                <c:pt idx="1662">
                  <c:v>0.00844391569163395</c:v>
                </c:pt>
                <c:pt idx="1663">
                  <c:v>0.00795222071294978</c:v>
                </c:pt>
                <c:pt idx="1664">
                  <c:v>0.00862120955414026</c:v>
                </c:pt>
                <c:pt idx="1665">
                  <c:v>0.00937293553116702</c:v>
                </c:pt>
                <c:pt idx="1666">
                  <c:v>0.0098788140188517</c:v>
                </c:pt>
                <c:pt idx="1667">
                  <c:v>0.00921455301399472</c:v>
                </c:pt>
                <c:pt idx="1668">
                  <c:v>0.00829735276529539</c:v>
                </c:pt>
                <c:pt idx="1669">
                  <c:v>0.00827371358362789</c:v>
                </c:pt>
                <c:pt idx="1670">
                  <c:v>0.00810351147562183</c:v>
                </c:pt>
                <c:pt idx="1671">
                  <c:v>0.00795931246745003</c:v>
                </c:pt>
                <c:pt idx="1672">
                  <c:v>0.00839427341013218</c:v>
                </c:pt>
                <c:pt idx="1673">
                  <c:v>0.00812478673912259</c:v>
                </c:pt>
                <c:pt idx="1674">
                  <c:v>0.0080278660942858</c:v>
                </c:pt>
                <c:pt idx="1675">
                  <c:v>0.00824298264746012</c:v>
                </c:pt>
                <c:pt idx="1676">
                  <c:v>0.00816024551162385</c:v>
                </c:pt>
                <c:pt idx="1677">
                  <c:v>0.00807987229395432</c:v>
                </c:pt>
                <c:pt idx="1678">
                  <c:v>0.00807278053945407</c:v>
                </c:pt>
                <c:pt idx="1679">
                  <c:v>0.00792621761311552</c:v>
                </c:pt>
                <c:pt idx="1680">
                  <c:v>0.00807514445762082</c:v>
                </c:pt>
                <c:pt idx="1681">
                  <c:v>0.00807041662128732</c:v>
                </c:pt>
                <c:pt idx="1682">
                  <c:v>0.00820752387495887</c:v>
                </c:pt>
                <c:pt idx="1683">
                  <c:v>0.00793803720394927</c:v>
                </c:pt>
                <c:pt idx="1684">
                  <c:v>0.0077347402416087</c:v>
                </c:pt>
                <c:pt idx="1685">
                  <c:v>0.00789785059511451</c:v>
                </c:pt>
                <c:pt idx="1686">
                  <c:v>0.00799477123995129</c:v>
                </c:pt>
                <c:pt idx="1687">
                  <c:v>0.00797113205828378</c:v>
                </c:pt>
                <c:pt idx="1688">
                  <c:v>0.00782456913194523</c:v>
                </c:pt>
                <c:pt idx="1689">
                  <c:v>0.00792858153128227</c:v>
                </c:pt>
                <c:pt idx="1690">
                  <c:v>0.00779147427761072</c:v>
                </c:pt>
                <c:pt idx="1691">
                  <c:v>0.00801131866711854</c:v>
                </c:pt>
                <c:pt idx="1692">
                  <c:v>0.00777729076861022</c:v>
                </c:pt>
                <c:pt idx="1693">
                  <c:v>0.00794985679478303</c:v>
                </c:pt>
                <c:pt idx="1694">
                  <c:v>0.00824771048379362</c:v>
                </c:pt>
                <c:pt idx="1695">
                  <c:v>0.00780329386844447</c:v>
                </c:pt>
                <c:pt idx="1696">
                  <c:v>0.0081673372661241</c:v>
                </c:pt>
                <c:pt idx="1697">
                  <c:v>0.00786002790444649</c:v>
                </c:pt>
                <c:pt idx="1698">
                  <c:v>0.00805150527595331</c:v>
                </c:pt>
                <c:pt idx="1699">
                  <c:v>0.00797585989461729</c:v>
                </c:pt>
                <c:pt idx="1700">
                  <c:v>0.00777256293227671</c:v>
                </c:pt>
                <c:pt idx="1701">
                  <c:v>0.00770164538727419</c:v>
                </c:pt>
                <c:pt idx="1702">
                  <c:v>0.00764018351493867</c:v>
                </c:pt>
                <c:pt idx="1703">
                  <c:v>0.0078883949224475</c:v>
                </c:pt>
                <c:pt idx="1704">
                  <c:v>0.00822643522029287</c:v>
                </c:pt>
                <c:pt idx="1705">
                  <c:v>0.00793094544944902</c:v>
                </c:pt>
                <c:pt idx="1706">
                  <c:v>0.00793567328578252</c:v>
                </c:pt>
                <c:pt idx="1707">
                  <c:v>0.00777965468677697</c:v>
                </c:pt>
                <c:pt idx="1708">
                  <c:v>0.00811769498462233</c:v>
                </c:pt>
                <c:pt idx="1709">
                  <c:v>0.00803968568511955</c:v>
                </c:pt>
                <c:pt idx="1710">
                  <c:v>0.00838954557379868</c:v>
                </c:pt>
                <c:pt idx="1711">
                  <c:v>0.00881741476198057</c:v>
                </c:pt>
                <c:pt idx="1712">
                  <c:v>0.0087488611351448</c:v>
                </c:pt>
                <c:pt idx="1713">
                  <c:v>0.0081673372661241</c:v>
                </c:pt>
                <c:pt idx="1714">
                  <c:v>0.00788130316794725</c:v>
                </c:pt>
                <c:pt idx="1715">
                  <c:v>0.00804204960328631</c:v>
                </c:pt>
                <c:pt idx="1716">
                  <c:v>0.00848883013680222</c:v>
                </c:pt>
                <c:pt idx="1717">
                  <c:v>0.00837772598296492</c:v>
                </c:pt>
                <c:pt idx="1718">
                  <c:v>0.0081767929387911</c:v>
                </c:pt>
                <c:pt idx="1719">
                  <c:v>0.00827607750179464</c:v>
                </c:pt>
                <c:pt idx="1720">
                  <c:v>0.00882923435281433</c:v>
                </c:pt>
                <c:pt idx="1721">
                  <c:v>0.010027740863357</c:v>
                </c:pt>
                <c:pt idx="1722">
                  <c:v>0.0123916590301078</c:v>
                </c:pt>
                <c:pt idx="1723">
                  <c:v>0.0122498239401028</c:v>
                </c:pt>
                <c:pt idx="1724">
                  <c:v>0.0097535263560139</c:v>
                </c:pt>
                <c:pt idx="1725">
                  <c:v>0.00828789709262839</c:v>
                </c:pt>
                <c:pt idx="1726">
                  <c:v>0.00787184749528025</c:v>
                </c:pt>
                <c:pt idx="1727">
                  <c:v>0.0078883949224475</c:v>
                </c:pt>
                <c:pt idx="1728">
                  <c:v>0.00769218971460719</c:v>
                </c:pt>
                <c:pt idx="1729">
                  <c:v>0.0078789392497805</c:v>
                </c:pt>
                <c:pt idx="1730">
                  <c:v>0.00820988779312562</c:v>
                </c:pt>
                <c:pt idx="1731">
                  <c:v>0.00852192499113672</c:v>
                </c:pt>
                <c:pt idx="1732">
                  <c:v>0.00853847241830398</c:v>
                </c:pt>
                <c:pt idx="1733">
                  <c:v>0.00813187849362284</c:v>
                </c:pt>
                <c:pt idx="1734">
                  <c:v>0.00770400930544094</c:v>
                </c:pt>
                <c:pt idx="1735">
                  <c:v>0.00783166088644548</c:v>
                </c:pt>
                <c:pt idx="1736">
                  <c:v>0.00768509796010693</c:v>
                </c:pt>
                <c:pt idx="1737">
                  <c:v>0.00755508246093564</c:v>
                </c:pt>
                <c:pt idx="1738">
                  <c:v>0.0075858133971034</c:v>
                </c:pt>
                <c:pt idx="1739">
                  <c:v>0.0076047247424374</c:v>
                </c:pt>
                <c:pt idx="1740">
                  <c:v>0.00770164538727419</c:v>
                </c:pt>
                <c:pt idx="1741">
                  <c:v>0.00762600000593816</c:v>
                </c:pt>
                <c:pt idx="1742">
                  <c:v>0.00752907936110138</c:v>
                </c:pt>
                <c:pt idx="1743">
                  <c:v>0.00728086795359254</c:v>
                </c:pt>
                <c:pt idx="1744">
                  <c:v>0.00750307626126712</c:v>
                </c:pt>
                <c:pt idx="1745">
                  <c:v>0.00738488035292958</c:v>
                </c:pt>
                <c:pt idx="1746">
                  <c:v>0.00757635772443639</c:v>
                </c:pt>
                <c:pt idx="1747">
                  <c:v>0.00751489585210087</c:v>
                </c:pt>
                <c:pt idx="1748">
                  <c:v>0.00768982579644043</c:v>
                </c:pt>
                <c:pt idx="1749">
                  <c:v>0.00797822381278404</c:v>
                </c:pt>
                <c:pt idx="1750">
                  <c:v>0.00814133416628984</c:v>
                </c:pt>
                <c:pt idx="1751">
                  <c:v>0.0085999342906395</c:v>
                </c:pt>
                <c:pt idx="1752">
                  <c:v>0.00906562616948941</c:v>
                </c:pt>
                <c:pt idx="1753">
                  <c:v>0.00893561067031812</c:v>
                </c:pt>
                <c:pt idx="1754">
                  <c:v>0.00789075884061425</c:v>
                </c:pt>
                <c:pt idx="1755">
                  <c:v>0.00777492685044346</c:v>
                </c:pt>
                <c:pt idx="1756">
                  <c:v>0.0074510700615986</c:v>
                </c:pt>
                <c:pt idx="1757">
                  <c:v>0.00748416491593311</c:v>
                </c:pt>
                <c:pt idx="1758">
                  <c:v>0.00846519095513471</c:v>
                </c:pt>
                <c:pt idx="1759">
                  <c:v>0.00923110044116197</c:v>
                </c:pt>
                <c:pt idx="1760">
                  <c:v>0.0105879894688769</c:v>
                </c:pt>
                <c:pt idx="1761">
                  <c:v>0.00995445940018772</c:v>
                </c:pt>
                <c:pt idx="1762">
                  <c:v>0.00839427341013218</c:v>
                </c:pt>
                <c:pt idx="1763">
                  <c:v>0.00756926596993614</c:v>
                </c:pt>
                <c:pt idx="1764">
                  <c:v>0.00750544017943387</c:v>
                </c:pt>
                <c:pt idx="1765">
                  <c:v>0.00747234532509936</c:v>
                </c:pt>
                <c:pt idx="1766">
                  <c:v>0.00764254743310542</c:v>
                </c:pt>
                <c:pt idx="1767">
                  <c:v>0.00760945257877091</c:v>
                </c:pt>
                <c:pt idx="1768">
                  <c:v>0.00750780409760062</c:v>
                </c:pt>
                <c:pt idx="1769">
                  <c:v>0.00732578239876081</c:v>
                </c:pt>
                <c:pt idx="1770">
                  <c:v>0.00750071234310037</c:v>
                </c:pt>
                <c:pt idx="1771">
                  <c:v>0.00719576689958951</c:v>
                </c:pt>
                <c:pt idx="1772">
                  <c:v>0.00745816181609885</c:v>
                </c:pt>
                <c:pt idx="1773">
                  <c:v>0.00740851953459709</c:v>
                </c:pt>
                <c:pt idx="1774">
                  <c:v>0.00743925047076485</c:v>
                </c:pt>
                <c:pt idx="1775">
                  <c:v>0.00733523807142781</c:v>
                </c:pt>
                <c:pt idx="1776">
                  <c:v>0.00768982579644043</c:v>
                </c:pt>
                <c:pt idx="1777">
                  <c:v>0.00726668444459204</c:v>
                </c:pt>
                <c:pt idx="1778">
                  <c:v>0.00742506696176434</c:v>
                </c:pt>
                <c:pt idx="1779">
                  <c:v>0.00725250093559153</c:v>
                </c:pt>
                <c:pt idx="1780">
                  <c:v>0.00719340298142276</c:v>
                </c:pt>
                <c:pt idx="1781">
                  <c:v>0.00737542468026257</c:v>
                </c:pt>
                <c:pt idx="1782">
                  <c:v>0.00762600000593816</c:v>
                </c:pt>
                <c:pt idx="1783">
                  <c:v>0.00757872164260315</c:v>
                </c:pt>
                <c:pt idx="1784">
                  <c:v>0.00762836392410491</c:v>
                </c:pt>
                <c:pt idx="1785">
                  <c:v>0.00764018351493867</c:v>
                </c:pt>
                <c:pt idx="1786">
                  <c:v>0.007883667086114</c:v>
                </c:pt>
                <c:pt idx="1787">
                  <c:v>0.00728086795359254</c:v>
                </c:pt>
                <c:pt idx="1788">
                  <c:v>0.00728559578992604</c:v>
                </c:pt>
                <c:pt idx="1789">
                  <c:v>0.00747234532509936</c:v>
                </c:pt>
                <c:pt idx="1790">
                  <c:v>0.00764018351493867</c:v>
                </c:pt>
                <c:pt idx="1791">
                  <c:v>0.007893122758781</c:v>
                </c:pt>
                <c:pt idx="1792">
                  <c:v>0.00833990329229691</c:v>
                </c:pt>
                <c:pt idx="1793">
                  <c:v>0.00879613949847982</c:v>
                </c:pt>
                <c:pt idx="1794">
                  <c:v>0.00969206448367838</c:v>
                </c:pt>
                <c:pt idx="1795">
                  <c:v>0.0106494513412125</c:v>
                </c:pt>
                <c:pt idx="1796">
                  <c:v>0.0097582541923474</c:v>
                </c:pt>
                <c:pt idx="1797">
                  <c:v>0.00811769498462233</c:v>
                </c:pt>
                <c:pt idx="1798">
                  <c:v>0.00799713515811804</c:v>
                </c:pt>
                <c:pt idx="1799">
                  <c:v>0.00795931246745003</c:v>
                </c:pt>
                <c:pt idx="1800">
                  <c:v>0.00851719715480322</c:v>
                </c:pt>
                <c:pt idx="1801">
                  <c:v>0.00819097644779161</c:v>
                </c:pt>
                <c:pt idx="1802">
                  <c:v>0.00800659083078505</c:v>
                </c:pt>
                <c:pt idx="1803">
                  <c:v>0.00762363608777141</c:v>
                </c:pt>
                <c:pt idx="1804">
                  <c:v>0.00746525357059911</c:v>
                </c:pt>
                <c:pt idx="1805">
                  <c:v>0.0073163267260938</c:v>
                </c:pt>
                <c:pt idx="1806">
                  <c:v>0.00728559578992604</c:v>
                </c:pt>
                <c:pt idx="1807">
                  <c:v>0.00768509796010693</c:v>
                </c:pt>
                <c:pt idx="1808">
                  <c:v>0.00756217421543589</c:v>
                </c:pt>
                <c:pt idx="1809">
                  <c:v>0.00807041662128732</c:v>
                </c:pt>
                <c:pt idx="1810">
                  <c:v>0.00794512895844952</c:v>
                </c:pt>
                <c:pt idx="1811">
                  <c:v>0.00786948357711349</c:v>
                </c:pt>
                <c:pt idx="1812">
                  <c:v>0.00778201860494372</c:v>
                </c:pt>
                <c:pt idx="1813">
                  <c:v>0.007883667086114</c:v>
                </c:pt>
                <c:pt idx="1814">
                  <c:v>0.0074321587162646</c:v>
                </c:pt>
                <c:pt idx="1815">
                  <c:v>0.00734705766226156</c:v>
                </c:pt>
                <c:pt idx="1816">
                  <c:v>0.00737778859842933</c:v>
                </c:pt>
                <c:pt idx="1817">
                  <c:v>0.00746998140693261</c:v>
                </c:pt>
                <c:pt idx="1818">
                  <c:v>0.00755744637910239</c:v>
                </c:pt>
                <c:pt idx="1819">
                  <c:v>0.00807987229395432</c:v>
                </c:pt>
                <c:pt idx="1820">
                  <c:v>0.0084557352824677</c:v>
                </c:pt>
                <c:pt idx="1821">
                  <c:v>0.00925946745916298</c:v>
                </c:pt>
                <c:pt idx="1822">
                  <c:v>0.0108574761398865</c:v>
                </c:pt>
                <c:pt idx="1823">
                  <c:v>0.0152472721755428</c:v>
                </c:pt>
                <c:pt idx="1824">
                  <c:v>0.0276531147146512</c:v>
                </c:pt>
                <c:pt idx="1825">
                  <c:v>0.056637115357183</c:v>
                </c:pt>
                <c:pt idx="1826">
                  <c:v>0.096842635537281</c:v>
                </c:pt>
                <c:pt idx="1827">
                  <c:v>0.0932400242511528</c:v>
                </c:pt>
                <c:pt idx="1828">
                  <c:v>0.0459640248343031</c:v>
                </c:pt>
                <c:pt idx="1829">
                  <c:v>0.0147981277238602</c:v>
                </c:pt>
                <c:pt idx="1830">
                  <c:v>0.00780802170477798</c:v>
                </c:pt>
                <c:pt idx="1831">
                  <c:v>0.00718394730875576</c:v>
                </c:pt>
                <c:pt idx="1832">
                  <c:v>0.00691446063774616</c:v>
                </c:pt>
                <c:pt idx="1833">
                  <c:v>0.00687663794707815</c:v>
                </c:pt>
                <c:pt idx="1834">
                  <c:v>0.0068742740289114</c:v>
                </c:pt>
                <c:pt idx="1835">
                  <c:v>0.00699246993724894</c:v>
                </c:pt>
                <c:pt idx="1836">
                  <c:v>0.00700665344624945</c:v>
                </c:pt>
                <c:pt idx="1837">
                  <c:v>0.00692628022857992</c:v>
                </c:pt>
                <c:pt idx="1838">
                  <c:v>0.00698301426458194</c:v>
                </c:pt>
                <c:pt idx="1839">
                  <c:v>0.00694282765574717</c:v>
                </c:pt>
                <c:pt idx="1840">
                  <c:v>0.00695464724658093</c:v>
                </c:pt>
                <c:pt idx="1841">
                  <c:v>0.00691209671957941</c:v>
                </c:pt>
                <c:pt idx="1842">
                  <c:v>0.00688136578341165</c:v>
                </c:pt>
                <c:pt idx="1843">
                  <c:v>0.00678444513857487</c:v>
                </c:pt>
                <c:pt idx="1844">
                  <c:v>0.0067300750207396</c:v>
                </c:pt>
                <c:pt idx="1845">
                  <c:v>0.00665679355757032</c:v>
                </c:pt>
                <c:pt idx="1846">
                  <c:v>0.00686009051991089</c:v>
                </c:pt>
                <c:pt idx="1847">
                  <c:v>0.00686718227441115</c:v>
                </c:pt>
                <c:pt idx="1848">
                  <c:v>0.00693100806491342</c:v>
                </c:pt>
                <c:pt idx="1849">
                  <c:v>0.00676789771140761</c:v>
                </c:pt>
                <c:pt idx="1850">
                  <c:v>0.00649841104039802</c:v>
                </c:pt>
                <c:pt idx="1851">
                  <c:v>0.00673716677523985</c:v>
                </c:pt>
                <c:pt idx="1852">
                  <c:v>0.00685063484724389</c:v>
                </c:pt>
                <c:pt idx="1853">
                  <c:v>0.00672771110257285</c:v>
                </c:pt>
                <c:pt idx="1854">
                  <c:v>0.00691446063774616</c:v>
                </c:pt>
                <c:pt idx="1855">
                  <c:v>0.0068837297015784</c:v>
                </c:pt>
                <c:pt idx="1856">
                  <c:v>0.00665915747573707</c:v>
                </c:pt>
                <c:pt idx="1857">
                  <c:v>0.00679862864757537</c:v>
                </c:pt>
                <c:pt idx="1858">
                  <c:v>0.00659769560340155</c:v>
                </c:pt>
                <c:pt idx="1859">
                  <c:v>0.00672771110257285</c:v>
                </c:pt>
                <c:pt idx="1860">
                  <c:v>0.00669698016640509</c:v>
                </c:pt>
                <c:pt idx="1861">
                  <c:v>0.00687191011074465</c:v>
                </c:pt>
                <c:pt idx="1862">
                  <c:v>0.00665442963940357</c:v>
                </c:pt>
                <c:pt idx="1863">
                  <c:v>0.00665679355757032</c:v>
                </c:pt>
                <c:pt idx="1864">
                  <c:v>0.0068979132105789</c:v>
                </c:pt>
                <c:pt idx="1865">
                  <c:v>0.00671589151173909</c:v>
                </c:pt>
                <c:pt idx="1866">
                  <c:v>0.00668043273923783</c:v>
                </c:pt>
                <c:pt idx="1867">
                  <c:v>0.00675607812057386</c:v>
                </c:pt>
                <c:pt idx="1868">
                  <c:v>0.00663079045773607</c:v>
                </c:pt>
                <c:pt idx="1869">
                  <c:v>0.00722649783575727</c:v>
                </c:pt>
                <c:pt idx="1870">
                  <c:v>0.00707993490941872</c:v>
                </c:pt>
                <c:pt idx="1871">
                  <c:v>0.00710357409108623</c:v>
                </c:pt>
                <c:pt idx="1872">
                  <c:v>0.00701610911891645</c:v>
                </c:pt>
                <c:pt idx="1873">
                  <c:v>0.00649368320406452</c:v>
                </c:pt>
                <c:pt idx="1874">
                  <c:v>0.00681044823840913</c:v>
                </c:pt>
                <c:pt idx="1875">
                  <c:v>0.00691918847407967</c:v>
                </c:pt>
                <c:pt idx="1876">
                  <c:v>0.00694991941024743</c:v>
                </c:pt>
                <c:pt idx="1877">
                  <c:v>0.00725722877192503</c:v>
                </c:pt>
                <c:pt idx="1878">
                  <c:v>0.00726195660825854</c:v>
                </c:pt>
                <c:pt idx="1879">
                  <c:v>0.00694991941024743</c:v>
                </c:pt>
                <c:pt idx="1880">
                  <c:v>0.00685063484724389</c:v>
                </c:pt>
                <c:pt idx="1881">
                  <c:v>0.00652205022206552</c:v>
                </c:pt>
                <c:pt idx="1882">
                  <c:v>0.0067300750207396</c:v>
                </c:pt>
                <c:pt idx="1883">
                  <c:v>0.00695937508291443</c:v>
                </c:pt>
                <c:pt idx="1884">
                  <c:v>0.00727614011725904</c:v>
                </c:pt>
                <c:pt idx="1885">
                  <c:v>0.0075858133971034</c:v>
                </c:pt>
                <c:pt idx="1886">
                  <c:v>0.00843918785530045</c:v>
                </c:pt>
                <c:pt idx="1887">
                  <c:v>0.00942494173083554</c:v>
                </c:pt>
                <c:pt idx="1888">
                  <c:v>0.00869212709914278</c:v>
                </c:pt>
                <c:pt idx="1889">
                  <c:v>0.00768982579644043</c:v>
                </c:pt>
                <c:pt idx="1890">
                  <c:v>0.00704447613691746</c:v>
                </c:pt>
                <c:pt idx="1891">
                  <c:v>0.00677262554774111</c:v>
                </c:pt>
                <c:pt idx="1892">
                  <c:v>0.00685772660174414</c:v>
                </c:pt>
                <c:pt idx="1893">
                  <c:v>0.00682463174740963</c:v>
                </c:pt>
                <c:pt idx="1894">
                  <c:v>0.0067395306934066</c:v>
                </c:pt>
                <c:pt idx="1895">
                  <c:v>0.00704920397325096</c:v>
                </c:pt>
                <c:pt idx="1896">
                  <c:v>0.00696883075558143</c:v>
                </c:pt>
                <c:pt idx="1897">
                  <c:v>0.00683408742007664</c:v>
                </c:pt>
                <c:pt idx="1898">
                  <c:v>0.00669934408457184</c:v>
                </c:pt>
                <c:pt idx="1899">
                  <c:v>0.00665679355757032</c:v>
                </c:pt>
                <c:pt idx="1900">
                  <c:v>0.00663788221223632</c:v>
                </c:pt>
                <c:pt idx="1901">
                  <c:v>0.0066000595215683</c:v>
                </c:pt>
                <c:pt idx="1902">
                  <c:v>0.00665915747573707</c:v>
                </c:pt>
                <c:pt idx="1903">
                  <c:v>0.00669461624823834</c:v>
                </c:pt>
                <c:pt idx="1904">
                  <c:v>0.00682699566557638</c:v>
                </c:pt>
                <c:pt idx="1905">
                  <c:v>0.00720049473592301</c:v>
                </c:pt>
                <c:pt idx="1906">
                  <c:v>0.00701138128258295</c:v>
                </c:pt>
                <c:pt idx="1907">
                  <c:v>0.00723831742659103</c:v>
                </c:pt>
                <c:pt idx="1908">
                  <c:v>0.00675607812057386</c:v>
                </c:pt>
                <c:pt idx="1909">
                  <c:v>0.00660951519423531</c:v>
                </c:pt>
                <c:pt idx="1910">
                  <c:v>0.00673243893890635</c:v>
                </c:pt>
                <c:pt idx="1911">
                  <c:v>0.00680572040207563</c:v>
                </c:pt>
                <c:pt idx="1912">
                  <c:v>0.00672771110257285</c:v>
                </c:pt>
                <c:pt idx="1913">
                  <c:v>0.00684117917457689</c:v>
                </c:pt>
                <c:pt idx="1914">
                  <c:v>0.00662842653956931</c:v>
                </c:pt>
                <c:pt idx="1915">
                  <c:v>0.00651495846756527</c:v>
                </c:pt>
                <c:pt idx="1916">
                  <c:v>0.00684590701091039</c:v>
                </c:pt>
                <c:pt idx="1917">
                  <c:v>0.0067348028570731</c:v>
                </c:pt>
                <c:pt idx="1918">
                  <c:v>0.00650313887673152</c:v>
                </c:pt>
                <c:pt idx="1919">
                  <c:v>0.00652677805839903</c:v>
                </c:pt>
                <c:pt idx="1920">
                  <c:v>0.00678680905674162</c:v>
                </c:pt>
                <c:pt idx="1921">
                  <c:v>0.00667570490290433</c:v>
                </c:pt>
                <c:pt idx="1922">
                  <c:v>0.00689082145607865</c:v>
                </c:pt>
                <c:pt idx="1923">
                  <c:v>0.00668988841190484</c:v>
                </c:pt>
                <c:pt idx="1924">
                  <c:v>0.00678444513857487</c:v>
                </c:pt>
                <c:pt idx="1925">
                  <c:v>0.00692864414674667</c:v>
                </c:pt>
                <c:pt idx="1926">
                  <c:v>0.00668516057557133</c:v>
                </c:pt>
                <c:pt idx="1927">
                  <c:v>0.00650550279489827</c:v>
                </c:pt>
                <c:pt idx="1928">
                  <c:v>0.00668043273923783</c:v>
                </c:pt>
                <c:pt idx="1929">
                  <c:v>0.00680808432024238</c:v>
                </c:pt>
                <c:pt idx="1930">
                  <c:v>0.00667334098473758</c:v>
                </c:pt>
                <c:pt idx="1931">
                  <c:v>0.00681990391107613</c:v>
                </c:pt>
                <c:pt idx="1932">
                  <c:v>0.00656932858540054</c:v>
                </c:pt>
                <c:pt idx="1933">
                  <c:v>0.00660242343973505</c:v>
                </c:pt>
                <c:pt idx="1934">
                  <c:v>0.00640621823189474</c:v>
                </c:pt>
                <c:pt idx="1935">
                  <c:v>0.00635421203222622</c:v>
                </c:pt>
                <c:pt idx="1936">
                  <c:v>0.00647240794056376</c:v>
                </c:pt>
                <c:pt idx="1937">
                  <c:v>0.00641094606822824</c:v>
                </c:pt>
                <c:pt idx="1938">
                  <c:v>0.00649131928589777</c:v>
                </c:pt>
                <c:pt idx="1939">
                  <c:v>0.00649131928589777</c:v>
                </c:pt>
                <c:pt idx="1940">
                  <c:v>0.00606817793404937</c:v>
                </c:pt>
                <c:pt idx="1941">
                  <c:v>0.00644876875889625</c:v>
                </c:pt>
                <c:pt idx="1942">
                  <c:v>0.00613436764271839</c:v>
                </c:pt>
                <c:pt idx="1943">
                  <c:v>0.00625256355105593</c:v>
                </c:pt>
                <c:pt idx="1944">
                  <c:v>0.00612018413371789</c:v>
                </c:pt>
                <c:pt idx="1945">
                  <c:v>0.00621474086038792</c:v>
                </c:pt>
                <c:pt idx="1946">
                  <c:v>0.00639676255922773</c:v>
                </c:pt>
                <c:pt idx="1947">
                  <c:v>0.00655750899456679</c:v>
                </c:pt>
                <c:pt idx="1948">
                  <c:v>0.00650077495856477</c:v>
                </c:pt>
                <c:pt idx="1949">
                  <c:v>0.00651495846756527</c:v>
                </c:pt>
                <c:pt idx="1950">
                  <c:v>0.00645822443156325</c:v>
                </c:pt>
                <c:pt idx="1951">
                  <c:v>0.00649131928589777</c:v>
                </c:pt>
                <c:pt idx="1952">
                  <c:v>0.00643458524989574</c:v>
                </c:pt>
                <c:pt idx="1953">
                  <c:v>0.00627856665089019</c:v>
                </c:pt>
                <c:pt idx="1954">
                  <c:v>0.00647240794056376</c:v>
                </c:pt>
                <c:pt idx="1955">
                  <c:v>0.00627620273272344</c:v>
                </c:pt>
                <c:pt idx="1956">
                  <c:v>0.00639439864106098</c:v>
                </c:pt>
                <c:pt idx="1957">
                  <c:v>0.00634239244139246</c:v>
                </c:pt>
                <c:pt idx="1958">
                  <c:v>0.00628093056905694</c:v>
                </c:pt>
                <c:pt idx="1959">
                  <c:v>0.00635184811405947</c:v>
                </c:pt>
                <c:pt idx="1960">
                  <c:v>0.00621237694222117</c:v>
                </c:pt>
                <c:pt idx="1961">
                  <c:v>0.00641094606822824</c:v>
                </c:pt>
                <c:pt idx="1962">
                  <c:v>0.00620292126955417</c:v>
                </c:pt>
                <c:pt idx="1963">
                  <c:v>0.00635421203222622</c:v>
                </c:pt>
                <c:pt idx="1964">
                  <c:v>0.00638494296839398</c:v>
                </c:pt>
                <c:pt idx="1965">
                  <c:v>0.0061438233153854</c:v>
                </c:pt>
                <c:pt idx="1966">
                  <c:v>0.00632348109605845</c:v>
                </c:pt>
                <c:pt idx="1967">
                  <c:v>0.00635657595039297</c:v>
                </c:pt>
                <c:pt idx="1968">
                  <c:v>0.00624783571472243</c:v>
                </c:pt>
                <c:pt idx="1969">
                  <c:v>0.00627620273272344</c:v>
                </c:pt>
                <c:pt idx="1970">
                  <c:v>0.00630456975072445</c:v>
                </c:pt>
                <c:pt idx="1971">
                  <c:v>0.00619582951505391</c:v>
                </c:pt>
                <c:pt idx="1972">
                  <c:v>0.00649604712223127</c:v>
                </c:pt>
                <c:pt idx="1973">
                  <c:v>0.00640385431372799</c:v>
                </c:pt>
                <c:pt idx="1974">
                  <c:v>0.006451132677063</c:v>
                </c:pt>
                <c:pt idx="1975">
                  <c:v>0.00642985741356224</c:v>
                </c:pt>
                <c:pt idx="1976">
                  <c:v>0.00643931308622925</c:v>
                </c:pt>
                <c:pt idx="1977">
                  <c:v>0.00663315437590281</c:v>
                </c:pt>
                <c:pt idx="1978">
                  <c:v>0.00679153689307512</c:v>
                </c:pt>
                <c:pt idx="1979">
                  <c:v>0.00698301426458194</c:v>
                </c:pt>
                <c:pt idx="1980">
                  <c:v>0.0070326565460837</c:v>
                </c:pt>
                <c:pt idx="1981">
                  <c:v>0.00674189461157335</c:v>
                </c:pt>
                <c:pt idx="1982">
                  <c:v>0.00634948419589272</c:v>
                </c:pt>
                <c:pt idx="1983">
                  <c:v>0.00642749349539549</c:v>
                </c:pt>
                <c:pt idx="1984">
                  <c:v>0.00675844203874061</c:v>
                </c:pt>
                <c:pt idx="1985">
                  <c:v>0.00696173900108118</c:v>
                </c:pt>
                <c:pt idx="1986">
                  <c:v>0.00735178549859507</c:v>
                </c:pt>
                <c:pt idx="1987">
                  <c:v>0.00685536268357739</c:v>
                </c:pt>
                <c:pt idx="1988">
                  <c:v>0.0067442585297401</c:v>
                </c:pt>
                <c:pt idx="1989">
                  <c:v>0.0068837297015784</c:v>
                </c:pt>
                <c:pt idx="1990">
                  <c:v>0.00667570490290433</c:v>
                </c:pt>
                <c:pt idx="1991">
                  <c:v>0.00707757099125197</c:v>
                </c:pt>
                <c:pt idx="1992">
                  <c:v>0.00712484935458699</c:v>
                </c:pt>
                <c:pt idx="1993">
                  <c:v>0.00723122567209078</c:v>
                </c:pt>
                <c:pt idx="1994">
                  <c:v>0.00817442902062435</c:v>
                </c:pt>
                <c:pt idx="1995">
                  <c:v>0.00953840980283958</c:v>
                </c:pt>
                <c:pt idx="1996">
                  <c:v>0.0105383471873752</c:v>
                </c:pt>
                <c:pt idx="1997">
                  <c:v>0.00939657471283453</c:v>
                </c:pt>
                <c:pt idx="1998">
                  <c:v>0.00784820831361274</c:v>
                </c:pt>
                <c:pt idx="1999">
                  <c:v>0.00804677743961981</c:v>
                </c:pt>
                <c:pt idx="2000">
                  <c:v>0.00957386857534084</c:v>
                </c:pt>
                <c:pt idx="2001">
                  <c:v>0.0118030434065869</c:v>
                </c:pt>
                <c:pt idx="2002">
                  <c:v>0.0128668065816247</c:v>
                </c:pt>
                <c:pt idx="2003">
                  <c:v>0.0109591246210568</c:v>
                </c:pt>
                <c:pt idx="2004">
                  <c:v>0.00784820831361274</c:v>
                </c:pt>
                <c:pt idx="2005">
                  <c:v>0.00642749349539549</c:v>
                </c:pt>
                <c:pt idx="2006">
                  <c:v>0.00605872226138236</c:v>
                </c:pt>
                <c:pt idx="2007">
                  <c:v>0.00623365220572193</c:v>
                </c:pt>
                <c:pt idx="2008">
                  <c:v>0.00618873776055366</c:v>
                </c:pt>
                <c:pt idx="2009">
                  <c:v>0.00599253255271334</c:v>
                </c:pt>
                <c:pt idx="2010">
                  <c:v>0.00627856665089019</c:v>
                </c:pt>
                <c:pt idx="2011">
                  <c:v>0.00600198822538035</c:v>
                </c:pt>
                <c:pt idx="2012">
                  <c:v>0.00621946869672142</c:v>
                </c:pt>
                <c:pt idx="2013">
                  <c:v>0.00599489647088009</c:v>
                </c:pt>
                <c:pt idx="2014">
                  <c:v>0.00640149039556124</c:v>
                </c:pt>
                <c:pt idx="2015">
                  <c:v>0.00644404092256275</c:v>
                </c:pt>
                <c:pt idx="2016">
                  <c:v>0.0065764203399008</c:v>
                </c:pt>
                <c:pt idx="2017">
                  <c:v>0.00668279665740458</c:v>
                </c:pt>
                <c:pt idx="2018">
                  <c:v>0.00666152139390383</c:v>
                </c:pt>
                <c:pt idx="2019">
                  <c:v>0.00623601612388868</c:v>
                </c:pt>
                <c:pt idx="2020">
                  <c:v>0.00625729138738943</c:v>
                </c:pt>
                <c:pt idx="2021">
                  <c:v>0.00627620273272344</c:v>
                </c:pt>
                <c:pt idx="2022">
                  <c:v>0.00626674706005644</c:v>
                </c:pt>
                <c:pt idx="2023">
                  <c:v>0.00608472536121662</c:v>
                </c:pt>
                <c:pt idx="2024">
                  <c:v>0.00617691816971991</c:v>
                </c:pt>
                <c:pt idx="2025">
                  <c:v>0.00619346559688716</c:v>
                </c:pt>
                <c:pt idx="2026">
                  <c:v>0.00641094606822824</c:v>
                </c:pt>
                <c:pt idx="2027">
                  <c:v>0.00662133478506906</c:v>
                </c:pt>
                <c:pt idx="2028">
                  <c:v>0.00652677805839903</c:v>
                </c:pt>
                <c:pt idx="2029">
                  <c:v>0.00615564290621915</c:v>
                </c:pt>
                <c:pt idx="2030">
                  <c:v>0.00620764910588767</c:v>
                </c:pt>
                <c:pt idx="2031">
                  <c:v>0.00653150589473253</c:v>
                </c:pt>
                <c:pt idx="2032">
                  <c:v>0.00636366770489322</c:v>
                </c:pt>
                <c:pt idx="2033">
                  <c:v>0.00653150589473253</c:v>
                </c:pt>
                <c:pt idx="2034">
                  <c:v>0.00639203472289423</c:v>
                </c:pt>
                <c:pt idx="2035">
                  <c:v>0.0065764203399008</c:v>
                </c:pt>
                <c:pt idx="2036">
                  <c:v>0.00651259454939852</c:v>
                </c:pt>
                <c:pt idx="2037">
                  <c:v>0.00642749349539549</c:v>
                </c:pt>
                <c:pt idx="2038">
                  <c:v>0.00687663794707815</c:v>
                </c:pt>
                <c:pt idx="2039">
                  <c:v>0.00686009051991089</c:v>
                </c:pt>
                <c:pt idx="2040">
                  <c:v>0.00673716677523985</c:v>
                </c:pt>
                <c:pt idx="2041">
                  <c:v>0.00638257905022723</c:v>
                </c:pt>
                <c:pt idx="2042">
                  <c:v>0.00662369870323581</c:v>
                </c:pt>
                <c:pt idx="2043">
                  <c:v>0.00635893986855972</c:v>
                </c:pt>
                <c:pt idx="2044">
                  <c:v>0.00638730688656073</c:v>
                </c:pt>
                <c:pt idx="2045">
                  <c:v>0.00618164600605341</c:v>
                </c:pt>
                <c:pt idx="2046">
                  <c:v>0.00625492746922268</c:v>
                </c:pt>
                <c:pt idx="2047">
                  <c:v>0.00623128828755518</c:v>
                </c:pt>
                <c:pt idx="2048">
                  <c:v>0.00622892436938842</c:v>
                </c:pt>
                <c:pt idx="2049">
                  <c:v>0.00633766460505896</c:v>
                </c:pt>
                <c:pt idx="2050">
                  <c:v>0.00674898636607361</c:v>
                </c:pt>
                <c:pt idx="2051">
                  <c:v>0.00680335648390888</c:v>
                </c:pt>
                <c:pt idx="2052">
                  <c:v>0.00645349659522975</c:v>
                </c:pt>
                <c:pt idx="2053">
                  <c:v>0.00621474086038792</c:v>
                </c:pt>
                <c:pt idx="2054">
                  <c:v>0.00622419653305492</c:v>
                </c:pt>
                <c:pt idx="2055">
                  <c:v>0.00622183261488817</c:v>
                </c:pt>
                <c:pt idx="2056">
                  <c:v>0.00633293676872546</c:v>
                </c:pt>
                <c:pt idx="2057">
                  <c:v>0.00623365220572193</c:v>
                </c:pt>
                <c:pt idx="2058">
                  <c:v>0.00612254805188464</c:v>
                </c:pt>
                <c:pt idx="2059">
                  <c:v>0.00630456975072445</c:v>
                </c:pt>
                <c:pt idx="2060">
                  <c:v>0.00681517607474263</c:v>
                </c:pt>
                <c:pt idx="2061">
                  <c:v>0.0070184730370832</c:v>
                </c:pt>
                <c:pt idx="2062">
                  <c:v>0.00699010601908219</c:v>
                </c:pt>
                <c:pt idx="2063">
                  <c:v>0.00615564290621915</c:v>
                </c:pt>
                <c:pt idx="2064">
                  <c:v>0.00626438314188969</c:v>
                </c:pt>
                <c:pt idx="2065">
                  <c:v>0.00594525418937833</c:v>
                </c:pt>
                <c:pt idx="2066">
                  <c:v>0.00595234594387858</c:v>
                </c:pt>
                <c:pt idx="2067">
                  <c:v>0.00614618723355215</c:v>
                </c:pt>
                <c:pt idx="2068">
                  <c:v>0.00638257905022723</c:v>
                </c:pt>
                <c:pt idx="2069">
                  <c:v>0.00626911097822319</c:v>
                </c:pt>
                <c:pt idx="2070">
                  <c:v>0.00628329448722369</c:v>
                </c:pt>
                <c:pt idx="2071">
                  <c:v>0.00629511407805744</c:v>
                </c:pt>
                <c:pt idx="2072">
                  <c:v>0.00652441414023227</c:v>
                </c:pt>
                <c:pt idx="2073">
                  <c:v>0.00648186361323076</c:v>
                </c:pt>
                <c:pt idx="2074">
                  <c:v>0.00634475635955921</c:v>
                </c:pt>
                <c:pt idx="2075">
                  <c:v>0.0065906038489013</c:v>
                </c:pt>
                <c:pt idx="2076">
                  <c:v>0.0066000595215683</c:v>
                </c:pt>
                <c:pt idx="2077">
                  <c:v>0.00707047923675172</c:v>
                </c:pt>
                <c:pt idx="2078">
                  <c:v>0.00707993490941872</c:v>
                </c:pt>
                <c:pt idx="2079">
                  <c:v>0.00646295226789675</c:v>
                </c:pt>
                <c:pt idx="2080">
                  <c:v>0.00606581401588262</c:v>
                </c:pt>
                <c:pt idx="2081">
                  <c:v>0.00596180161654558</c:v>
                </c:pt>
                <c:pt idx="2082">
                  <c:v>0.00594525418937833</c:v>
                </c:pt>
                <c:pt idx="2083">
                  <c:v>0.00598544079821309</c:v>
                </c:pt>
                <c:pt idx="2084">
                  <c:v>0.00597362120737934</c:v>
                </c:pt>
                <c:pt idx="2085">
                  <c:v>0.00587670056254255</c:v>
                </c:pt>
                <c:pt idx="2086">
                  <c:v>0.00586251705354204</c:v>
                </c:pt>
                <c:pt idx="2087">
                  <c:v>0.0060185356525476</c:v>
                </c:pt>
                <c:pt idx="2088">
                  <c:v>0.00604690267054861</c:v>
                </c:pt>
                <c:pt idx="2089">
                  <c:v>0.00610836454288413</c:v>
                </c:pt>
                <c:pt idx="2090">
                  <c:v>0.00612254805188464</c:v>
                </c:pt>
                <c:pt idx="2091">
                  <c:v>0.00613436764271839</c:v>
                </c:pt>
                <c:pt idx="2092">
                  <c:v>0.0059996243072136</c:v>
                </c:pt>
                <c:pt idx="2093">
                  <c:v>0.00624310787838893</c:v>
                </c:pt>
                <c:pt idx="2094">
                  <c:v>0.00607054185221612</c:v>
                </c:pt>
                <c:pt idx="2095">
                  <c:v>0.00612963980638489</c:v>
                </c:pt>
                <c:pt idx="2096">
                  <c:v>0.00636130378672647</c:v>
                </c:pt>
                <c:pt idx="2097">
                  <c:v>0.00675844203874061</c:v>
                </c:pt>
                <c:pt idx="2098">
                  <c:v>0.00650786671306502</c:v>
                </c:pt>
                <c:pt idx="2099">
                  <c:v>0.00639203472289423</c:v>
                </c:pt>
                <c:pt idx="2100">
                  <c:v>0.00663788221223632</c:v>
                </c:pt>
                <c:pt idx="2101">
                  <c:v>0.00639912647739448</c:v>
                </c:pt>
                <c:pt idx="2102">
                  <c:v>0.00627147489638994</c:v>
                </c:pt>
                <c:pt idx="2103">
                  <c:v>0.00639912647739448</c:v>
                </c:pt>
                <c:pt idx="2104">
                  <c:v>0.00623365220572193</c:v>
                </c:pt>
                <c:pt idx="2105">
                  <c:v>0.00652205022206552</c:v>
                </c:pt>
                <c:pt idx="2106">
                  <c:v>0.00658823993073455</c:v>
                </c:pt>
                <c:pt idx="2107">
                  <c:v>0.00648895536773101</c:v>
                </c:pt>
                <c:pt idx="2108">
                  <c:v>0.00637548729572697</c:v>
                </c:pt>
                <c:pt idx="2109">
                  <c:v>0.00612491197005139</c:v>
                </c:pt>
                <c:pt idx="2110">
                  <c:v>0.00610127278838388</c:v>
                </c:pt>
                <c:pt idx="2111">
                  <c:v>0.00593816243487807</c:v>
                </c:pt>
                <c:pt idx="2112">
                  <c:v>0.00617691816971991</c:v>
                </c:pt>
                <c:pt idx="2113">
                  <c:v>0.00594761810754508</c:v>
                </c:pt>
                <c:pt idx="2114">
                  <c:v>0.00619346559688716</c:v>
                </c:pt>
                <c:pt idx="2115">
                  <c:v>0.00627856665089019</c:v>
                </c:pt>
                <c:pt idx="2116">
                  <c:v>0.00621946869672142</c:v>
                </c:pt>
                <c:pt idx="2117">
                  <c:v>0.00643931308622925</c:v>
                </c:pt>
                <c:pt idx="2118">
                  <c:v>0.00634239244139246</c:v>
                </c:pt>
                <c:pt idx="2119">
                  <c:v>0.00624783571472243</c:v>
                </c:pt>
                <c:pt idx="2120">
                  <c:v>0.00625256355105593</c:v>
                </c:pt>
                <c:pt idx="2121">
                  <c:v>0.00608472536121662</c:v>
                </c:pt>
                <c:pt idx="2122">
                  <c:v>0.00619110167872041</c:v>
                </c:pt>
                <c:pt idx="2123">
                  <c:v>0.00595234594387858</c:v>
                </c:pt>
                <c:pt idx="2124">
                  <c:v>0.00601617173438085</c:v>
                </c:pt>
                <c:pt idx="2125">
                  <c:v>0.00599016863454659</c:v>
                </c:pt>
                <c:pt idx="2126">
                  <c:v>0.00623601612388868</c:v>
                </c:pt>
                <c:pt idx="2127">
                  <c:v>0.00607054185221612</c:v>
                </c:pt>
                <c:pt idx="2128">
                  <c:v>0.00610836454288413</c:v>
                </c:pt>
                <c:pt idx="2129">
                  <c:v>0.00617691816971991</c:v>
                </c:pt>
                <c:pt idx="2130">
                  <c:v>0.00590033974421006</c:v>
                </c:pt>
                <c:pt idx="2131">
                  <c:v>0.00612254805188464</c:v>
                </c:pt>
                <c:pt idx="2132">
                  <c:v>0.00622892436938842</c:v>
                </c:pt>
                <c:pt idx="2133">
                  <c:v>0.00616982641521965</c:v>
                </c:pt>
                <c:pt idx="2134">
                  <c:v>0.00618873776055366</c:v>
                </c:pt>
                <c:pt idx="2135">
                  <c:v>0.00647004402239701</c:v>
                </c:pt>
                <c:pt idx="2136">
                  <c:v>0.00683645133824339</c:v>
                </c:pt>
                <c:pt idx="2137">
                  <c:v>0.00709411841841923</c:v>
                </c:pt>
                <c:pt idx="2138">
                  <c:v>0.00783875264094574</c:v>
                </c:pt>
                <c:pt idx="2139">
                  <c:v>0.0088977879796501</c:v>
                </c:pt>
                <c:pt idx="2140">
                  <c:v>0.00977716553768141</c:v>
                </c:pt>
                <c:pt idx="2141">
                  <c:v>0.00997809858185523</c:v>
                </c:pt>
                <c:pt idx="2142">
                  <c:v>0.00921928085032822</c:v>
                </c:pt>
                <c:pt idx="2143">
                  <c:v>0.00793330936761577</c:v>
                </c:pt>
                <c:pt idx="2144">
                  <c:v>0.00675607812057386</c:v>
                </c:pt>
                <c:pt idx="2145">
                  <c:v>0.0060279913252146</c:v>
                </c:pt>
                <c:pt idx="2146">
                  <c:v>0.00612018413371789</c:v>
                </c:pt>
                <c:pt idx="2147">
                  <c:v>0.00597834904371284</c:v>
                </c:pt>
                <c:pt idx="2148">
                  <c:v>0.00599253255271334</c:v>
                </c:pt>
                <c:pt idx="2149">
                  <c:v>0.0059996243072136</c:v>
                </c:pt>
                <c:pt idx="2150">
                  <c:v>0.00589797582604331</c:v>
                </c:pt>
                <c:pt idx="2151">
                  <c:v>0.00602089957071435</c:v>
                </c:pt>
                <c:pt idx="2152">
                  <c:v>0.00618400992422016</c:v>
                </c:pt>
                <c:pt idx="2153">
                  <c:v>0.00605635834321561</c:v>
                </c:pt>
                <c:pt idx="2154">
                  <c:v>0.00610127278838388</c:v>
                </c:pt>
                <c:pt idx="2155">
                  <c:v>0.00603981091604836</c:v>
                </c:pt>
                <c:pt idx="2156">
                  <c:v>0.00641567390456174</c:v>
                </c:pt>
                <c:pt idx="2157">
                  <c:v>0.00612963980638489</c:v>
                </c:pt>
                <c:pt idx="2158">
                  <c:v>0.00627383881455669</c:v>
                </c:pt>
                <c:pt idx="2159">
                  <c:v>0.00641567390456174</c:v>
                </c:pt>
                <c:pt idx="2160">
                  <c:v>0.00642749349539549</c:v>
                </c:pt>
                <c:pt idx="2161">
                  <c:v>0.00737542468026257</c:v>
                </c:pt>
                <c:pt idx="2162">
                  <c:v>0.0088930601433166</c:v>
                </c:pt>
                <c:pt idx="2163">
                  <c:v>0.00948640360317106</c:v>
                </c:pt>
                <c:pt idx="2164">
                  <c:v>0.00885050961631509</c:v>
                </c:pt>
                <c:pt idx="2165">
                  <c:v>0.00721231432675677</c:v>
                </c:pt>
                <c:pt idx="2166">
                  <c:v>0.00641803782272849</c:v>
                </c:pt>
                <c:pt idx="2167">
                  <c:v>0.00566867576386848</c:v>
                </c:pt>
                <c:pt idx="2168">
                  <c:v>0.00570649845453649</c:v>
                </c:pt>
                <c:pt idx="2169">
                  <c:v>0.00569940670003624</c:v>
                </c:pt>
                <c:pt idx="2170">
                  <c:v>0.00550556541036267</c:v>
                </c:pt>
                <c:pt idx="2171">
                  <c:v>0.00580578301754003</c:v>
                </c:pt>
                <c:pt idx="2172">
                  <c:v>0.00583651395370779</c:v>
                </c:pt>
                <c:pt idx="2173">
                  <c:v>0.00570177061820299</c:v>
                </c:pt>
                <c:pt idx="2174">
                  <c:v>0.00557884687353195</c:v>
                </c:pt>
                <c:pt idx="2175">
                  <c:v>0.0054417396198604</c:v>
                </c:pt>
                <c:pt idx="2176">
                  <c:v>0.00562612523686696</c:v>
                </c:pt>
                <c:pt idx="2177">
                  <c:v>0.00572777371803725</c:v>
                </c:pt>
                <c:pt idx="2178">
                  <c:v>0.00557884687353195</c:v>
                </c:pt>
                <c:pt idx="2179">
                  <c:v>0.00597125728921258</c:v>
                </c:pt>
                <c:pt idx="2180">
                  <c:v>0.00590979541687706</c:v>
                </c:pt>
                <c:pt idx="2181">
                  <c:v>0.00591215933504382</c:v>
                </c:pt>
                <c:pt idx="2182">
                  <c:v>0.00569231494553599</c:v>
                </c:pt>
                <c:pt idx="2183">
                  <c:v>0.00567340360020198</c:v>
                </c:pt>
                <c:pt idx="2184">
                  <c:v>0.00544410353802715</c:v>
                </c:pt>
                <c:pt idx="2185">
                  <c:v>0.00550083757402917</c:v>
                </c:pt>
                <c:pt idx="2186">
                  <c:v>0.00547956231052841</c:v>
                </c:pt>
                <c:pt idx="2187">
                  <c:v>0.00548901798319542</c:v>
                </c:pt>
                <c:pt idx="2188">
                  <c:v>0.00570177061820299</c:v>
                </c:pt>
                <c:pt idx="2189">
                  <c:v>0.00589561190787656</c:v>
                </c:pt>
                <c:pt idx="2190">
                  <c:v>0.00577505208137227</c:v>
                </c:pt>
                <c:pt idx="2191">
                  <c:v>0.00550792932852942</c:v>
                </c:pt>
                <c:pt idx="2192">
                  <c:v>0.0054559231288609</c:v>
                </c:pt>
                <c:pt idx="2193">
                  <c:v>0.00536609423852437</c:v>
                </c:pt>
                <c:pt idx="2194">
                  <c:v>0.00559303038253245</c:v>
                </c:pt>
                <c:pt idx="2195">
                  <c:v>0.00568049535470223</c:v>
                </c:pt>
                <c:pt idx="2196">
                  <c:v>0.00610600062471738</c:v>
                </c:pt>
                <c:pt idx="2197">
                  <c:v>0.00589324798970981</c:v>
                </c:pt>
                <c:pt idx="2198">
                  <c:v>0.005730137636204</c:v>
                </c:pt>
                <c:pt idx="2199">
                  <c:v>0.00578687167220602</c:v>
                </c:pt>
                <c:pt idx="2200">
                  <c:v>0.00568522319103574</c:v>
                </c:pt>
                <c:pt idx="2201">
                  <c:v>0.00598780471637984</c:v>
                </c:pt>
                <c:pt idx="2202">
                  <c:v>0.00648659144956427</c:v>
                </c:pt>
                <c:pt idx="2203">
                  <c:v>0.00708702666391897</c:v>
                </c:pt>
                <c:pt idx="2204">
                  <c:v>0.00952422629383907</c:v>
                </c:pt>
                <c:pt idx="2205">
                  <c:v>0.0141031357828354</c:v>
                </c:pt>
                <c:pt idx="2206">
                  <c:v>0.0200412982177135</c:v>
                </c:pt>
                <c:pt idx="2207">
                  <c:v>0.0201547662897175</c:v>
                </c:pt>
                <c:pt idx="2208">
                  <c:v>0.0137958264211578</c:v>
                </c:pt>
                <c:pt idx="2209">
                  <c:v>0.00783402480461224</c:v>
                </c:pt>
                <c:pt idx="2210">
                  <c:v>0.00608945319755013</c:v>
                </c:pt>
                <c:pt idx="2211">
                  <c:v>0.00590979541687706</c:v>
                </c:pt>
                <c:pt idx="2212">
                  <c:v>0.0060090799798806</c:v>
                </c:pt>
                <c:pt idx="2213">
                  <c:v>0.00564030874586747</c:v>
                </c:pt>
                <c:pt idx="2214">
                  <c:v>0.00503750961334601</c:v>
                </c:pt>
                <c:pt idx="2215">
                  <c:v>0.00536373032035762</c:v>
                </c:pt>
                <c:pt idx="2216">
                  <c:v>0.00505878487684676</c:v>
                </c:pt>
                <c:pt idx="2217">
                  <c:v>0.00508478797668102</c:v>
                </c:pt>
                <c:pt idx="2218">
                  <c:v>0.00555757161003119</c:v>
                </c:pt>
                <c:pt idx="2219">
                  <c:v>0.0051675251125173</c:v>
                </c:pt>
                <c:pt idx="2220">
                  <c:v>0.00531408803885585</c:v>
                </c:pt>
                <c:pt idx="2221">
                  <c:v>0.00552447675569668</c:v>
                </c:pt>
                <c:pt idx="2222">
                  <c:v>0.00536845815669112</c:v>
                </c:pt>
                <c:pt idx="2223">
                  <c:v>0.00582705828104078</c:v>
                </c:pt>
                <c:pt idx="2224">
                  <c:v>0.00590743149871031</c:v>
                </c:pt>
                <c:pt idx="2225">
                  <c:v>0.00613436764271839</c:v>
                </c:pt>
                <c:pt idx="2226">
                  <c:v>0.00561194172786646</c:v>
                </c:pt>
                <c:pt idx="2227">
                  <c:v>0.00533536330235661</c:v>
                </c:pt>
                <c:pt idx="2228">
                  <c:v>0.0052833571026881</c:v>
                </c:pt>
                <c:pt idx="2229">
                  <c:v>0.00535191072952387</c:v>
                </c:pt>
                <c:pt idx="2230">
                  <c:v>0.00527626534818784</c:v>
                </c:pt>
                <c:pt idx="2231">
                  <c:v>0.0053117241206891</c:v>
                </c:pt>
                <c:pt idx="2232">
                  <c:v>0.00550792932852942</c:v>
                </c:pt>
                <c:pt idx="2233">
                  <c:v>0.0057254097998705</c:v>
                </c:pt>
                <c:pt idx="2234">
                  <c:v>0.0055859386280322</c:v>
                </c:pt>
                <c:pt idx="2235">
                  <c:v>0.00607526968854962</c:v>
                </c:pt>
                <c:pt idx="2236">
                  <c:v>0.00608236144304987</c:v>
                </c:pt>
                <c:pt idx="2237">
                  <c:v>0.00565449225486797</c:v>
                </c:pt>
                <c:pt idx="2238">
                  <c:v>0.00546301488336116</c:v>
                </c:pt>
                <c:pt idx="2239">
                  <c:v>0.00539209733835863</c:v>
                </c:pt>
                <c:pt idx="2240">
                  <c:v>0.00533536330235661</c:v>
                </c:pt>
                <c:pt idx="2241">
                  <c:v>0.00537318599302463</c:v>
                </c:pt>
                <c:pt idx="2242">
                  <c:v>0.00521243955768557</c:v>
                </c:pt>
                <c:pt idx="2243">
                  <c:v>0.00506587663134702</c:v>
                </c:pt>
                <c:pt idx="2244">
                  <c:v>0.0051580694398503</c:v>
                </c:pt>
                <c:pt idx="2245">
                  <c:v>0.00509424364934803</c:v>
                </c:pt>
                <c:pt idx="2246">
                  <c:v>0.00517225294885081</c:v>
                </c:pt>
                <c:pt idx="2247">
                  <c:v>0.00503514569517926</c:v>
                </c:pt>
                <c:pt idx="2248">
                  <c:v>0.00493113329584222</c:v>
                </c:pt>
                <c:pt idx="2249">
                  <c:v>0.0052975406116886</c:v>
                </c:pt>
                <c:pt idx="2250">
                  <c:v>0.00506824054951377</c:v>
                </c:pt>
                <c:pt idx="2251">
                  <c:v>0.00544410353802715</c:v>
                </c:pt>
                <c:pt idx="2252">
                  <c:v>0.00521243955768557</c:v>
                </c:pt>
                <c:pt idx="2253">
                  <c:v>0.00549374581952892</c:v>
                </c:pt>
                <c:pt idx="2254">
                  <c:v>0.00515097768535005</c:v>
                </c:pt>
                <c:pt idx="2255">
                  <c:v>0.00508715189484778</c:v>
                </c:pt>
                <c:pt idx="2256">
                  <c:v>0.005018598268012</c:v>
                </c:pt>
                <c:pt idx="2257">
                  <c:v>0.00530936020252235</c:v>
                </c:pt>
                <c:pt idx="2258">
                  <c:v>0.00546537880152791</c:v>
                </c:pt>
                <c:pt idx="2259">
                  <c:v>0.00566158400936823</c:v>
                </c:pt>
                <c:pt idx="2260">
                  <c:v>0.00529990452985535</c:v>
                </c:pt>
                <c:pt idx="2261">
                  <c:v>0.00517698078518431</c:v>
                </c:pt>
                <c:pt idx="2262">
                  <c:v>0.00524789833018683</c:v>
                </c:pt>
                <c:pt idx="2263">
                  <c:v>0.00521007563951882</c:v>
                </c:pt>
                <c:pt idx="2264">
                  <c:v>0.00524553441202008</c:v>
                </c:pt>
                <c:pt idx="2265">
                  <c:v>0.00500677867717825</c:v>
                </c:pt>
                <c:pt idx="2266">
                  <c:v>0.00519589213051831</c:v>
                </c:pt>
                <c:pt idx="2267">
                  <c:v>0.00520061996685182</c:v>
                </c:pt>
                <c:pt idx="2268">
                  <c:v>0.00505878487684676</c:v>
                </c:pt>
                <c:pt idx="2269">
                  <c:v>0.00510133540384828</c:v>
                </c:pt>
                <c:pt idx="2270">
                  <c:v>0.00498313949551074</c:v>
                </c:pt>
                <c:pt idx="2271">
                  <c:v>0.00476093118783616</c:v>
                </c:pt>
                <c:pt idx="2272">
                  <c:v>0.00505169312234652</c:v>
                </c:pt>
                <c:pt idx="2273">
                  <c:v>0.00492876937767547</c:v>
                </c:pt>
                <c:pt idx="2274">
                  <c:v>0.00513443025818279</c:v>
                </c:pt>
                <c:pt idx="2275">
                  <c:v>0.00515097768535005</c:v>
                </c:pt>
                <c:pt idx="2276">
                  <c:v>0.00501150651351175</c:v>
                </c:pt>
                <c:pt idx="2277">
                  <c:v>0.00506587663134702</c:v>
                </c:pt>
                <c:pt idx="2278">
                  <c:v>0.00484366832367244</c:v>
                </c:pt>
                <c:pt idx="2279">
                  <c:v>0.00490985803234147</c:v>
                </c:pt>
                <c:pt idx="2280">
                  <c:v>0.0051533416035168</c:v>
                </c:pt>
                <c:pt idx="2281">
                  <c:v>0.00507296838584727</c:v>
                </c:pt>
                <c:pt idx="2282">
                  <c:v>0.00502569002251225</c:v>
                </c:pt>
                <c:pt idx="2283">
                  <c:v>0.00499732300451125</c:v>
                </c:pt>
                <c:pt idx="2284">
                  <c:v>0.00500677867717825</c:v>
                </c:pt>
                <c:pt idx="2285">
                  <c:v>0.00538973342019188</c:v>
                </c:pt>
                <c:pt idx="2286">
                  <c:v>0.00550556541036267</c:v>
                </c:pt>
                <c:pt idx="2287">
                  <c:v>0.00576086857237176</c:v>
                </c:pt>
                <c:pt idx="2288">
                  <c:v>0.00530936020252235</c:v>
                </c:pt>
                <c:pt idx="2289">
                  <c:v>0.00497604774101049</c:v>
                </c:pt>
                <c:pt idx="2290">
                  <c:v>0.00494531680484273</c:v>
                </c:pt>
                <c:pt idx="2291">
                  <c:v>0.00503987353151276</c:v>
                </c:pt>
                <c:pt idx="2292">
                  <c:v>0.00512024674918229</c:v>
                </c:pt>
                <c:pt idx="2293">
                  <c:v>0.00478693428767042</c:v>
                </c:pt>
                <c:pt idx="2294">
                  <c:v>0.00492167762317522</c:v>
                </c:pt>
                <c:pt idx="2295">
                  <c:v>0.00502096218617875</c:v>
                </c:pt>
                <c:pt idx="2296">
                  <c:v>0.00507060446768052</c:v>
                </c:pt>
                <c:pt idx="2297">
                  <c:v>0.00517698078518431</c:v>
                </c:pt>
                <c:pt idx="2298">
                  <c:v>0.00505878487684676</c:v>
                </c:pt>
                <c:pt idx="2299">
                  <c:v>0.0052928127753551</c:v>
                </c:pt>
                <c:pt idx="2300">
                  <c:v>0.00532827154785636</c:v>
                </c:pt>
                <c:pt idx="2301">
                  <c:v>0.00538500558385838</c:v>
                </c:pt>
                <c:pt idx="2302">
                  <c:v>0.0053117241206891</c:v>
                </c:pt>
                <c:pt idx="2303">
                  <c:v>0.00547010663786141</c:v>
                </c:pt>
                <c:pt idx="2304">
                  <c:v>0.00530936020252235</c:v>
                </c:pt>
                <c:pt idx="2305">
                  <c:v>0.00496422815017673</c:v>
                </c:pt>
                <c:pt idx="2306">
                  <c:v>0.00499259516817774</c:v>
                </c:pt>
                <c:pt idx="2307">
                  <c:v>0.00504223744967951</c:v>
                </c:pt>
                <c:pt idx="2308">
                  <c:v>0.00570886237270324</c:v>
                </c:pt>
                <c:pt idx="2309">
                  <c:v>0.00612254805188464</c:v>
                </c:pt>
                <c:pt idx="2310">
                  <c:v>0.00683172350190989</c:v>
                </c:pt>
                <c:pt idx="2311">
                  <c:v>0.00684117917457689</c:v>
                </c:pt>
                <c:pt idx="2312">
                  <c:v>0.00582469436287403</c:v>
                </c:pt>
                <c:pt idx="2313">
                  <c:v>0.00539446125652538</c:v>
                </c:pt>
                <c:pt idx="2314">
                  <c:v>0.00502805394067901</c:v>
                </c:pt>
                <c:pt idx="2315">
                  <c:v>0.00496186423200998</c:v>
                </c:pt>
                <c:pt idx="2316">
                  <c:v>0.00505169312234652</c:v>
                </c:pt>
                <c:pt idx="2317">
                  <c:v>0.00483894048733894</c:v>
                </c:pt>
                <c:pt idx="2318">
                  <c:v>0.00481530130567143</c:v>
                </c:pt>
                <c:pt idx="2319">
                  <c:v>0.00499023125001099</c:v>
                </c:pt>
                <c:pt idx="2320">
                  <c:v>0.00490040235967446</c:v>
                </c:pt>
                <c:pt idx="2321">
                  <c:v>0.00496659206834348</c:v>
                </c:pt>
                <c:pt idx="2322">
                  <c:v>0.00514152201268305</c:v>
                </c:pt>
                <c:pt idx="2323">
                  <c:v>0.00538736950202513</c:v>
                </c:pt>
                <c:pt idx="2324">
                  <c:v>0.00511315499468204</c:v>
                </c:pt>
                <c:pt idx="2325">
                  <c:v>0.00494768072300948</c:v>
                </c:pt>
                <c:pt idx="2326">
                  <c:v>0.0050138704316785</c:v>
                </c:pt>
                <c:pt idx="2327">
                  <c:v>0.00485785183267294</c:v>
                </c:pt>
                <c:pt idx="2328">
                  <c:v>0.00475856726966941</c:v>
                </c:pt>
                <c:pt idx="2329">
                  <c:v>0.00504460136784626</c:v>
                </c:pt>
                <c:pt idx="2330">
                  <c:v>0.0048649435871732</c:v>
                </c:pt>
                <c:pt idx="2331">
                  <c:v>0.00463091568866487</c:v>
                </c:pt>
                <c:pt idx="2332">
                  <c:v>0.00470892498816764</c:v>
                </c:pt>
                <c:pt idx="2333">
                  <c:v>0.00479402604217067</c:v>
                </c:pt>
                <c:pt idx="2334">
                  <c:v>0.0047160167426679</c:v>
                </c:pt>
                <c:pt idx="2335">
                  <c:v>0.00469474147916714</c:v>
                </c:pt>
                <c:pt idx="2336">
                  <c:v>0.00483421265100544</c:v>
                </c:pt>
                <c:pt idx="2337">
                  <c:v>0.00464273527949862</c:v>
                </c:pt>
                <c:pt idx="2338">
                  <c:v>0.00479166212400393</c:v>
                </c:pt>
                <c:pt idx="2339">
                  <c:v>0.00484603224183919</c:v>
                </c:pt>
                <c:pt idx="2340">
                  <c:v>0.00474911159700241</c:v>
                </c:pt>
                <c:pt idx="2341">
                  <c:v>0.00489567452334096</c:v>
                </c:pt>
                <c:pt idx="2342">
                  <c:v>0.00485785183267294</c:v>
                </c:pt>
                <c:pt idx="2343">
                  <c:v>0.00500677867717825</c:v>
                </c:pt>
                <c:pt idx="2344">
                  <c:v>0.00491931370500847</c:v>
                </c:pt>
                <c:pt idx="2345">
                  <c:v>0.00494295288667597</c:v>
                </c:pt>
                <c:pt idx="2346">
                  <c:v>0.0048696714235067</c:v>
                </c:pt>
                <c:pt idx="2347">
                  <c:v>0.00476329510600291</c:v>
                </c:pt>
                <c:pt idx="2348">
                  <c:v>0.00478929820583717</c:v>
                </c:pt>
                <c:pt idx="2349">
                  <c:v>0.00480584563300443</c:v>
                </c:pt>
                <c:pt idx="2350">
                  <c:v>0.00483421265100544</c:v>
                </c:pt>
                <c:pt idx="2351">
                  <c:v>0.00483421265100544</c:v>
                </c:pt>
                <c:pt idx="2352">
                  <c:v>0.0048885827688407</c:v>
                </c:pt>
                <c:pt idx="2353">
                  <c:v>0.00473256416983515</c:v>
                </c:pt>
                <c:pt idx="2354">
                  <c:v>0.00465219095216562</c:v>
                </c:pt>
                <c:pt idx="2355">
                  <c:v>0.00477747861500342</c:v>
                </c:pt>
                <c:pt idx="2356">
                  <c:v>0.00465455487033237</c:v>
                </c:pt>
                <c:pt idx="2357">
                  <c:v>0.00499495908634449</c:v>
                </c:pt>
                <c:pt idx="2358">
                  <c:v>0.00486257966900645</c:v>
                </c:pt>
                <c:pt idx="2359">
                  <c:v>0.00490749411417471</c:v>
                </c:pt>
                <c:pt idx="2360">
                  <c:v>0.00477747861500342</c:v>
                </c:pt>
                <c:pt idx="2361">
                  <c:v>0.0048743992598402</c:v>
                </c:pt>
                <c:pt idx="2362">
                  <c:v>0.00471128890633439</c:v>
                </c:pt>
                <c:pt idx="2363">
                  <c:v>0.00464746311583212</c:v>
                </c:pt>
                <c:pt idx="2364">
                  <c:v>0.00483657656917219</c:v>
                </c:pt>
                <c:pt idx="2365">
                  <c:v>0.00475620335150266</c:v>
                </c:pt>
                <c:pt idx="2366">
                  <c:v>0.00470892498816764</c:v>
                </c:pt>
                <c:pt idx="2367">
                  <c:v>0.00482712089650518</c:v>
                </c:pt>
                <c:pt idx="2368">
                  <c:v>0.00479875387850418</c:v>
                </c:pt>
                <c:pt idx="2369">
                  <c:v>0.00484603224183919</c:v>
                </c:pt>
                <c:pt idx="2370">
                  <c:v>0.00462146001599786</c:v>
                </c:pt>
                <c:pt idx="2371">
                  <c:v>0.00490513019600796</c:v>
                </c:pt>
                <c:pt idx="2372">
                  <c:v>0.00466873837933288</c:v>
                </c:pt>
                <c:pt idx="2373">
                  <c:v>0.00487676317800695</c:v>
                </c:pt>
                <c:pt idx="2374">
                  <c:v>0.00477747861500342</c:v>
                </c:pt>
                <c:pt idx="2375">
                  <c:v>0.00466401054299938</c:v>
                </c:pt>
                <c:pt idx="2376">
                  <c:v>0.00486730750533995</c:v>
                </c:pt>
                <c:pt idx="2377">
                  <c:v>0.00496895598651023</c:v>
                </c:pt>
                <c:pt idx="2378">
                  <c:v>0.00479166212400393</c:v>
                </c:pt>
                <c:pt idx="2379">
                  <c:v>0.00498077557734399</c:v>
                </c:pt>
                <c:pt idx="2380">
                  <c:v>0.00476329510600291</c:v>
                </c:pt>
                <c:pt idx="2381">
                  <c:v>0.00482712089650518</c:v>
                </c:pt>
                <c:pt idx="2382">
                  <c:v>0.00473256416983515</c:v>
                </c:pt>
                <c:pt idx="2383">
                  <c:v>0.00493113329584222</c:v>
                </c:pt>
                <c:pt idx="2384">
                  <c:v>0.00484130440550569</c:v>
                </c:pt>
                <c:pt idx="2385">
                  <c:v>0.00477747861500342</c:v>
                </c:pt>
                <c:pt idx="2386">
                  <c:v>0.0047160167426679</c:v>
                </c:pt>
                <c:pt idx="2387">
                  <c:v>0.00479166212400393</c:v>
                </c:pt>
                <c:pt idx="2388">
                  <c:v>0.00465219095216562</c:v>
                </c:pt>
                <c:pt idx="2389">
                  <c:v>0.00477747861500342</c:v>
                </c:pt>
                <c:pt idx="2390">
                  <c:v>0.00481057346933793</c:v>
                </c:pt>
                <c:pt idx="2391">
                  <c:v>0.00498786733184424</c:v>
                </c:pt>
                <c:pt idx="2392">
                  <c:v>0.00485548791450619</c:v>
                </c:pt>
                <c:pt idx="2393">
                  <c:v>0.00475620335150266</c:v>
                </c:pt>
                <c:pt idx="2394">
                  <c:v>0.00477275077866992</c:v>
                </c:pt>
                <c:pt idx="2395">
                  <c:v>0.00467346621566638</c:v>
                </c:pt>
                <c:pt idx="2396">
                  <c:v>0.0048649435871732</c:v>
                </c:pt>
                <c:pt idx="2397">
                  <c:v>0.00475147551516916</c:v>
                </c:pt>
                <c:pt idx="2398">
                  <c:v>0.00478457036950367</c:v>
                </c:pt>
                <c:pt idx="2399">
                  <c:v>0.00482712089650518</c:v>
                </c:pt>
                <c:pt idx="2400">
                  <c:v>0.00476093118783616</c:v>
                </c:pt>
                <c:pt idx="2401">
                  <c:v>0.00466401054299938</c:v>
                </c:pt>
                <c:pt idx="2402">
                  <c:v>0.00464509919766537</c:v>
                </c:pt>
                <c:pt idx="2403">
                  <c:v>0.00479638996033742</c:v>
                </c:pt>
                <c:pt idx="2404">
                  <c:v>0.0048791270961737</c:v>
                </c:pt>
                <c:pt idx="2405">
                  <c:v>0.00473256416983515</c:v>
                </c:pt>
                <c:pt idx="2406">
                  <c:v>0.00485312399633944</c:v>
                </c:pt>
                <c:pt idx="2407">
                  <c:v>0.00476329510600291</c:v>
                </c:pt>
                <c:pt idx="2408">
                  <c:v>0.00497131990467699</c:v>
                </c:pt>
                <c:pt idx="2409">
                  <c:v>0.00494768072300948</c:v>
                </c:pt>
                <c:pt idx="2410">
                  <c:v>0.00511079107651528</c:v>
                </c:pt>
                <c:pt idx="2411">
                  <c:v>0.00493822505034247</c:v>
                </c:pt>
                <c:pt idx="2412">
                  <c:v>0.00515570552168355</c:v>
                </c:pt>
                <c:pt idx="2413">
                  <c:v>0.00507533230401402</c:v>
                </c:pt>
                <c:pt idx="2414">
                  <c:v>0.00501150651351175</c:v>
                </c:pt>
                <c:pt idx="2415">
                  <c:v>0.00496422815017673</c:v>
                </c:pt>
                <c:pt idx="2416">
                  <c:v>0.0047349280880019</c:v>
                </c:pt>
                <c:pt idx="2417">
                  <c:v>0.00478457036950367</c:v>
                </c:pt>
                <c:pt idx="2418">
                  <c:v>0.00498313949551074</c:v>
                </c:pt>
                <c:pt idx="2419">
                  <c:v>0.00497841165917724</c:v>
                </c:pt>
                <c:pt idx="2420">
                  <c:v>0.00520061996685182</c:v>
                </c:pt>
                <c:pt idx="2421">
                  <c:v>0.0054417396198604</c:v>
                </c:pt>
                <c:pt idx="2422">
                  <c:v>0.00566158400936823</c:v>
                </c:pt>
                <c:pt idx="2423">
                  <c:v>0.00552684067386343</c:v>
                </c:pt>
                <c:pt idx="2424">
                  <c:v>0.00508006014034752</c:v>
                </c:pt>
                <c:pt idx="2425">
                  <c:v>0.00490749411417471</c:v>
                </c:pt>
                <c:pt idx="2426">
                  <c:v>0.00479875387850418</c:v>
                </c:pt>
                <c:pt idx="2427">
                  <c:v>0.00522898698485283</c:v>
                </c:pt>
                <c:pt idx="2428">
                  <c:v>0.00524080657568658</c:v>
                </c:pt>
                <c:pt idx="2429">
                  <c:v>0.00539209733835863</c:v>
                </c:pt>
                <c:pt idx="2430">
                  <c:v>0.00554338810103069</c:v>
                </c:pt>
                <c:pt idx="2431">
                  <c:v>0.0055906664643657</c:v>
                </c:pt>
                <c:pt idx="2432">
                  <c:v>0.00540864476552589</c:v>
                </c:pt>
                <c:pt idx="2433">
                  <c:v>0.00561430564603321</c:v>
                </c:pt>
                <c:pt idx="2434">
                  <c:v>0.00618164600605341</c:v>
                </c:pt>
                <c:pt idx="2435">
                  <c:v>0.00667806882107108</c:v>
                </c:pt>
                <c:pt idx="2436">
                  <c:v>0.0087488611351448</c:v>
                </c:pt>
                <c:pt idx="2437">
                  <c:v>0.0114059051545727</c:v>
                </c:pt>
                <c:pt idx="2438">
                  <c:v>0.0188947979068393</c:v>
                </c:pt>
                <c:pt idx="2439">
                  <c:v>0.0294709677848825</c:v>
                </c:pt>
                <c:pt idx="2440">
                  <c:v>0.0373900936434978</c:v>
                </c:pt>
                <c:pt idx="2441">
                  <c:v>0.0318845282331351</c:v>
                </c:pt>
                <c:pt idx="2442">
                  <c:v>0.0171785933177782</c:v>
                </c:pt>
                <c:pt idx="2443">
                  <c:v>0.00816497334795735</c:v>
                </c:pt>
                <c:pt idx="2444">
                  <c:v>0.00584596962637479</c:v>
                </c:pt>
                <c:pt idx="2445">
                  <c:v>0.00604926658871536</c:v>
                </c:pt>
                <c:pt idx="2446">
                  <c:v>0.00669698016640509</c:v>
                </c:pt>
                <c:pt idx="2447">
                  <c:v>0.00859757037247275</c:v>
                </c:pt>
                <c:pt idx="2448">
                  <c:v>0.0123680198484403</c:v>
                </c:pt>
                <c:pt idx="2449">
                  <c:v>0.0187033205353325</c:v>
                </c:pt>
                <c:pt idx="2450">
                  <c:v>0.0253719336837366</c:v>
                </c:pt>
                <c:pt idx="2451">
                  <c:v>0.0239393992746856</c:v>
                </c:pt>
                <c:pt idx="2452">
                  <c:v>0.0151739907123735</c:v>
                </c:pt>
                <c:pt idx="2453">
                  <c:v>0.00772292065077495</c:v>
                </c:pt>
                <c:pt idx="2454">
                  <c:v>0.005018598268012</c:v>
                </c:pt>
                <c:pt idx="2455">
                  <c:v>0.00476565902416966</c:v>
                </c:pt>
                <c:pt idx="2456">
                  <c:v>0.00477275077866992</c:v>
                </c:pt>
                <c:pt idx="2457">
                  <c:v>0.00465219095216562</c:v>
                </c:pt>
                <c:pt idx="2458">
                  <c:v>0.00477038686050317</c:v>
                </c:pt>
                <c:pt idx="2459">
                  <c:v>0.00479166212400393</c:v>
                </c:pt>
                <c:pt idx="2460">
                  <c:v>0.00486730750533995</c:v>
                </c:pt>
                <c:pt idx="2461">
                  <c:v>0.00498313949551074</c:v>
                </c:pt>
                <c:pt idx="2462">
                  <c:v>0.0048602157508397</c:v>
                </c:pt>
                <c:pt idx="2463">
                  <c:v>0.00503278177701251</c:v>
                </c:pt>
                <c:pt idx="2464">
                  <c:v>0.00510369932201503</c:v>
                </c:pt>
                <c:pt idx="2465">
                  <c:v>0.00473256416983515</c:v>
                </c:pt>
                <c:pt idx="2466">
                  <c:v>0.00464982703399887</c:v>
                </c:pt>
                <c:pt idx="2467">
                  <c:v>0.00475147551516916</c:v>
                </c:pt>
                <c:pt idx="2468">
                  <c:v>0.00461909609783111</c:v>
                </c:pt>
                <c:pt idx="2469">
                  <c:v>0.00478457036950367</c:v>
                </c:pt>
                <c:pt idx="2470">
                  <c:v>0.0047396559243354</c:v>
                </c:pt>
                <c:pt idx="2471">
                  <c:v>0.00457890948899635</c:v>
                </c:pt>
                <c:pt idx="2472">
                  <c:v>0.00451744761666083</c:v>
                </c:pt>
                <c:pt idx="2473">
                  <c:v>0.00473729200616865</c:v>
                </c:pt>
                <c:pt idx="2474">
                  <c:v>0.00464509919766537</c:v>
                </c:pt>
                <c:pt idx="2475">
                  <c:v>0.00469946931550064</c:v>
                </c:pt>
                <c:pt idx="2476">
                  <c:v>0.00480820955117118</c:v>
                </c:pt>
                <c:pt idx="2477">
                  <c:v>0.00461200434333086</c:v>
                </c:pt>
                <c:pt idx="2478">
                  <c:v>0.00479402604217067</c:v>
                </c:pt>
                <c:pt idx="2479">
                  <c:v>0.00476093118783616</c:v>
                </c:pt>
                <c:pt idx="2480">
                  <c:v>0.00466164662483263</c:v>
                </c:pt>
                <c:pt idx="2481">
                  <c:v>0.00463564352499837</c:v>
                </c:pt>
                <c:pt idx="2482">
                  <c:v>0.00457418165266285</c:v>
                </c:pt>
                <c:pt idx="2483">
                  <c:v>0.00451035586216057</c:v>
                </c:pt>
                <c:pt idx="2484">
                  <c:v>0.00448198884415957</c:v>
                </c:pt>
                <c:pt idx="2485">
                  <c:v>0.0045718177344961</c:v>
                </c:pt>
                <c:pt idx="2486">
                  <c:v>0.00456472597999584</c:v>
                </c:pt>
                <c:pt idx="2487">
                  <c:v>0.00451271978032733</c:v>
                </c:pt>
                <c:pt idx="2488">
                  <c:v>0.00442289088999079</c:v>
                </c:pt>
                <c:pt idx="2489">
                  <c:v>0.00439215995382303</c:v>
                </c:pt>
                <c:pt idx="2490">
                  <c:v>0.00417231556431521</c:v>
                </c:pt>
                <c:pt idx="2491">
                  <c:v>0.00443471048082455</c:v>
                </c:pt>
                <c:pt idx="2492">
                  <c:v>0.00459309299799685</c:v>
                </c:pt>
                <c:pt idx="2493">
                  <c:v>0.00465455487033237</c:v>
                </c:pt>
                <c:pt idx="2494">
                  <c:v>0.00458836516166335</c:v>
                </c:pt>
                <c:pt idx="2495">
                  <c:v>0.0047349280880019</c:v>
                </c:pt>
                <c:pt idx="2496">
                  <c:v>0.00463327960683162</c:v>
                </c:pt>
                <c:pt idx="2497">
                  <c:v>0.00482002914200493</c:v>
                </c:pt>
                <c:pt idx="2498">
                  <c:v>0.00494058896850922</c:v>
                </c:pt>
                <c:pt idx="2499">
                  <c:v>0.00455999814366234</c:v>
                </c:pt>
                <c:pt idx="2500">
                  <c:v>0.00426450837281849</c:v>
                </c:pt>
                <c:pt idx="2501">
                  <c:v>0.00412267328281344</c:v>
                </c:pt>
                <c:pt idx="2502">
                  <c:v>0.00426214445465174</c:v>
                </c:pt>
                <c:pt idx="2503">
                  <c:v>0.00421723000948347</c:v>
                </c:pt>
                <c:pt idx="2504">
                  <c:v>0.00441816305365729</c:v>
                </c:pt>
                <c:pt idx="2505">
                  <c:v>0.004297603227153</c:v>
                </c:pt>
                <c:pt idx="2506">
                  <c:v>0.00459309299799685</c:v>
                </c:pt>
                <c:pt idx="2507">
                  <c:v>0.00420541041864972</c:v>
                </c:pt>
                <c:pt idx="2508">
                  <c:v>0.00436852077215552</c:v>
                </c:pt>
                <c:pt idx="2509">
                  <c:v>0.00414158462814744</c:v>
                </c:pt>
                <c:pt idx="2510">
                  <c:v>0.0039997495381424</c:v>
                </c:pt>
                <c:pt idx="2511">
                  <c:v>0.00406830316497817</c:v>
                </c:pt>
                <c:pt idx="2512">
                  <c:v>0.00398083819280839</c:v>
                </c:pt>
                <c:pt idx="2513">
                  <c:v>0.00423614135481748</c:v>
                </c:pt>
                <c:pt idx="2514">
                  <c:v>0.0043023310634865</c:v>
                </c:pt>
                <c:pt idx="2515">
                  <c:v>0.00427160012731874</c:v>
                </c:pt>
                <c:pt idx="2516">
                  <c:v>0.00431651457248701</c:v>
                </c:pt>
                <c:pt idx="2517">
                  <c:v>0.0041439485463142</c:v>
                </c:pt>
                <c:pt idx="2518">
                  <c:v>0.00411321761014644</c:v>
                </c:pt>
                <c:pt idx="2519">
                  <c:v>0.00427396404548549</c:v>
                </c:pt>
                <c:pt idx="2520">
                  <c:v>0.00430469498165325</c:v>
                </c:pt>
                <c:pt idx="2521">
                  <c:v>0.00464273527949862</c:v>
                </c:pt>
                <c:pt idx="2522">
                  <c:v>0.00428341971815249</c:v>
                </c:pt>
                <c:pt idx="2523">
                  <c:v>0.00423614135481748</c:v>
                </c:pt>
                <c:pt idx="2524">
                  <c:v>0.00388628146613836</c:v>
                </c:pt>
                <c:pt idx="2525">
                  <c:v>0.00423141351848398</c:v>
                </c:pt>
                <c:pt idx="2526">
                  <c:v>0.00408721451031218</c:v>
                </c:pt>
                <c:pt idx="2527">
                  <c:v>0.00427160012731874</c:v>
                </c:pt>
                <c:pt idx="2528">
                  <c:v>0.00479638996033742</c:v>
                </c:pt>
                <c:pt idx="2529">
                  <c:v>0.00496186423200998</c:v>
                </c:pt>
                <c:pt idx="2530">
                  <c:v>0.00464509919766537</c:v>
                </c:pt>
                <c:pt idx="2531">
                  <c:v>0.00413212895548044</c:v>
                </c:pt>
                <c:pt idx="2532">
                  <c:v>0.00425032486381798</c:v>
                </c:pt>
                <c:pt idx="2533">
                  <c:v>0.00413685679181394</c:v>
                </c:pt>
                <c:pt idx="2534">
                  <c:v>0.00403284439247691</c:v>
                </c:pt>
                <c:pt idx="2535">
                  <c:v>0.00414158462814744</c:v>
                </c:pt>
                <c:pt idx="2536">
                  <c:v>0.00389100930247186</c:v>
                </c:pt>
                <c:pt idx="2537">
                  <c:v>0.00412976503731369</c:v>
                </c:pt>
                <c:pt idx="2538">
                  <c:v>0.00405175573781091</c:v>
                </c:pt>
                <c:pt idx="2539">
                  <c:v>0.00403048047431016</c:v>
                </c:pt>
                <c:pt idx="2540">
                  <c:v>0.00414631246448095</c:v>
                </c:pt>
                <c:pt idx="2541">
                  <c:v>0.00431887849065376</c:v>
                </c:pt>
                <c:pt idx="2542">
                  <c:v>0.00436852077215552</c:v>
                </c:pt>
                <c:pt idx="2543">
                  <c:v>0.00485076007817269</c:v>
                </c:pt>
                <c:pt idx="2544">
                  <c:v>0.00499495908634449</c:v>
                </c:pt>
                <c:pt idx="2545">
                  <c:v>0.00496422815017673</c:v>
                </c:pt>
                <c:pt idx="2546">
                  <c:v>0.00475383943333591</c:v>
                </c:pt>
                <c:pt idx="2547">
                  <c:v>0.00429523930898625</c:v>
                </c:pt>
                <c:pt idx="2548">
                  <c:v>0.00406357532864467</c:v>
                </c:pt>
                <c:pt idx="2549">
                  <c:v>0.00407539491947842</c:v>
                </c:pt>
                <c:pt idx="2550">
                  <c:v>0.00439452387198978</c:v>
                </c:pt>
                <c:pt idx="2551">
                  <c:v>0.00464273527949862</c:v>
                </c:pt>
                <c:pt idx="2552">
                  <c:v>0.00451744761666083</c:v>
                </c:pt>
                <c:pt idx="2553">
                  <c:v>0.00461436826149761</c:v>
                </c:pt>
                <c:pt idx="2554">
                  <c:v>0.00421250217314997</c:v>
                </c:pt>
                <c:pt idx="2555">
                  <c:v>0.00403284439247691</c:v>
                </c:pt>
                <c:pt idx="2556">
                  <c:v>0.00403048047431016</c:v>
                </c:pt>
                <c:pt idx="2557">
                  <c:v>0.00391228456597262</c:v>
                </c:pt>
                <c:pt idx="2558">
                  <c:v>0.00394065158397363</c:v>
                </c:pt>
                <c:pt idx="2559">
                  <c:v>0.00388864538430511</c:v>
                </c:pt>
                <c:pt idx="2560">
                  <c:v>0.0037302628671328</c:v>
                </c:pt>
                <c:pt idx="2561">
                  <c:v>0.00378699690313482</c:v>
                </c:pt>
                <c:pt idx="2562">
                  <c:v>0.00367589274929753</c:v>
                </c:pt>
                <c:pt idx="2563">
                  <c:v>0.00375390204880031</c:v>
                </c:pt>
                <c:pt idx="2564">
                  <c:v>0.00379408865763507</c:v>
                </c:pt>
                <c:pt idx="2565">
                  <c:v>0.00379645257580182</c:v>
                </c:pt>
                <c:pt idx="2566">
                  <c:v>0.00395010725664063</c:v>
                </c:pt>
                <c:pt idx="2567">
                  <c:v>0.00389573713880536</c:v>
                </c:pt>
                <c:pt idx="2568">
                  <c:v>0.00362861438596252</c:v>
                </c:pt>
                <c:pt idx="2569">
                  <c:v>0.00384136702097009</c:v>
                </c:pt>
                <c:pt idx="2570">
                  <c:v>0.00370898760363205</c:v>
                </c:pt>
                <c:pt idx="2571">
                  <c:v>0.0038744618753046</c:v>
                </c:pt>
                <c:pt idx="2572">
                  <c:v>0.00402575263797666</c:v>
                </c:pt>
                <c:pt idx="2573">
                  <c:v>0.00372789894896605</c:v>
                </c:pt>
                <c:pt idx="2574">
                  <c:v>0.00377754123046782</c:v>
                </c:pt>
                <c:pt idx="2575">
                  <c:v>0.00377044947596757</c:v>
                </c:pt>
                <c:pt idx="2576">
                  <c:v>0.00377517731230107</c:v>
                </c:pt>
                <c:pt idx="2577">
                  <c:v>0.00369716801279829</c:v>
                </c:pt>
                <c:pt idx="2578">
                  <c:v>0.00364043397679627</c:v>
                </c:pt>
                <c:pt idx="2579">
                  <c:v>0.00367352883113078</c:v>
                </c:pt>
                <c:pt idx="2580">
                  <c:v>0.0037113515217988</c:v>
                </c:pt>
                <c:pt idx="2581">
                  <c:v>0.00367825666746428</c:v>
                </c:pt>
                <c:pt idx="2582">
                  <c:v>0.00363334222229602</c:v>
                </c:pt>
                <c:pt idx="2583">
                  <c:v>0.0037302628671328</c:v>
                </c:pt>
                <c:pt idx="2584">
                  <c:v>0.00353878549562598</c:v>
                </c:pt>
                <c:pt idx="2585">
                  <c:v>0.00365461748579678</c:v>
                </c:pt>
                <c:pt idx="2586">
                  <c:v>0.00366170924029703</c:v>
                </c:pt>
                <c:pt idx="2587">
                  <c:v>0.00368062058563104</c:v>
                </c:pt>
                <c:pt idx="2588">
                  <c:v>0.00376335772146731</c:v>
                </c:pt>
                <c:pt idx="2589">
                  <c:v>0.00363334222229602</c:v>
                </c:pt>
                <c:pt idx="2590">
                  <c:v>0.00360024736796151</c:v>
                </c:pt>
                <c:pt idx="2591">
                  <c:v>0.003595519531628</c:v>
                </c:pt>
                <c:pt idx="2592">
                  <c:v>0.00383900310280334</c:v>
                </c:pt>
                <c:pt idx="2593">
                  <c:v>0.00401156912897615</c:v>
                </c:pt>
                <c:pt idx="2594">
                  <c:v>0.00437088469032228</c:v>
                </c:pt>
                <c:pt idx="2595">
                  <c:v>0.00447726100782606</c:v>
                </c:pt>
                <c:pt idx="2596">
                  <c:v>0.00469237756100039</c:v>
                </c:pt>
                <c:pt idx="2597">
                  <c:v>0.00426923620915199</c:v>
                </c:pt>
                <c:pt idx="2598">
                  <c:v>0.0038791897116381</c:v>
                </c:pt>
                <c:pt idx="2599">
                  <c:v>0.00354351333195949</c:v>
                </c:pt>
                <c:pt idx="2600">
                  <c:v>0.00369953193096504</c:v>
                </c:pt>
                <c:pt idx="2601">
                  <c:v>0.00365934532213028</c:v>
                </c:pt>
                <c:pt idx="2602">
                  <c:v>0.00343950093262245</c:v>
                </c:pt>
                <c:pt idx="2603">
                  <c:v>0.00337803906028693</c:v>
                </c:pt>
                <c:pt idx="2604">
                  <c:v>0.00339695040562093</c:v>
                </c:pt>
                <c:pt idx="2605">
                  <c:v>0.00334258028778567</c:v>
                </c:pt>
                <c:pt idx="2606">
                  <c:v>0.00347495970512371</c:v>
                </c:pt>
                <c:pt idx="2607">
                  <c:v>0.0035813360226275</c:v>
                </c:pt>
                <c:pt idx="2608">
                  <c:v>0.00359315561346125</c:v>
                </c:pt>
                <c:pt idx="2609">
                  <c:v>0.00347023186879021</c:v>
                </c:pt>
                <c:pt idx="2610">
                  <c:v>0.00352696590479223</c:v>
                </c:pt>
                <c:pt idx="2611">
                  <c:v>0.0035718803499605</c:v>
                </c:pt>
                <c:pt idx="2612">
                  <c:v>0.00350569064129147</c:v>
                </c:pt>
                <c:pt idx="2613">
                  <c:v>0.00353878549562598</c:v>
                </c:pt>
                <c:pt idx="2614">
                  <c:v>0.00369480409463154</c:v>
                </c:pt>
                <c:pt idx="2615">
                  <c:v>0.00347495970512371</c:v>
                </c:pt>
                <c:pt idx="2616">
                  <c:v>0.00372789894896605</c:v>
                </c:pt>
                <c:pt idx="2617">
                  <c:v>0.0035813360226275</c:v>
                </c:pt>
                <c:pt idx="2618">
                  <c:v>0.00365698140396353</c:v>
                </c:pt>
                <c:pt idx="2619">
                  <c:v>0.00357897210446075</c:v>
                </c:pt>
                <c:pt idx="2620">
                  <c:v>0.00339695040562093</c:v>
                </c:pt>
                <c:pt idx="2621">
                  <c:v>0.00328111841545014</c:v>
                </c:pt>
                <c:pt idx="2622">
                  <c:v>0.00340404216012119</c:v>
                </c:pt>
                <c:pt idx="2623">
                  <c:v>0.00340404216012119</c:v>
                </c:pt>
                <c:pt idx="2624">
                  <c:v>0.00352223806845873</c:v>
                </c:pt>
                <c:pt idx="2625">
                  <c:v>0.00343004525995545</c:v>
                </c:pt>
                <c:pt idx="2626">
                  <c:v>0.00347023186879021</c:v>
                </c:pt>
                <c:pt idx="2627">
                  <c:v>0.00362625046779577</c:v>
                </c:pt>
                <c:pt idx="2628">
                  <c:v>0.00379408865763507</c:v>
                </c:pt>
                <c:pt idx="2629">
                  <c:v>0.00377044947596757</c:v>
                </c:pt>
                <c:pt idx="2630">
                  <c:v>0.0041581320553147</c:v>
                </c:pt>
                <c:pt idx="2631">
                  <c:v>0.00423850527298423</c:v>
                </c:pt>
                <c:pt idx="2632">
                  <c:v>0.00385082269363709</c:v>
                </c:pt>
                <c:pt idx="2633">
                  <c:v>0.00393592374764012</c:v>
                </c:pt>
                <c:pt idx="2634">
                  <c:v>0.003576608186294</c:v>
                </c:pt>
                <c:pt idx="2635">
                  <c:v>0.0034371370144557</c:v>
                </c:pt>
                <c:pt idx="2636">
                  <c:v>0.00334967204228592</c:v>
                </c:pt>
                <c:pt idx="2637">
                  <c:v>0.00353169374112573</c:v>
                </c:pt>
                <c:pt idx="2638">
                  <c:v>0.00350332672312472</c:v>
                </c:pt>
                <c:pt idx="2639">
                  <c:v>0.00376335772146731</c:v>
                </c:pt>
                <c:pt idx="2640">
                  <c:v>0.00355060508645974</c:v>
                </c:pt>
                <c:pt idx="2641">
                  <c:v>0.00346786795062346</c:v>
                </c:pt>
                <c:pt idx="2642">
                  <c:v>0.00338749473295393</c:v>
                </c:pt>
                <c:pt idx="2643">
                  <c:v>0.00326929882461639</c:v>
                </c:pt>
                <c:pt idx="2644">
                  <c:v>0.00335676379678617</c:v>
                </c:pt>
                <c:pt idx="2645">
                  <c:v>0.00318656168878011</c:v>
                </c:pt>
                <c:pt idx="2646">
                  <c:v>0.00308018537127633</c:v>
                </c:pt>
                <c:pt idx="2647">
                  <c:v>0.00351041847762497</c:v>
                </c:pt>
                <c:pt idx="2648">
                  <c:v>0.00383191134830309</c:v>
                </c:pt>
                <c:pt idx="2649">
                  <c:v>0.00394537942030713</c:v>
                </c:pt>
                <c:pt idx="2650">
                  <c:v>0.00429523930898625</c:v>
                </c:pt>
                <c:pt idx="2651">
                  <c:v>0.00376572163963406</c:v>
                </c:pt>
                <c:pt idx="2652">
                  <c:v>0.00337803906028693</c:v>
                </c:pt>
                <c:pt idx="2653">
                  <c:v>0.00308254928944308</c:v>
                </c:pt>
                <c:pt idx="2654">
                  <c:v>0.00307072969860932</c:v>
                </c:pt>
                <c:pt idx="2655">
                  <c:v>0.00308964104394333</c:v>
                </c:pt>
                <c:pt idx="2656">
                  <c:v>0.00296908121743904</c:v>
                </c:pt>
                <c:pt idx="2657">
                  <c:v>0.0031629225071126</c:v>
                </c:pt>
                <c:pt idx="2658">
                  <c:v>0.00316528642527936</c:v>
                </c:pt>
                <c:pt idx="2659">
                  <c:v>0.00306836578044257</c:v>
                </c:pt>
                <c:pt idx="2660">
                  <c:v>0.00305654618960882</c:v>
                </c:pt>
                <c:pt idx="2661">
                  <c:v>0.00303999876244156</c:v>
                </c:pt>
                <c:pt idx="2662">
                  <c:v>0.00288161624526926</c:v>
                </c:pt>
                <c:pt idx="2663">
                  <c:v>0.00320074519778062</c:v>
                </c:pt>
                <c:pt idx="2664">
                  <c:v>0.0031487389981121</c:v>
                </c:pt>
                <c:pt idx="2665">
                  <c:v>0.00307072969860932</c:v>
                </c:pt>
                <c:pt idx="2666">
                  <c:v>0.00312037198011109</c:v>
                </c:pt>
                <c:pt idx="2667">
                  <c:v>0.00299744823544005</c:v>
                </c:pt>
                <c:pt idx="2668">
                  <c:v>0.00310855238927734</c:v>
                </c:pt>
                <c:pt idx="2669">
                  <c:v>0.00309436888027683</c:v>
                </c:pt>
                <c:pt idx="2670">
                  <c:v>0.00290525542693676</c:v>
                </c:pt>
                <c:pt idx="2671">
                  <c:v>0.00303527092610806</c:v>
                </c:pt>
                <c:pt idx="2672">
                  <c:v>0.00298326472643954</c:v>
                </c:pt>
                <c:pt idx="2673">
                  <c:v>0.00289816367243651</c:v>
                </c:pt>
                <c:pt idx="2674">
                  <c:v>0.00312982765277809</c:v>
                </c:pt>
                <c:pt idx="2675">
                  <c:v>0.00297380905377254</c:v>
                </c:pt>
                <c:pt idx="2676">
                  <c:v>0.00290052759060326</c:v>
                </c:pt>
                <c:pt idx="2677">
                  <c:v>0.00294307811760478</c:v>
                </c:pt>
                <c:pt idx="2678">
                  <c:v>0.00291471109960377</c:v>
                </c:pt>
                <c:pt idx="2679">
                  <c:v>0.00302108741710755</c:v>
                </c:pt>
                <c:pt idx="2680">
                  <c:v>0.00311564414377759</c:v>
                </c:pt>
                <c:pt idx="2681">
                  <c:v>0.0030139956626073</c:v>
                </c:pt>
                <c:pt idx="2682">
                  <c:v>0.00311091630744409</c:v>
                </c:pt>
                <c:pt idx="2683">
                  <c:v>0.00296198946293878</c:v>
                </c:pt>
                <c:pt idx="2684">
                  <c:v>0.00302817917160781</c:v>
                </c:pt>
                <c:pt idx="2685">
                  <c:v>0.00305181835327532</c:v>
                </c:pt>
                <c:pt idx="2686">
                  <c:v>0.00311564414377759</c:v>
                </c:pt>
                <c:pt idx="2687">
                  <c:v>0.00295253379027178</c:v>
                </c:pt>
                <c:pt idx="2688">
                  <c:v>0.00307545753494282</c:v>
                </c:pt>
                <c:pt idx="2689">
                  <c:v>0.002874524490769</c:v>
                </c:pt>
                <c:pt idx="2690">
                  <c:v>0.00297380905377254</c:v>
                </c:pt>
                <c:pt idx="2691">
                  <c:v>0.00310146063477708</c:v>
                </c:pt>
                <c:pt idx="2692">
                  <c:v>0.0030187234989408</c:v>
                </c:pt>
                <c:pt idx="2693">
                  <c:v>0.00315583075261235</c:v>
                </c:pt>
                <c:pt idx="2694">
                  <c:v>0.00330002976078415</c:v>
                </c:pt>
                <c:pt idx="2695">
                  <c:v>0.00356478859546024</c:v>
                </c:pt>
                <c:pt idx="2696">
                  <c:v>0.00405175573781091</c:v>
                </c:pt>
                <c:pt idx="2697">
                  <c:v>0.00398083819280839</c:v>
                </c:pt>
                <c:pt idx="2698">
                  <c:v>0.00380590824846883</c:v>
                </c:pt>
                <c:pt idx="2699">
                  <c:v>0.00318183385244661</c:v>
                </c:pt>
                <c:pt idx="2700">
                  <c:v>0.00317946993427986</c:v>
                </c:pt>
                <c:pt idx="2701">
                  <c:v>0.00295016987210503</c:v>
                </c:pt>
                <c:pt idx="2702">
                  <c:v>0.00288634408160276</c:v>
                </c:pt>
                <c:pt idx="2703">
                  <c:v>0.00291471109960377</c:v>
                </c:pt>
                <c:pt idx="2704">
                  <c:v>0.00309436888027683</c:v>
                </c:pt>
                <c:pt idx="2705">
                  <c:v>0.00320074519778062</c:v>
                </c:pt>
                <c:pt idx="2706">
                  <c:v>0.00325275139744913</c:v>
                </c:pt>
                <c:pt idx="2707">
                  <c:v>0.00325511531561589</c:v>
                </c:pt>
                <c:pt idx="2708">
                  <c:v>0.00309436888027683</c:v>
                </c:pt>
                <c:pt idx="2709">
                  <c:v>0.00321965654311462</c:v>
                </c:pt>
                <c:pt idx="2710">
                  <c:v>0.0031392833254451</c:v>
                </c:pt>
                <c:pt idx="2711">
                  <c:v>0.00321020087044762</c:v>
                </c:pt>
                <c:pt idx="2712">
                  <c:v>0.00311328022561084</c:v>
                </c:pt>
                <c:pt idx="2713">
                  <c:v>0.00300217607177355</c:v>
                </c:pt>
                <c:pt idx="2714">
                  <c:v>0.00295489770843853</c:v>
                </c:pt>
                <c:pt idx="2715">
                  <c:v>0.00289343583610301</c:v>
                </c:pt>
                <c:pt idx="2716">
                  <c:v>0.00297144513560579</c:v>
                </c:pt>
                <c:pt idx="2717">
                  <c:v>0.002874524490769</c:v>
                </c:pt>
                <c:pt idx="2718">
                  <c:v>0.00304709051694181</c:v>
                </c:pt>
                <c:pt idx="2719">
                  <c:v>0.00319365344328036</c:v>
                </c:pt>
                <c:pt idx="2720">
                  <c:v>0.00308964104394333</c:v>
                </c:pt>
                <c:pt idx="2721">
                  <c:v>0.00299744823544005</c:v>
                </c:pt>
                <c:pt idx="2722">
                  <c:v>0.0031487389981121</c:v>
                </c:pt>
                <c:pt idx="2723">
                  <c:v>0.00295253379027178</c:v>
                </c:pt>
                <c:pt idx="2724">
                  <c:v>0.00305654618960882</c:v>
                </c:pt>
                <c:pt idx="2725">
                  <c:v>0.00324802356111563</c:v>
                </c:pt>
                <c:pt idx="2726">
                  <c:v>0.00337331122395343</c:v>
                </c:pt>
                <c:pt idx="2727">
                  <c:v>0.00332130502428491</c:v>
                </c:pt>
                <c:pt idx="2728">
                  <c:v>0.0031392833254451</c:v>
                </c:pt>
                <c:pt idx="2729">
                  <c:v>0.00310618847111058</c:v>
                </c:pt>
                <c:pt idx="2730">
                  <c:v>0.00293835028127128</c:v>
                </c:pt>
                <c:pt idx="2731">
                  <c:v>0.00307782145310957</c:v>
                </c:pt>
                <c:pt idx="2732">
                  <c:v>0.00321256478861437</c:v>
                </c:pt>
                <c:pt idx="2733">
                  <c:v>0.00303999876244156</c:v>
                </c:pt>
                <c:pt idx="2734">
                  <c:v>0.00308727712577658</c:v>
                </c:pt>
                <c:pt idx="2735">
                  <c:v>0.00323384005211513</c:v>
                </c:pt>
                <c:pt idx="2736">
                  <c:v>0.00307309361677607</c:v>
                </c:pt>
                <c:pt idx="2737">
                  <c:v>0.00321492870678112</c:v>
                </c:pt>
                <c:pt idx="2738">
                  <c:v>0.00299272039910654</c:v>
                </c:pt>
                <c:pt idx="2739">
                  <c:v>0.0030187234989408</c:v>
                </c:pt>
                <c:pt idx="2740">
                  <c:v>0.00300217607177355</c:v>
                </c:pt>
                <c:pt idx="2741">
                  <c:v>0.00299508431727329</c:v>
                </c:pt>
                <c:pt idx="2742">
                  <c:v>0.00288870799976951</c:v>
                </c:pt>
                <c:pt idx="2743">
                  <c:v>0.00307072969860932</c:v>
                </c:pt>
                <c:pt idx="2744">
                  <c:v>0.00301635958077405</c:v>
                </c:pt>
                <c:pt idx="2745">
                  <c:v>0.00291471109960377</c:v>
                </c:pt>
                <c:pt idx="2746">
                  <c:v>0.00308491320760983</c:v>
                </c:pt>
                <c:pt idx="2747">
                  <c:v>0.00288161624526926</c:v>
                </c:pt>
                <c:pt idx="2748">
                  <c:v>0.00298799256277304</c:v>
                </c:pt>
                <c:pt idx="2749">
                  <c:v>0.0031629225071126</c:v>
                </c:pt>
                <c:pt idx="2750">
                  <c:v>0.00342295350545519</c:v>
                </c:pt>
                <c:pt idx="2751">
                  <c:v>0.00349859888679122</c:v>
                </c:pt>
                <c:pt idx="2752">
                  <c:v>0.00378226906680132</c:v>
                </c:pt>
                <c:pt idx="2753">
                  <c:v>0.00384845877547034</c:v>
                </c:pt>
                <c:pt idx="2754">
                  <c:v>0.00411085369197969</c:v>
                </c:pt>
                <c:pt idx="2755">
                  <c:v>0.00522898698485283</c:v>
                </c:pt>
                <c:pt idx="2756">
                  <c:v>0.00638494296839398</c:v>
                </c:pt>
                <c:pt idx="2757">
                  <c:v>0.00722413391759052</c:v>
                </c:pt>
                <c:pt idx="2758">
                  <c:v>0.00633530068689221</c:v>
                </c:pt>
                <c:pt idx="2759">
                  <c:v>0.00446307749882556</c:v>
                </c:pt>
                <c:pt idx="2760">
                  <c:v>0.0032976658426174</c:v>
                </c:pt>
                <c:pt idx="2761">
                  <c:v>0.00310146063477708</c:v>
                </c:pt>
                <c:pt idx="2762">
                  <c:v>0.00308727712577658</c:v>
                </c:pt>
                <c:pt idx="2763">
                  <c:v>0.00311564414377759</c:v>
                </c:pt>
                <c:pt idx="2764">
                  <c:v>0.00303290700794131</c:v>
                </c:pt>
                <c:pt idx="2765">
                  <c:v>0.0031392833254451</c:v>
                </c:pt>
                <c:pt idx="2766">
                  <c:v>0.0030139956626073</c:v>
                </c:pt>
                <c:pt idx="2767">
                  <c:v>0.00319365344328036</c:v>
                </c:pt>
                <c:pt idx="2768">
                  <c:v>0.00323856788844863</c:v>
                </c:pt>
                <c:pt idx="2769">
                  <c:v>0.00322911221578163</c:v>
                </c:pt>
                <c:pt idx="2770">
                  <c:v>0.00336858338761993</c:v>
                </c:pt>
                <c:pt idx="2771">
                  <c:v>0.0035813360226275</c:v>
                </c:pt>
                <c:pt idx="2772">
                  <c:v>0.00412740111914694</c:v>
                </c:pt>
                <c:pt idx="2773">
                  <c:v>0.00472310849716815</c:v>
                </c:pt>
                <c:pt idx="2774">
                  <c:v>0.00566394792753498</c:v>
                </c:pt>
                <c:pt idx="2775">
                  <c:v>0.00690736888324591</c:v>
                </c:pt>
                <c:pt idx="2776">
                  <c:v>0.00934929634949951</c:v>
                </c:pt>
                <c:pt idx="2777">
                  <c:v>0.013490880977647</c:v>
                </c:pt>
                <c:pt idx="2778">
                  <c:v>0.0225612349834699</c:v>
                </c:pt>
                <c:pt idx="2779">
                  <c:v>0.0377399535321769</c:v>
                </c:pt>
                <c:pt idx="2780">
                  <c:v>0.0589372077334316</c:v>
                </c:pt>
                <c:pt idx="2781">
                  <c:v>0.0697663168553171</c:v>
                </c:pt>
                <c:pt idx="2782">
                  <c:v>0.0545994178974438</c:v>
                </c:pt>
                <c:pt idx="2783">
                  <c:v>0.0263104091959367</c:v>
                </c:pt>
                <c:pt idx="2784">
                  <c:v>0.00864957657214127</c:v>
                </c:pt>
                <c:pt idx="2785">
                  <c:v>0.00350332672312472</c:v>
                </c:pt>
                <c:pt idx="2786">
                  <c:v>0.00261922132875991</c:v>
                </c:pt>
                <c:pt idx="2787">
                  <c:v>0.00254121202925714</c:v>
                </c:pt>
                <c:pt idx="2788">
                  <c:v>0.00277523992776547</c:v>
                </c:pt>
                <c:pt idx="2789">
                  <c:v>0.00291943893593727</c:v>
                </c:pt>
                <c:pt idx="2790">
                  <c:v>0.00295016987210503</c:v>
                </c:pt>
                <c:pt idx="2791">
                  <c:v>0.00295253379027178</c:v>
                </c:pt>
                <c:pt idx="2792">
                  <c:v>0.00311091630744409</c:v>
                </c:pt>
                <c:pt idx="2793">
                  <c:v>0.00284615747276799</c:v>
                </c:pt>
                <c:pt idx="2794">
                  <c:v>0.00273268940076395</c:v>
                </c:pt>
                <c:pt idx="2795">
                  <c:v>0.00288398016343601</c:v>
                </c:pt>
                <c:pt idx="2796">
                  <c:v>0.00305891010777557</c:v>
                </c:pt>
                <c:pt idx="2797">
                  <c:v>0.00293362244493777</c:v>
                </c:pt>
                <c:pt idx="2798">
                  <c:v>0.00307309361677607</c:v>
                </c:pt>
                <c:pt idx="2799">
                  <c:v>0.00324802356111563</c:v>
                </c:pt>
                <c:pt idx="2800">
                  <c:v>0.00329057408811715</c:v>
                </c:pt>
                <c:pt idx="2801">
                  <c:v>0.00333548853328541</c:v>
                </c:pt>
                <c:pt idx="2802">
                  <c:v>0.00343004525995545</c:v>
                </c:pt>
                <c:pt idx="2803">
                  <c:v>0.00297144513560579</c:v>
                </c:pt>
                <c:pt idx="2804">
                  <c:v>0.0028792523271025</c:v>
                </c:pt>
                <c:pt idx="2805">
                  <c:v>0.00274214507343096</c:v>
                </c:pt>
                <c:pt idx="2806">
                  <c:v>0.00281306261843348</c:v>
                </c:pt>
                <c:pt idx="2807">
                  <c:v>0.00279415127309948</c:v>
                </c:pt>
                <c:pt idx="2808">
                  <c:v>0.00278469560043247</c:v>
                </c:pt>
                <c:pt idx="2809">
                  <c:v>0.00281542653660023</c:v>
                </c:pt>
                <c:pt idx="2810">
                  <c:v>0.00282488220926724</c:v>
                </c:pt>
                <c:pt idx="2811">
                  <c:v>0.00280360694576648</c:v>
                </c:pt>
                <c:pt idx="2812">
                  <c:v>0.00256957904725815</c:v>
                </c:pt>
                <c:pt idx="2813">
                  <c:v>0.00270905021909645</c:v>
                </c:pt>
                <c:pt idx="2814">
                  <c:v>0.00262867700142692</c:v>
                </c:pt>
                <c:pt idx="2815">
                  <c:v>0.0027161419735967</c:v>
                </c:pt>
                <c:pt idx="2816">
                  <c:v>0.0027303254825972</c:v>
                </c:pt>
                <c:pt idx="2817">
                  <c:v>0.00268068320109544</c:v>
                </c:pt>
                <c:pt idx="2818">
                  <c:v>0.00279887910943298</c:v>
                </c:pt>
                <c:pt idx="2819">
                  <c:v>0.00295016987210503</c:v>
                </c:pt>
                <c:pt idx="2820">
                  <c:v>0.00288634408160276</c:v>
                </c:pt>
                <c:pt idx="2821">
                  <c:v>0.00279651519126623</c:v>
                </c:pt>
                <c:pt idx="2822">
                  <c:v>0.00284852139093474</c:v>
                </c:pt>
                <c:pt idx="2823">
                  <c:v>0.00268541103742894</c:v>
                </c:pt>
                <c:pt idx="2824">
                  <c:v>0.00250575325675587</c:v>
                </c:pt>
                <c:pt idx="2825">
                  <c:v>0.00250102542042237</c:v>
                </c:pt>
                <c:pt idx="2826">
                  <c:v>0.00256012337459114</c:v>
                </c:pt>
                <c:pt idx="2827">
                  <c:v>0.00260030998342591</c:v>
                </c:pt>
                <c:pt idx="2828">
                  <c:v>0.0025908543107589</c:v>
                </c:pt>
                <c:pt idx="2829">
                  <c:v>0.00251993676575638</c:v>
                </c:pt>
                <c:pt idx="2830">
                  <c:v>0.00273741723709746</c:v>
                </c:pt>
                <c:pt idx="2831">
                  <c:v>0.00263104091959367</c:v>
                </c:pt>
                <c:pt idx="2832">
                  <c:v>0.00256012337459114</c:v>
                </c:pt>
                <c:pt idx="2833">
                  <c:v>0.00273268940076395</c:v>
                </c:pt>
                <c:pt idx="2834">
                  <c:v>0.00265468010126118</c:v>
                </c:pt>
                <c:pt idx="2835">
                  <c:v>0.00269959454642944</c:v>
                </c:pt>
                <c:pt idx="2836">
                  <c:v>0.00262631308326017</c:v>
                </c:pt>
                <c:pt idx="2837">
                  <c:v>0.00254830378375739</c:v>
                </c:pt>
                <c:pt idx="2838">
                  <c:v>0.0027350533189307</c:v>
                </c:pt>
                <c:pt idx="2839">
                  <c:v>0.00263813267409392</c:v>
                </c:pt>
                <c:pt idx="2840">
                  <c:v>0.00251284501125613</c:v>
                </c:pt>
                <c:pt idx="2841">
                  <c:v>0.00251048109308938</c:v>
                </c:pt>
                <c:pt idx="2842">
                  <c:v>0.00264522442859417</c:v>
                </c:pt>
                <c:pt idx="2843">
                  <c:v>0.00250811717492263</c:v>
                </c:pt>
                <c:pt idx="2844">
                  <c:v>0.00268777495559569</c:v>
                </c:pt>
                <c:pt idx="2845">
                  <c:v>0.00254357594742389</c:v>
                </c:pt>
                <c:pt idx="2846">
                  <c:v>0.00269486671009594</c:v>
                </c:pt>
                <c:pt idx="2847">
                  <c:v>0.00264522442859417</c:v>
                </c:pt>
                <c:pt idx="2848">
                  <c:v>0.00247029448425461</c:v>
                </c:pt>
                <c:pt idx="2849">
                  <c:v>0.00269486671009594</c:v>
                </c:pt>
                <c:pt idx="2850">
                  <c:v>0.00260740173792616</c:v>
                </c:pt>
                <c:pt idx="2851">
                  <c:v>0.00256485121092465</c:v>
                </c:pt>
                <c:pt idx="2852">
                  <c:v>0.00259794606525916</c:v>
                </c:pt>
                <c:pt idx="2853">
                  <c:v>0.00261212957425966</c:v>
                </c:pt>
                <c:pt idx="2854">
                  <c:v>0.0025908543107589</c:v>
                </c:pt>
                <c:pt idx="2855">
                  <c:v>0.00258376255625865</c:v>
                </c:pt>
                <c:pt idx="2856">
                  <c:v>0.00240174085741884</c:v>
                </c:pt>
                <c:pt idx="2857">
                  <c:v>0.00263340483776042</c:v>
                </c:pt>
                <c:pt idx="2858">
                  <c:v>0.0024466553025871</c:v>
                </c:pt>
                <c:pt idx="2859">
                  <c:v>0.00274687290976446</c:v>
                </c:pt>
                <c:pt idx="2860">
                  <c:v>0.00277760384593222</c:v>
                </c:pt>
                <c:pt idx="2861">
                  <c:v>0.00270905021909645</c:v>
                </c:pt>
                <c:pt idx="2862">
                  <c:v>0.00300690390810705</c:v>
                </c:pt>
                <c:pt idx="2863">
                  <c:v>0.00312273589827784</c:v>
                </c:pt>
                <c:pt idx="2864">
                  <c:v>0.00326929882461639</c:v>
                </c:pt>
                <c:pt idx="2865">
                  <c:v>0.00288634408160276</c:v>
                </c:pt>
                <c:pt idx="2866">
                  <c:v>0.00307309361677607</c:v>
                </c:pt>
                <c:pt idx="2867">
                  <c:v>0.00274687290976446</c:v>
                </c:pt>
                <c:pt idx="2868">
                  <c:v>0.002874524490769</c:v>
                </c:pt>
                <c:pt idx="2869">
                  <c:v>0.00259558214709241</c:v>
                </c:pt>
                <c:pt idx="2870">
                  <c:v>0.00270432238276294</c:v>
                </c:pt>
                <c:pt idx="2871">
                  <c:v>0.00261449349242641</c:v>
                </c:pt>
                <c:pt idx="2872">
                  <c:v>0.00254357594742389</c:v>
                </c:pt>
                <c:pt idx="2873">
                  <c:v>0.00252702852025663</c:v>
                </c:pt>
                <c:pt idx="2874">
                  <c:v>0.00253412027475688</c:v>
                </c:pt>
                <c:pt idx="2875">
                  <c:v>0.00262394916509342</c:v>
                </c:pt>
                <c:pt idx="2876">
                  <c:v>0.00247502232058811</c:v>
                </c:pt>
                <c:pt idx="2877">
                  <c:v>0.00254593986559064</c:v>
                </c:pt>
                <c:pt idx="2878">
                  <c:v>0.00247029448425461</c:v>
                </c:pt>
                <c:pt idx="2879">
                  <c:v>0.00248684191142187</c:v>
                </c:pt>
                <c:pt idx="2880">
                  <c:v>0.00230009237624855</c:v>
                </c:pt>
                <c:pt idx="2881">
                  <c:v>0.00248211407508837</c:v>
                </c:pt>
                <c:pt idx="2882">
                  <c:v>0.00239228518475183</c:v>
                </c:pt>
                <c:pt idx="2883">
                  <c:v>0.00253175635659013</c:v>
                </c:pt>
                <c:pt idx="2884">
                  <c:v>0.00235446249408382</c:v>
                </c:pt>
                <c:pt idx="2885">
                  <c:v>0.00241356044825259</c:v>
                </c:pt>
                <c:pt idx="2886">
                  <c:v>0.00253648419292364</c:v>
                </c:pt>
                <c:pt idx="2887">
                  <c:v>0.00269723062826269</c:v>
                </c:pt>
                <c:pt idx="2888">
                  <c:v>0.002874524490769</c:v>
                </c:pt>
                <c:pt idx="2889">
                  <c:v>0.00310146063477708</c:v>
                </c:pt>
                <c:pt idx="2890">
                  <c:v>0.00352696590479223</c:v>
                </c:pt>
                <c:pt idx="2891">
                  <c:v>0.00351514631395848</c:v>
                </c:pt>
                <c:pt idx="2892">
                  <c:v>0.00348441537779072</c:v>
                </c:pt>
                <c:pt idx="2893">
                  <c:v>0.00311800806194434</c:v>
                </c:pt>
                <c:pt idx="2894">
                  <c:v>0.00268541103742894</c:v>
                </c:pt>
                <c:pt idx="2895">
                  <c:v>0.00263340483776042</c:v>
                </c:pt>
                <c:pt idx="2896">
                  <c:v>0.00249156974775537</c:v>
                </c:pt>
                <c:pt idx="2897">
                  <c:v>0.00258849039259215</c:v>
                </c:pt>
                <c:pt idx="2898">
                  <c:v>0.00248920582958862</c:v>
                </c:pt>
                <c:pt idx="2899">
                  <c:v>0.00241592436641934</c:v>
                </c:pt>
                <c:pt idx="2900">
                  <c:v>0.00248920582958862</c:v>
                </c:pt>
                <c:pt idx="2901">
                  <c:v>0.00251757284758963</c:v>
                </c:pt>
                <c:pt idx="2902">
                  <c:v>0.00243010787541985</c:v>
                </c:pt>
                <c:pt idx="2903">
                  <c:v>0.00258376255625865</c:v>
                </c:pt>
                <c:pt idx="2904">
                  <c:v>0.00249866150225562</c:v>
                </c:pt>
                <c:pt idx="2905">
                  <c:v>0.00276814817326522</c:v>
                </c:pt>
                <c:pt idx="2906">
                  <c:v>0.00276814817326522</c:v>
                </c:pt>
                <c:pt idx="2907">
                  <c:v>0.00272323372809695</c:v>
                </c:pt>
                <c:pt idx="2908">
                  <c:v>0.00282251829110048</c:v>
                </c:pt>
                <c:pt idx="2909">
                  <c:v>0.00270432238276294</c:v>
                </c:pt>
                <c:pt idx="2910">
                  <c:v>0.00286270489993525</c:v>
                </c:pt>
                <c:pt idx="2911">
                  <c:v>0.00270668630092969</c:v>
                </c:pt>
                <c:pt idx="2912">
                  <c:v>0.00246320272975436</c:v>
                </c:pt>
                <c:pt idx="2913">
                  <c:v>0.00250811717492263</c:v>
                </c:pt>
                <c:pt idx="2914">
                  <c:v>0.00265231618309443</c:v>
                </c:pt>
                <c:pt idx="2915">
                  <c:v>0.0025908543107589</c:v>
                </c:pt>
                <c:pt idx="2916">
                  <c:v>0.00266649969209493</c:v>
                </c:pt>
                <c:pt idx="2917">
                  <c:v>0.00266413577392818</c:v>
                </c:pt>
                <c:pt idx="2918">
                  <c:v>0.00264049659226067</c:v>
                </c:pt>
                <c:pt idx="2919">
                  <c:v>0.00270432238276294</c:v>
                </c:pt>
                <c:pt idx="2920">
                  <c:v>0.00271850589176345</c:v>
                </c:pt>
                <c:pt idx="2921">
                  <c:v>0.00269723062826269</c:v>
                </c:pt>
                <c:pt idx="2922">
                  <c:v>0.00239228518475183</c:v>
                </c:pt>
                <c:pt idx="2923">
                  <c:v>0.00236391816675083</c:v>
                </c:pt>
                <c:pt idx="2924">
                  <c:v>0.00247502232058811</c:v>
                </c:pt>
                <c:pt idx="2925">
                  <c:v>0.00254593986559064</c:v>
                </c:pt>
                <c:pt idx="2926">
                  <c:v>0.00246556664792111</c:v>
                </c:pt>
                <c:pt idx="2927">
                  <c:v>0.00241592436641934</c:v>
                </c:pt>
                <c:pt idx="2928">
                  <c:v>0.00254830378375739</c:v>
                </c:pt>
                <c:pt idx="2929">
                  <c:v>0.00253175635659013</c:v>
                </c:pt>
                <c:pt idx="2930">
                  <c:v>0.00264522442859417</c:v>
                </c:pt>
                <c:pt idx="2931">
                  <c:v>0.00249629758408887</c:v>
                </c:pt>
                <c:pt idx="2932">
                  <c:v>0.00235682641225057</c:v>
                </c:pt>
                <c:pt idx="2933">
                  <c:v>0.00231427588524906</c:v>
                </c:pt>
                <c:pt idx="2934">
                  <c:v>0.00236628208491758</c:v>
                </c:pt>
                <c:pt idx="2935">
                  <c:v>0.00251757284758963</c:v>
                </c:pt>
                <c:pt idx="2936">
                  <c:v>0.00251284501125613</c:v>
                </c:pt>
                <c:pt idx="2937">
                  <c:v>0.00253175635659013</c:v>
                </c:pt>
                <c:pt idx="2938">
                  <c:v>0.0028603409817685</c:v>
                </c:pt>
                <c:pt idx="2939">
                  <c:v>0.00287216057260225</c:v>
                </c:pt>
                <c:pt idx="2940">
                  <c:v>0.00309909671661033</c:v>
                </c:pt>
                <c:pt idx="2941">
                  <c:v>0.0032929380062839</c:v>
                </c:pt>
                <c:pt idx="2942">
                  <c:v>0.00350096280495797</c:v>
                </c:pt>
                <c:pt idx="2943">
                  <c:v>0.00341586175095494</c:v>
                </c:pt>
                <c:pt idx="2944">
                  <c:v>0.00325275139744913</c:v>
                </c:pt>
                <c:pt idx="2945">
                  <c:v>0.0030045399899403</c:v>
                </c:pt>
                <c:pt idx="2946">
                  <c:v>0.0027255976462637</c:v>
                </c:pt>
                <c:pt idx="2947">
                  <c:v>0.00280360694576648</c:v>
                </c:pt>
                <c:pt idx="2948">
                  <c:v>0.00275869250059821</c:v>
                </c:pt>
                <c:pt idx="2949">
                  <c:v>0.00266177185576143</c:v>
                </c:pt>
                <c:pt idx="2950">
                  <c:v>0.00260503781975941</c:v>
                </c:pt>
                <c:pt idx="2951">
                  <c:v>0.00259794606525916</c:v>
                </c:pt>
                <c:pt idx="2952">
                  <c:v>0.00253175635659013</c:v>
                </c:pt>
                <c:pt idx="2953">
                  <c:v>0.00256957904725815</c:v>
                </c:pt>
                <c:pt idx="2954">
                  <c:v>0.0025766708017584</c:v>
                </c:pt>
                <c:pt idx="2955">
                  <c:v>0.00248920582958862</c:v>
                </c:pt>
                <c:pt idx="2956">
                  <c:v>0.00245847489342086</c:v>
                </c:pt>
                <c:pt idx="2957">
                  <c:v>0.00264286051042742</c:v>
                </c:pt>
                <c:pt idx="2958">
                  <c:v>0.00246556664792111</c:v>
                </c:pt>
                <c:pt idx="2959">
                  <c:v>0.00254830378375739</c:v>
                </c:pt>
                <c:pt idx="2960">
                  <c:v>0.00252466460208988</c:v>
                </c:pt>
                <c:pt idx="2961">
                  <c:v>0.00262631308326017</c:v>
                </c:pt>
                <c:pt idx="2962">
                  <c:v>0.00255539553825764</c:v>
                </c:pt>
                <c:pt idx="2963">
                  <c:v>0.00247265840242136</c:v>
                </c:pt>
                <c:pt idx="2964">
                  <c:v>0.00248211407508837</c:v>
                </c:pt>
                <c:pt idx="2965">
                  <c:v>0.00242538003908635</c:v>
                </c:pt>
                <c:pt idx="2966">
                  <c:v>0.00238046559391808</c:v>
                </c:pt>
                <c:pt idx="2967">
                  <c:v>0.00239701302108534</c:v>
                </c:pt>
                <c:pt idx="2968">
                  <c:v>0.0022788171127478</c:v>
                </c:pt>
                <c:pt idx="2969">
                  <c:v>0.00243483571175335</c:v>
                </c:pt>
                <c:pt idx="2970">
                  <c:v>0.00238046559391808</c:v>
                </c:pt>
                <c:pt idx="2971">
                  <c:v>0.00253884811109039</c:v>
                </c:pt>
                <c:pt idx="2972">
                  <c:v>0.00239937693925209</c:v>
                </c:pt>
                <c:pt idx="2973">
                  <c:v>0.00242065220275284</c:v>
                </c:pt>
                <c:pt idx="2974">
                  <c:v>0.00247265840242136</c:v>
                </c:pt>
                <c:pt idx="2975">
                  <c:v>0.0024513831389206</c:v>
                </c:pt>
                <c:pt idx="2976">
                  <c:v>0.00246083881158761</c:v>
                </c:pt>
                <c:pt idx="2977">
                  <c:v>0.00247029448425461</c:v>
                </c:pt>
                <c:pt idx="2978">
                  <c:v>0.00248920582958862</c:v>
                </c:pt>
                <c:pt idx="2979">
                  <c:v>0.0024466553025871</c:v>
                </c:pt>
                <c:pt idx="2980">
                  <c:v>0.00265940793759468</c:v>
                </c:pt>
                <c:pt idx="2981">
                  <c:v>0.00266886361026168</c:v>
                </c:pt>
                <c:pt idx="2982">
                  <c:v>0.0024230161209196</c:v>
                </c:pt>
                <c:pt idx="2983">
                  <c:v>0.00242065220275284</c:v>
                </c:pt>
                <c:pt idx="2984">
                  <c:v>0.00231427588524906</c:v>
                </c:pt>
                <c:pt idx="2985">
                  <c:v>0.00242065220275284</c:v>
                </c:pt>
                <c:pt idx="2986">
                  <c:v>0.00240174085741884</c:v>
                </c:pt>
                <c:pt idx="2987">
                  <c:v>0.00238755734841833</c:v>
                </c:pt>
                <c:pt idx="2988">
                  <c:v>0.00233791506691657</c:v>
                </c:pt>
                <c:pt idx="2989">
                  <c:v>0.00246083881158761</c:v>
                </c:pt>
                <c:pt idx="2990">
                  <c:v>0.00247738623875486</c:v>
                </c:pt>
                <c:pt idx="2991">
                  <c:v>0.00250102542042237</c:v>
                </c:pt>
                <c:pt idx="2992">
                  <c:v>0.00247975015692162</c:v>
                </c:pt>
                <c:pt idx="2993">
                  <c:v>0.00246083881158761</c:v>
                </c:pt>
                <c:pt idx="2994">
                  <c:v>0.00260740173792616</c:v>
                </c:pt>
                <c:pt idx="2995">
                  <c:v>0.00248211407508837</c:v>
                </c:pt>
                <c:pt idx="2996">
                  <c:v>0.00264286051042742</c:v>
                </c:pt>
                <c:pt idx="2997">
                  <c:v>0.00270668630092969</c:v>
                </c:pt>
                <c:pt idx="2998">
                  <c:v>0.00285324922726825</c:v>
                </c:pt>
                <c:pt idx="2999">
                  <c:v>0.00262394916509342</c:v>
                </c:pt>
                <c:pt idx="3000">
                  <c:v>0.00288398016343601</c:v>
                </c:pt>
                <c:pt idx="3001">
                  <c:v>0.00262394916509342</c:v>
                </c:pt>
                <c:pt idx="3002">
                  <c:v>0.00249866150225562</c:v>
                </c:pt>
                <c:pt idx="3003">
                  <c:v>0.00242538003908635</c:v>
                </c:pt>
                <c:pt idx="3004">
                  <c:v>0.00238992126658508</c:v>
                </c:pt>
                <c:pt idx="3005">
                  <c:v>0.00236155424858408</c:v>
                </c:pt>
                <c:pt idx="3006">
                  <c:v>0.00227172535824754</c:v>
                </c:pt>
                <c:pt idx="3007">
                  <c:v>0.00243956354808685</c:v>
                </c:pt>
                <c:pt idx="3008">
                  <c:v>0.0023024562944153</c:v>
                </c:pt>
                <c:pt idx="3009">
                  <c:v>0.00233082331241631</c:v>
                </c:pt>
                <c:pt idx="3010">
                  <c:v>0.00255775945642439</c:v>
                </c:pt>
                <c:pt idx="3011">
                  <c:v>0.00252939243842338</c:v>
                </c:pt>
                <c:pt idx="3012">
                  <c:v>0.00222208307674578</c:v>
                </c:pt>
                <c:pt idx="3013">
                  <c:v>0.00237810167575133</c:v>
                </c:pt>
                <c:pt idx="3014">
                  <c:v>0.0022788171127478</c:v>
                </c:pt>
                <c:pt idx="3015">
                  <c:v>0.00227172535824754</c:v>
                </c:pt>
                <c:pt idx="3016">
                  <c:v>0.00231191196708231</c:v>
                </c:pt>
                <c:pt idx="3017">
                  <c:v>0.00225517793108029</c:v>
                </c:pt>
                <c:pt idx="3018">
                  <c:v>0.0024230161209196</c:v>
                </c:pt>
                <c:pt idx="3019">
                  <c:v>0.00239228518475183</c:v>
                </c:pt>
                <c:pt idx="3020">
                  <c:v>0.00242065220275284</c:v>
                </c:pt>
                <c:pt idx="3021">
                  <c:v>0.00251520892942288</c:v>
                </c:pt>
                <c:pt idx="3022">
                  <c:v>0.00251757284758963</c:v>
                </c:pt>
                <c:pt idx="3023">
                  <c:v>0.00276814817326522</c:v>
                </c:pt>
                <c:pt idx="3024">
                  <c:v>0.00280360694576648</c:v>
                </c:pt>
                <c:pt idx="3025">
                  <c:v>0.00284615747276799</c:v>
                </c:pt>
                <c:pt idx="3026">
                  <c:v>0.00285088530910149</c:v>
                </c:pt>
                <c:pt idx="3027">
                  <c:v>0.00261922132875991</c:v>
                </c:pt>
                <c:pt idx="3028">
                  <c:v>0.00246793056608786</c:v>
                </c:pt>
                <c:pt idx="3029">
                  <c:v>0.00248211407508837</c:v>
                </c:pt>
                <c:pt idx="3030">
                  <c:v>0.00228590886724805</c:v>
                </c:pt>
                <c:pt idx="3031">
                  <c:v>0.00221262740407877</c:v>
                </c:pt>
                <c:pt idx="3032">
                  <c:v>0.00233555114874982</c:v>
                </c:pt>
                <c:pt idx="3033">
                  <c:v>0.00242065220275284</c:v>
                </c:pt>
                <c:pt idx="3034">
                  <c:v>0.0022882727854148</c:v>
                </c:pt>
                <c:pt idx="3035">
                  <c:v>0.00239701302108534</c:v>
                </c:pt>
                <c:pt idx="3036">
                  <c:v>0.00228118103091455</c:v>
                </c:pt>
                <c:pt idx="3037">
                  <c:v>0.00250338933858912</c:v>
                </c:pt>
                <c:pt idx="3038">
                  <c:v>0.00254830378375739</c:v>
                </c:pt>
                <c:pt idx="3039">
                  <c:v>0.00259321822892566</c:v>
                </c:pt>
                <c:pt idx="3040">
                  <c:v>0.00251993676575638</c:v>
                </c:pt>
                <c:pt idx="3041">
                  <c:v>0.00241828828458609</c:v>
                </c:pt>
                <c:pt idx="3042">
                  <c:v>0.00253175635659013</c:v>
                </c:pt>
                <c:pt idx="3043">
                  <c:v>0.00234500682141682</c:v>
                </c:pt>
                <c:pt idx="3044">
                  <c:v>0.00235919033041732</c:v>
                </c:pt>
                <c:pt idx="3045">
                  <c:v>0.00230482021258206</c:v>
                </c:pt>
                <c:pt idx="3046">
                  <c:v>0.00220789956774527</c:v>
                </c:pt>
                <c:pt idx="3047">
                  <c:v>0.00219607997691152</c:v>
                </c:pt>
                <c:pt idx="3048">
                  <c:v>0.00230954804891556</c:v>
                </c:pt>
                <c:pt idx="3049">
                  <c:v>0.00226936144008079</c:v>
                </c:pt>
                <c:pt idx="3050">
                  <c:v>0.00230718413074881</c:v>
                </c:pt>
                <c:pt idx="3051">
                  <c:v>0.00216062120441025</c:v>
                </c:pt>
                <c:pt idx="3052">
                  <c:v>0.00220317173141177</c:v>
                </c:pt>
                <c:pt idx="3053">
                  <c:v>0.00233082331241631</c:v>
                </c:pt>
                <c:pt idx="3054">
                  <c:v>0.00220317173141177</c:v>
                </c:pt>
                <c:pt idx="3055">
                  <c:v>0.00217716863157751</c:v>
                </c:pt>
                <c:pt idx="3056">
                  <c:v>0.00232609547608281</c:v>
                </c:pt>
                <c:pt idx="3057">
                  <c:v>0.00239464910291858</c:v>
                </c:pt>
                <c:pt idx="3058">
                  <c:v>0.00230009237624855</c:v>
                </c:pt>
                <c:pt idx="3059">
                  <c:v>0.00263104091959367</c:v>
                </c:pt>
                <c:pt idx="3060">
                  <c:v>0.00283906571826774</c:v>
                </c:pt>
                <c:pt idx="3061">
                  <c:v>0.0033023936789509</c:v>
                </c:pt>
                <c:pt idx="3062">
                  <c:v>0.00353642157745923</c:v>
                </c:pt>
                <c:pt idx="3063">
                  <c:v>0.00308254928944308</c:v>
                </c:pt>
                <c:pt idx="3064">
                  <c:v>0.00271377805542995</c:v>
                </c:pt>
                <c:pt idx="3065">
                  <c:v>0.00220317173141177</c:v>
                </c:pt>
                <c:pt idx="3066">
                  <c:v>0.00229063670358155</c:v>
                </c:pt>
                <c:pt idx="3067">
                  <c:v>0.00224335834024653</c:v>
                </c:pt>
                <c:pt idx="3068">
                  <c:v>0.00232373155791606</c:v>
                </c:pt>
                <c:pt idx="3069">
                  <c:v>0.00214643769540975</c:v>
                </c:pt>
                <c:pt idx="3070">
                  <c:v>0.00220553564957852</c:v>
                </c:pt>
                <c:pt idx="3071">
                  <c:v>0.00217480471341076</c:v>
                </c:pt>
                <c:pt idx="3072">
                  <c:v>0.00222208307674578</c:v>
                </c:pt>
                <c:pt idx="3073">
                  <c:v>0.00225281401291354</c:v>
                </c:pt>
                <c:pt idx="3074">
                  <c:v>0.00220080781324502</c:v>
                </c:pt>
                <c:pt idx="3075">
                  <c:v>0.0022977284580818</c:v>
                </c:pt>
                <c:pt idx="3076">
                  <c:v>0.00231191196708231</c:v>
                </c:pt>
                <c:pt idx="3077">
                  <c:v>0.00224335834024653</c:v>
                </c:pt>
                <c:pt idx="3078">
                  <c:v>0.0024513831389206</c:v>
                </c:pt>
                <c:pt idx="3079">
                  <c:v>0.00226699752191404</c:v>
                </c:pt>
                <c:pt idx="3080">
                  <c:v>0.00250102542042237</c:v>
                </c:pt>
                <c:pt idx="3081">
                  <c:v>0.00240883261191909</c:v>
                </c:pt>
                <c:pt idx="3082">
                  <c:v>0.00262158524692667</c:v>
                </c:pt>
                <c:pt idx="3083">
                  <c:v>0.0025861264744254</c:v>
                </c:pt>
                <c:pt idx="3084">
                  <c:v>0.00266177185576143</c:v>
                </c:pt>
                <c:pt idx="3085">
                  <c:v>0.00262158524692667</c:v>
                </c:pt>
                <c:pt idx="3086">
                  <c:v>0.00264995226492768</c:v>
                </c:pt>
                <c:pt idx="3087">
                  <c:v>0.0030234513352743</c:v>
                </c:pt>
                <c:pt idx="3088">
                  <c:v>0.00297617297193929</c:v>
                </c:pt>
                <c:pt idx="3089">
                  <c:v>0.00302108741710755</c:v>
                </c:pt>
                <c:pt idx="3090">
                  <c:v>0.00309436888027683</c:v>
                </c:pt>
                <c:pt idx="3091">
                  <c:v>0.00273978115526421</c:v>
                </c:pt>
                <c:pt idx="3092">
                  <c:v>0.00260740173792616</c:v>
                </c:pt>
                <c:pt idx="3093">
                  <c:v>0.00226463360374729</c:v>
                </c:pt>
                <c:pt idx="3094">
                  <c:v>0.002144073777243</c:v>
                </c:pt>
                <c:pt idx="3095">
                  <c:v>0.00234264290325007</c:v>
                </c:pt>
                <c:pt idx="3096">
                  <c:v>0.00212989026824249</c:v>
                </c:pt>
                <c:pt idx="3097">
                  <c:v>0.00213225418640924</c:v>
                </c:pt>
                <c:pt idx="3098">
                  <c:v>0.00221971915857903</c:v>
                </c:pt>
                <c:pt idx="3099">
                  <c:v>0.00230718413074881</c:v>
                </c:pt>
                <c:pt idx="3100">
                  <c:v>0.00237337383941783</c:v>
                </c:pt>
                <c:pt idx="3101">
                  <c:v>0.0022835449490813</c:v>
                </c:pt>
                <c:pt idx="3102">
                  <c:v>0.00218426038607776</c:v>
                </c:pt>
                <c:pt idx="3103">
                  <c:v>0.00214643769540975</c:v>
                </c:pt>
                <c:pt idx="3104">
                  <c:v>0.00224808617658004</c:v>
                </c:pt>
                <c:pt idx="3105">
                  <c:v>0.0024324717935866</c:v>
                </c:pt>
                <c:pt idx="3106">
                  <c:v>0.00230954804891556</c:v>
                </c:pt>
                <c:pt idx="3107">
                  <c:v>0.00234027898508332</c:v>
                </c:pt>
                <c:pt idx="3108">
                  <c:v>0.0022977284580818</c:v>
                </c:pt>
                <c:pt idx="3109">
                  <c:v>0.00227645319458104</c:v>
                </c:pt>
                <c:pt idx="3110">
                  <c:v>0.00237573775758458</c:v>
                </c:pt>
                <c:pt idx="3111">
                  <c:v>0.00239464910291858</c:v>
                </c:pt>
                <c:pt idx="3112">
                  <c:v>0.00238755734841833</c:v>
                </c:pt>
                <c:pt idx="3113">
                  <c:v>0.00244429138442035</c:v>
                </c:pt>
                <c:pt idx="3114">
                  <c:v>0.00262631308326017</c:v>
                </c:pt>
                <c:pt idx="3115">
                  <c:v>0.00272796156443045</c:v>
                </c:pt>
                <c:pt idx="3116">
                  <c:v>0.00268541103742894</c:v>
                </c:pt>
                <c:pt idx="3117">
                  <c:v>0.00255539553825764</c:v>
                </c:pt>
                <c:pt idx="3118">
                  <c:v>0.00243956354808685</c:v>
                </c:pt>
                <c:pt idx="3119">
                  <c:v>0.00241119653008584</c:v>
                </c:pt>
                <c:pt idx="3120">
                  <c:v>0.00240646869375234</c:v>
                </c:pt>
                <c:pt idx="3121">
                  <c:v>0.00225045009474678</c:v>
                </c:pt>
                <c:pt idx="3122">
                  <c:v>0.0024324717935866</c:v>
                </c:pt>
                <c:pt idx="3123">
                  <c:v>0.00233318723058306</c:v>
                </c:pt>
                <c:pt idx="3124">
                  <c:v>0.00232136763974931</c:v>
                </c:pt>
                <c:pt idx="3125">
                  <c:v>0.00227172535824754</c:v>
                </c:pt>
                <c:pt idx="3126">
                  <c:v>0.00207079231407372</c:v>
                </c:pt>
                <c:pt idx="3127">
                  <c:v>0.00231191196708231</c:v>
                </c:pt>
                <c:pt idx="3128">
                  <c:v>0.00226936144008079</c:v>
                </c:pt>
                <c:pt idx="3129">
                  <c:v>0.00226936144008079</c:v>
                </c:pt>
                <c:pt idx="3130">
                  <c:v>0.00235919033041732</c:v>
                </c:pt>
                <c:pt idx="3131">
                  <c:v>0.00223626658574628</c:v>
                </c:pt>
                <c:pt idx="3132">
                  <c:v>0.00231191196708231</c:v>
                </c:pt>
                <c:pt idx="3133">
                  <c:v>0.00223153874941278</c:v>
                </c:pt>
                <c:pt idx="3134">
                  <c:v>0.00234027898508332</c:v>
                </c:pt>
                <c:pt idx="3135">
                  <c:v>0.00222681091307928</c:v>
                </c:pt>
                <c:pt idx="3136">
                  <c:v>0.00222208307674578</c:v>
                </c:pt>
                <c:pt idx="3137">
                  <c:v>0.00216062120441025</c:v>
                </c:pt>
                <c:pt idx="3138">
                  <c:v>0.00203060570523896</c:v>
                </c:pt>
                <c:pt idx="3139">
                  <c:v>0.00210861500474174</c:v>
                </c:pt>
                <c:pt idx="3140">
                  <c:v>0.00220317173141177</c:v>
                </c:pt>
                <c:pt idx="3141">
                  <c:v>0.00208024798674073</c:v>
                </c:pt>
                <c:pt idx="3142">
                  <c:v>0.00211097892290849</c:v>
                </c:pt>
                <c:pt idx="3143">
                  <c:v>0.00213225418640924</c:v>
                </c:pt>
                <c:pt idx="3144">
                  <c:v>0.00214170985907625</c:v>
                </c:pt>
                <c:pt idx="3145">
                  <c:v>0.00223626658574628</c:v>
                </c:pt>
                <c:pt idx="3146">
                  <c:v>0.00222444699491253</c:v>
                </c:pt>
                <c:pt idx="3147">
                  <c:v>0.00233318723058306</c:v>
                </c:pt>
                <c:pt idx="3148">
                  <c:v>0.00237810167575133</c:v>
                </c:pt>
                <c:pt idx="3149">
                  <c:v>0.00252230068392313</c:v>
                </c:pt>
                <c:pt idx="3150">
                  <c:v>0.00234027898508332</c:v>
                </c:pt>
                <c:pt idx="3151">
                  <c:v>0.00223390266757953</c:v>
                </c:pt>
                <c:pt idx="3152">
                  <c:v>0.00233791506691657</c:v>
                </c:pt>
                <c:pt idx="3153">
                  <c:v>0.0022930006217483</c:v>
                </c:pt>
                <c:pt idx="3154">
                  <c:v>0.00232845939424956</c:v>
                </c:pt>
                <c:pt idx="3155">
                  <c:v>0.00232609547608281</c:v>
                </c:pt>
                <c:pt idx="3156">
                  <c:v>0.00227408927641429</c:v>
                </c:pt>
                <c:pt idx="3157">
                  <c:v>0.00228118103091455</c:v>
                </c:pt>
                <c:pt idx="3158">
                  <c:v>0.00211807067740874</c:v>
                </c:pt>
                <c:pt idx="3159">
                  <c:v>0.00218662430424451</c:v>
                </c:pt>
                <c:pt idx="3160">
                  <c:v>0.00221499132224552</c:v>
                </c:pt>
                <c:pt idx="3161">
                  <c:v>0.00241828828458609</c:v>
                </c:pt>
                <c:pt idx="3162">
                  <c:v>0.00238282951208483</c:v>
                </c:pt>
                <c:pt idx="3163">
                  <c:v>0.00244901922075385</c:v>
                </c:pt>
                <c:pt idx="3164">
                  <c:v>0.0022882727854148</c:v>
                </c:pt>
                <c:pt idx="3165">
                  <c:v>0.00202587786890546</c:v>
                </c:pt>
                <c:pt idx="3166">
                  <c:v>0.00223863050391303</c:v>
                </c:pt>
                <c:pt idx="3167">
                  <c:v>0.00211807067740874</c:v>
                </c:pt>
                <c:pt idx="3168">
                  <c:v>0.00210861500474174</c:v>
                </c:pt>
                <c:pt idx="3169">
                  <c:v>0.00226463360374729</c:v>
                </c:pt>
                <c:pt idx="3170">
                  <c:v>0.0022788171127478</c:v>
                </c:pt>
                <c:pt idx="3171">
                  <c:v>0.00232845939424956</c:v>
                </c:pt>
                <c:pt idx="3172">
                  <c:v>0.00247975015692162</c:v>
                </c:pt>
                <c:pt idx="3173">
                  <c:v>0.00263340483776042</c:v>
                </c:pt>
                <c:pt idx="3174">
                  <c:v>0.00260030998342591</c:v>
                </c:pt>
                <c:pt idx="3175">
                  <c:v>0.00256485121092465</c:v>
                </c:pt>
                <c:pt idx="3176">
                  <c:v>0.00253884811109039</c:v>
                </c:pt>
                <c:pt idx="3177">
                  <c:v>0.00236391816675083</c:v>
                </c:pt>
                <c:pt idx="3178">
                  <c:v>0.00230718413074881</c:v>
                </c:pt>
                <c:pt idx="3179">
                  <c:v>0.0024466553025871</c:v>
                </c:pt>
                <c:pt idx="3180">
                  <c:v>0.00230954804891556</c:v>
                </c:pt>
                <c:pt idx="3181">
                  <c:v>0.00227645319458104</c:v>
                </c:pt>
                <c:pt idx="3182">
                  <c:v>0.00246556664792111</c:v>
                </c:pt>
                <c:pt idx="3183">
                  <c:v>0.00237573775758458</c:v>
                </c:pt>
                <c:pt idx="3184">
                  <c:v>0.00235446249408382</c:v>
                </c:pt>
                <c:pt idx="3185">
                  <c:v>0.00218662430424451</c:v>
                </c:pt>
                <c:pt idx="3186">
                  <c:v>0.00227645319458104</c:v>
                </c:pt>
                <c:pt idx="3187">
                  <c:v>0.00220317173141177</c:v>
                </c:pt>
                <c:pt idx="3188">
                  <c:v>0.0024419274662536</c:v>
                </c:pt>
                <c:pt idx="3189">
                  <c:v>0.00259321822892566</c:v>
                </c:pt>
                <c:pt idx="3190">
                  <c:v>0.00279887910943298</c:v>
                </c:pt>
                <c:pt idx="3191">
                  <c:v>0.0027161419735967</c:v>
                </c:pt>
                <c:pt idx="3192">
                  <c:v>0.00261449349242641</c:v>
                </c:pt>
                <c:pt idx="3193">
                  <c:v>0.00244901922075385</c:v>
                </c:pt>
                <c:pt idx="3194">
                  <c:v>0.00223390266757953</c:v>
                </c:pt>
                <c:pt idx="3195">
                  <c:v>0.00212279851374224</c:v>
                </c:pt>
                <c:pt idx="3196">
                  <c:v>0.00208261190490748</c:v>
                </c:pt>
                <c:pt idx="3197">
                  <c:v>0.00199041909640419</c:v>
                </c:pt>
                <c:pt idx="3198">
                  <c:v>0.00204715313240622</c:v>
                </c:pt>
                <c:pt idx="3199">
                  <c:v>0.00220789956774527</c:v>
                </c:pt>
                <c:pt idx="3200">
                  <c:v>0.00209915933207473</c:v>
                </c:pt>
                <c:pt idx="3201">
                  <c:v>0.00212043459557549</c:v>
                </c:pt>
                <c:pt idx="3202">
                  <c:v>0.00208970365940773</c:v>
                </c:pt>
                <c:pt idx="3203">
                  <c:v>0.00208970365940773</c:v>
                </c:pt>
                <c:pt idx="3204">
                  <c:v>0.00207788406857398</c:v>
                </c:pt>
                <c:pt idx="3205">
                  <c:v>0.0020093304417382</c:v>
                </c:pt>
                <c:pt idx="3206">
                  <c:v>0.00211334284107524</c:v>
                </c:pt>
                <c:pt idx="3207">
                  <c:v>0.00215352944991</c:v>
                </c:pt>
                <c:pt idx="3208">
                  <c:v>0.0021582572862435</c:v>
                </c:pt>
                <c:pt idx="3209">
                  <c:v>0.00207079231407372</c:v>
                </c:pt>
                <c:pt idx="3210">
                  <c:v>0.00207315623224047</c:v>
                </c:pt>
                <c:pt idx="3211">
                  <c:v>0.00214643769540975</c:v>
                </c:pt>
                <c:pt idx="3212">
                  <c:v>0.00213698202274275</c:v>
                </c:pt>
                <c:pt idx="3213">
                  <c:v>0.00219135214057801</c:v>
                </c:pt>
                <c:pt idx="3214">
                  <c:v>0.0021393459409095</c:v>
                </c:pt>
                <c:pt idx="3215">
                  <c:v>0.00217480471341076</c:v>
                </c:pt>
                <c:pt idx="3216">
                  <c:v>0.00216534904074376</c:v>
                </c:pt>
                <c:pt idx="3217">
                  <c:v>0.00198569126007069</c:v>
                </c:pt>
                <c:pt idx="3218">
                  <c:v>0.00211097892290849</c:v>
                </c:pt>
                <c:pt idx="3219">
                  <c:v>0.00206842839590697</c:v>
                </c:pt>
                <c:pt idx="3220">
                  <c:v>0.00208970365940773</c:v>
                </c:pt>
                <c:pt idx="3221">
                  <c:v>0.00216771295891051</c:v>
                </c:pt>
                <c:pt idx="3222">
                  <c:v>0.00209915933207473</c:v>
                </c:pt>
                <c:pt idx="3223">
                  <c:v>0.00225754184924704</c:v>
                </c:pt>
                <c:pt idx="3224">
                  <c:v>0.00207788406857398</c:v>
                </c:pt>
                <c:pt idx="3225">
                  <c:v>0.00212279851374224</c:v>
                </c:pt>
                <c:pt idx="3226">
                  <c:v>0.00207788406857398</c:v>
                </c:pt>
                <c:pt idx="3227">
                  <c:v>0.00208970365940773</c:v>
                </c:pt>
                <c:pt idx="3228">
                  <c:v>0.00213698202274275</c:v>
                </c:pt>
                <c:pt idx="3229">
                  <c:v>0.00195259640573618</c:v>
                </c:pt>
                <c:pt idx="3230">
                  <c:v>0.00209206757757448</c:v>
                </c:pt>
                <c:pt idx="3231">
                  <c:v>0.00208733974124098</c:v>
                </c:pt>
                <c:pt idx="3232">
                  <c:v>0.00211334284107524</c:v>
                </c:pt>
                <c:pt idx="3233">
                  <c:v>0.00210861500474174</c:v>
                </c:pt>
                <c:pt idx="3234">
                  <c:v>0.00198805517823744</c:v>
                </c:pt>
                <c:pt idx="3235">
                  <c:v>0.00201169435990495</c:v>
                </c:pt>
                <c:pt idx="3236">
                  <c:v>0.00213225418640924</c:v>
                </c:pt>
                <c:pt idx="3237">
                  <c:v>0.0019998747690712</c:v>
                </c:pt>
                <c:pt idx="3238">
                  <c:v>0.00215589336807675</c:v>
                </c:pt>
                <c:pt idx="3239">
                  <c:v>0.00191713763323492</c:v>
                </c:pt>
                <c:pt idx="3240">
                  <c:v>0.00207788406857398</c:v>
                </c:pt>
                <c:pt idx="3241">
                  <c:v>0.00209679541390798</c:v>
                </c:pt>
                <c:pt idx="3242">
                  <c:v>0.00220789956774527</c:v>
                </c:pt>
                <c:pt idx="3243">
                  <c:v>0.00219844389507827</c:v>
                </c:pt>
                <c:pt idx="3244">
                  <c:v>0.00218426038607776</c:v>
                </c:pt>
                <c:pt idx="3245">
                  <c:v>0.00213461810457599</c:v>
                </c:pt>
                <c:pt idx="3246">
                  <c:v>0.00197623558740369</c:v>
                </c:pt>
                <c:pt idx="3247">
                  <c:v>0.00212043459557549</c:v>
                </c:pt>
                <c:pt idx="3248">
                  <c:v>0.00208261190490748</c:v>
                </c:pt>
                <c:pt idx="3249">
                  <c:v>0.00197859950557044</c:v>
                </c:pt>
                <c:pt idx="3250">
                  <c:v>0.00205424488690647</c:v>
                </c:pt>
                <c:pt idx="3251">
                  <c:v>0.00188877061523391</c:v>
                </c:pt>
                <c:pt idx="3252">
                  <c:v>0.00204715313240622</c:v>
                </c:pt>
                <c:pt idx="3253">
                  <c:v>0.00203769745973921</c:v>
                </c:pt>
                <c:pt idx="3254">
                  <c:v>0.00206606447774022</c:v>
                </c:pt>
                <c:pt idx="3255">
                  <c:v>0.00206606447774022</c:v>
                </c:pt>
                <c:pt idx="3256">
                  <c:v>0.002144073777243</c:v>
                </c:pt>
                <c:pt idx="3257">
                  <c:v>0.00220789956774527</c:v>
                </c:pt>
                <c:pt idx="3258">
                  <c:v>0.00222208307674578</c:v>
                </c:pt>
                <c:pt idx="3259">
                  <c:v>0.00233082331241631</c:v>
                </c:pt>
                <c:pt idx="3260">
                  <c:v>0.00235682641225057</c:v>
                </c:pt>
                <c:pt idx="3261">
                  <c:v>0.00215589336807675</c:v>
                </c:pt>
                <c:pt idx="3262">
                  <c:v>0.00225990576741379</c:v>
                </c:pt>
                <c:pt idx="3263">
                  <c:v>0.0022930006217483</c:v>
                </c:pt>
                <c:pt idx="3264">
                  <c:v>0.00240174085741884</c:v>
                </c:pt>
                <c:pt idx="3265">
                  <c:v>0.00270195846459619</c:v>
                </c:pt>
                <c:pt idx="3266">
                  <c:v>0.00296671729927229</c:v>
                </c:pt>
                <c:pt idx="3267">
                  <c:v>0.00348914321412422</c:v>
                </c:pt>
                <c:pt idx="3268">
                  <c:v>0.00478929820583717</c:v>
                </c:pt>
                <c:pt idx="3269">
                  <c:v>0.00669225233007159</c:v>
                </c:pt>
                <c:pt idx="3270">
                  <c:v>0.00927837880449699</c:v>
                </c:pt>
                <c:pt idx="3271">
                  <c:v>0.0105548946145424</c:v>
                </c:pt>
                <c:pt idx="3272">
                  <c:v>0.00869212709914278</c:v>
                </c:pt>
                <c:pt idx="3273">
                  <c:v>0.00533063546602311</c:v>
                </c:pt>
                <c:pt idx="3274">
                  <c:v>0.00300690390810705</c:v>
                </c:pt>
                <c:pt idx="3275">
                  <c:v>0.00233555114874982</c:v>
                </c:pt>
                <c:pt idx="3276">
                  <c:v>0.00210861500474174</c:v>
                </c:pt>
                <c:pt idx="3277">
                  <c:v>0.00206606447774022</c:v>
                </c:pt>
                <c:pt idx="3278">
                  <c:v>0.00222917483124603</c:v>
                </c:pt>
                <c:pt idx="3279">
                  <c:v>0.00221971915857903</c:v>
                </c:pt>
                <c:pt idx="3280">
                  <c:v>0.00252939243842338</c:v>
                </c:pt>
                <c:pt idx="3281">
                  <c:v>0.00266886361026168</c:v>
                </c:pt>
                <c:pt idx="3282">
                  <c:v>0.00250338933858912</c:v>
                </c:pt>
                <c:pt idx="3283">
                  <c:v>0.00233791506691657</c:v>
                </c:pt>
                <c:pt idx="3284">
                  <c:v>0.00214170985907625</c:v>
                </c:pt>
                <c:pt idx="3285">
                  <c:v>0.00204715313240622</c:v>
                </c:pt>
                <c:pt idx="3286">
                  <c:v>0.00193132114223542</c:v>
                </c:pt>
                <c:pt idx="3287">
                  <c:v>0.00188404277890041</c:v>
                </c:pt>
                <c:pt idx="3288">
                  <c:v>0.00192186546956842</c:v>
                </c:pt>
                <c:pt idx="3289">
                  <c:v>0.00206606447774022</c:v>
                </c:pt>
                <c:pt idx="3290">
                  <c:v>0.00195259640573618</c:v>
                </c:pt>
                <c:pt idx="3291">
                  <c:v>0.00222917483124603</c:v>
                </c:pt>
                <c:pt idx="3292">
                  <c:v>0.00191713763323492</c:v>
                </c:pt>
                <c:pt idx="3293">
                  <c:v>0.00198569126007069</c:v>
                </c:pt>
                <c:pt idx="3294">
                  <c:v>0.00195259640573618</c:v>
                </c:pt>
                <c:pt idx="3295">
                  <c:v>0.00203296962340571</c:v>
                </c:pt>
                <c:pt idx="3296">
                  <c:v>0.0020046026054047</c:v>
                </c:pt>
                <c:pt idx="3297">
                  <c:v>0.00199278301457095</c:v>
                </c:pt>
                <c:pt idx="3298">
                  <c:v>0.00193368506040217</c:v>
                </c:pt>
                <c:pt idx="3299">
                  <c:v>0.00206133664140672</c:v>
                </c:pt>
                <c:pt idx="3300">
                  <c:v>0.002162985122577</c:v>
                </c:pt>
                <c:pt idx="3301">
                  <c:v>0.0022882727854148</c:v>
                </c:pt>
                <c:pt idx="3302">
                  <c:v>0.00224099442207978</c:v>
                </c:pt>
                <c:pt idx="3303">
                  <c:v>0.00220553564957852</c:v>
                </c:pt>
                <c:pt idx="3304">
                  <c:v>0.00203296962340571</c:v>
                </c:pt>
                <c:pt idx="3305">
                  <c:v>0.00200223868723795</c:v>
                </c:pt>
                <c:pt idx="3306">
                  <c:v>0.00194077681490243</c:v>
                </c:pt>
                <c:pt idx="3307">
                  <c:v>0.0019951469327377</c:v>
                </c:pt>
                <c:pt idx="3308">
                  <c:v>0.00188404277890041</c:v>
                </c:pt>
                <c:pt idx="3309">
                  <c:v>0.00209443149574123</c:v>
                </c:pt>
                <c:pt idx="3310">
                  <c:v>0.00204715313240622</c:v>
                </c:pt>
                <c:pt idx="3311">
                  <c:v>0.00221262740407877</c:v>
                </c:pt>
                <c:pt idx="3312">
                  <c:v>0.00201642219623845</c:v>
                </c:pt>
                <c:pt idx="3313">
                  <c:v>0.00222917483124603</c:v>
                </c:pt>
                <c:pt idx="3314">
                  <c:v>0.0021582572862435</c:v>
                </c:pt>
                <c:pt idx="3315">
                  <c:v>0.00196914383290344</c:v>
                </c:pt>
                <c:pt idx="3316">
                  <c:v>0.00192186546956842</c:v>
                </c:pt>
                <c:pt idx="3317">
                  <c:v>0.00178475821589687</c:v>
                </c:pt>
                <c:pt idx="3318">
                  <c:v>0.00193604897856893</c:v>
                </c:pt>
                <c:pt idx="3319">
                  <c:v>0.00202351395073871</c:v>
                </c:pt>
                <c:pt idx="3320">
                  <c:v>0.00190768196056792</c:v>
                </c:pt>
                <c:pt idx="3321">
                  <c:v>0.0018651314335664</c:v>
                </c:pt>
                <c:pt idx="3322">
                  <c:v>0.00195023248756943</c:v>
                </c:pt>
                <c:pt idx="3323">
                  <c:v>0.00193368506040217</c:v>
                </c:pt>
                <c:pt idx="3324">
                  <c:v>0.00176821078872962</c:v>
                </c:pt>
                <c:pt idx="3325">
                  <c:v>0.00184858400639915</c:v>
                </c:pt>
                <c:pt idx="3326">
                  <c:v>0.00179894172489738</c:v>
                </c:pt>
                <c:pt idx="3327">
                  <c:v>0.00187931494256691</c:v>
                </c:pt>
                <c:pt idx="3328">
                  <c:v>0.00194077681490243</c:v>
                </c:pt>
                <c:pt idx="3329">
                  <c:v>0.00192422938773517</c:v>
                </c:pt>
                <c:pt idx="3330">
                  <c:v>0.00206606447774022</c:v>
                </c:pt>
                <c:pt idx="3331">
                  <c:v>0.00196677991473669</c:v>
                </c:pt>
                <c:pt idx="3332">
                  <c:v>0.00198332734190394</c:v>
                </c:pt>
                <c:pt idx="3333">
                  <c:v>0.00198569126007069</c:v>
                </c:pt>
                <c:pt idx="3334">
                  <c:v>0.00210388716840823</c:v>
                </c:pt>
                <c:pt idx="3335">
                  <c:v>0.00192422938773517</c:v>
                </c:pt>
                <c:pt idx="3336">
                  <c:v>0.00195259640573618</c:v>
                </c:pt>
                <c:pt idx="3337">
                  <c:v>0.00212989026824249</c:v>
                </c:pt>
                <c:pt idx="3338">
                  <c:v>0.00212989026824249</c:v>
                </c:pt>
                <c:pt idx="3339">
                  <c:v>0.00193604897856893</c:v>
                </c:pt>
                <c:pt idx="3340">
                  <c:v>0.00188640669706716</c:v>
                </c:pt>
                <c:pt idx="3341">
                  <c:v>0.00191950155140167</c:v>
                </c:pt>
                <c:pt idx="3342">
                  <c:v>0.00202587786890546</c:v>
                </c:pt>
                <c:pt idx="3343">
                  <c:v>0.00211570675924199</c:v>
                </c:pt>
                <c:pt idx="3344">
                  <c:v>0.00222208307674578</c:v>
                </c:pt>
                <c:pt idx="3345">
                  <c:v>0.00256957904725815</c:v>
                </c:pt>
                <c:pt idx="3346">
                  <c:v>0.00291234718143702</c:v>
                </c:pt>
                <c:pt idx="3347">
                  <c:v>0.00347495970512371</c:v>
                </c:pt>
                <c:pt idx="3348">
                  <c:v>0.00389810105697211</c:v>
                </c:pt>
                <c:pt idx="3349">
                  <c:v>0.0038650062026376</c:v>
                </c:pt>
                <c:pt idx="3350">
                  <c:v>0.00296908121743904</c:v>
                </c:pt>
                <c:pt idx="3351">
                  <c:v>0.00230718413074881</c:v>
                </c:pt>
                <c:pt idx="3352">
                  <c:v>0.00196677991473669</c:v>
                </c:pt>
                <c:pt idx="3353">
                  <c:v>0.00183912833373214</c:v>
                </c:pt>
                <c:pt idx="3354">
                  <c:v>0.0018556757608994</c:v>
                </c:pt>
                <c:pt idx="3355">
                  <c:v>0.00200223868723795</c:v>
                </c:pt>
                <c:pt idx="3356">
                  <c:v>0.00204715313240622</c:v>
                </c:pt>
                <c:pt idx="3357">
                  <c:v>0.00208497582307423</c:v>
                </c:pt>
                <c:pt idx="3358">
                  <c:v>0.00191713763323492</c:v>
                </c:pt>
                <c:pt idx="3359">
                  <c:v>0.00192186546956842</c:v>
                </c:pt>
                <c:pt idx="3360">
                  <c:v>0.0018556757608994</c:v>
                </c:pt>
                <c:pt idx="3361">
                  <c:v>0.00186749535173315</c:v>
                </c:pt>
                <c:pt idx="3362">
                  <c:v>0.00178948605223037</c:v>
                </c:pt>
                <c:pt idx="3363">
                  <c:v>0.00197859950557044</c:v>
                </c:pt>
                <c:pt idx="3364">
                  <c:v>0.00175639119789586</c:v>
                </c:pt>
                <c:pt idx="3365">
                  <c:v>0.00180603347939763</c:v>
                </c:pt>
                <c:pt idx="3366">
                  <c:v>0.00175402727972911</c:v>
                </c:pt>
                <c:pt idx="3367">
                  <c:v>0.00187695102440016</c:v>
                </c:pt>
                <c:pt idx="3368">
                  <c:v>0.00176821078872962</c:v>
                </c:pt>
                <c:pt idx="3369">
                  <c:v>0.00171856850722785</c:v>
                </c:pt>
                <c:pt idx="3370">
                  <c:v>0.00174693552522886</c:v>
                </c:pt>
                <c:pt idx="3371">
                  <c:v>0.00191713763323492</c:v>
                </c:pt>
                <c:pt idx="3372">
                  <c:v>0.00187222318806665</c:v>
                </c:pt>
                <c:pt idx="3373">
                  <c:v>0.00182021698839814</c:v>
                </c:pt>
                <c:pt idx="3374">
                  <c:v>0.00189349845156741</c:v>
                </c:pt>
                <c:pt idx="3375">
                  <c:v>0.00184149225189889</c:v>
                </c:pt>
                <c:pt idx="3376">
                  <c:v>0.00185331184273265</c:v>
                </c:pt>
                <c:pt idx="3377">
                  <c:v>0.0020187861144052</c:v>
                </c:pt>
                <c:pt idx="3378">
                  <c:v>0.00189586236973416</c:v>
                </c:pt>
                <c:pt idx="3379">
                  <c:v>0.00196441599656994</c:v>
                </c:pt>
                <c:pt idx="3380">
                  <c:v>0.0018745871062334</c:v>
                </c:pt>
                <c:pt idx="3381">
                  <c:v>0.00192895722406867</c:v>
                </c:pt>
                <c:pt idx="3382">
                  <c:v>0.00196205207840318</c:v>
                </c:pt>
                <c:pt idx="3383">
                  <c:v>0.00190768196056792</c:v>
                </c:pt>
                <c:pt idx="3384">
                  <c:v>0.00174693552522886</c:v>
                </c:pt>
                <c:pt idx="3385">
                  <c:v>0.00178712213406362</c:v>
                </c:pt>
                <c:pt idx="3386">
                  <c:v>0.00177057470689637</c:v>
                </c:pt>
                <c:pt idx="3387">
                  <c:v>0.00177530254322987</c:v>
                </c:pt>
                <c:pt idx="3388">
                  <c:v>0.00173984377072861</c:v>
                </c:pt>
                <c:pt idx="3389">
                  <c:v>0.00181785307023138</c:v>
                </c:pt>
                <c:pt idx="3390">
                  <c:v>0.00186276751539965</c:v>
                </c:pt>
                <c:pt idx="3391">
                  <c:v>0.00187222318806665</c:v>
                </c:pt>
                <c:pt idx="3392">
                  <c:v>0.00185803967906615</c:v>
                </c:pt>
                <c:pt idx="3393">
                  <c:v>0.00176111903422936</c:v>
                </c:pt>
                <c:pt idx="3394">
                  <c:v>0.00184622008823239</c:v>
                </c:pt>
                <c:pt idx="3395">
                  <c:v>0.00172802417989485</c:v>
                </c:pt>
                <c:pt idx="3396">
                  <c:v>0.00181076131573113</c:v>
                </c:pt>
                <c:pt idx="3397">
                  <c:v>0.00190295412423441</c:v>
                </c:pt>
                <c:pt idx="3398">
                  <c:v>0.00181076131573113</c:v>
                </c:pt>
                <c:pt idx="3399">
                  <c:v>0.00174220768889536</c:v>
                </c:pt>
                <c:pt idx="3400">
                  <c:v>0.00173747985256186</c:v>
                </c:pt>
                <c:pt idx="3401">
                  <c:v>0.00189113453340066</c:v>
                </c:pt>
                <c:pt idx="3402">
                  <c:v>0.00164765096222533</c:v>
                </c:pt>
                <c:pt idx="3403">
                  <c:v>0.00174457160706211</c:v>
                </c:pt>
                <c:pt idx="3404">
                  <c:v>0.00182494482473164</c:v>
                </c:pt>
                <c:pt idx="3405">
                  <c:v>0.00182021698839814</c:v>
                </c:pt>
                <c:pt idx="3406">
                  <c:v>0.00192186546956842</c:v>
                </c:pt>
                <c:pt idx="3407">
                  <c:v>0.00175875511606261</c:v>
                </c:pt>
                <c:pt idx="3408">
                  <c:v>0.00173747985256186</c:v>
                </c:pt>
                <c:pt idx="3409">
                  <c:v>0.00186276751539965</c:v>
                </c:pt>
                <c:pt idx="3410">
                  <c:v>0.00179184997039713</c:v>
                </c:pt>
                <c:pt idx="3411">
                  <c:v>0.00179184997039713</c:v>
                </c:pt>
                <c:pt idx="3412">
                  <c:v>0.00178948605223037</c:v>
                </c:pt>
                <c:pt idx="3413">
                  <c:v>0.00163819528955832</c:v>
                </c:pt>
                <c:pt idx="3414">
                  <c:v>0.00182494482473164</c:v>
                </c:pt>
                <c:pt idx="3415">
                  <c:v>0.00173275201622836</c:v>
                </c:pt>
                <c:pt idx="3416">
                  <c:v>0.00183440049739864</c:v>
                </c:pt>
                <c:pt idx="3417">
                  <c:v>0.00177057470689637</c:v>
                </c:pt>
                <c:pt idx="3418">
                  <c:v>0.00180839739756438</c:v>
                </c:pt>
                <c:pt idx="3419">
                  <c:v>0.00183440049739864</c:v>
                </c:pt>
                <c:pt idx="3420">
                  <c:v>0.00184622008823239</c:v>
                </c:pt>
                <c:pt idx="3421">
                  <c:v>0.00181548915206463</c:v>
                </c:pt>
                <c:pt idx="3422">
                  <c:v>0.0017114767527276</c:v>
                </c:pt>
                <c:pt idx="3423">
                  <c:v>0.00179184997039713</c:v>
                </c:pt>
                <c:pt idx="3424">
                  <c:v>0.00171384067089435</c:v>
                </c:pt>
                <c:pt idx="3425">
                  <c:v>0.0018509479245659</c:v>
                </c:pt>
                <c:pt idx="3426">
                  <c:v>0.00179421388856388</c:v>
                </c:pt>
                <c:pt idx="3427">
                  <c:v>0.00186749535173315</c:v>
                </c:pt>
                <c:pt idx="3428">
                  <c:v>0.00186276751539965</c:v>
                </c:pt>
                <c:pt idx="3429">
                  <c:v>0.00194550465123593</c:v>
                </c:pt>
                <c:pt idx="3430">
                  <c:v>0.00182021698839814</c:v>
                </c:pt>
                <c:pt idx="3431">
                  <c:v>0.0017256602617281</c:v>
                </c:pt>
                <c:pt idx="3432">
                  <c:v>0.00166419838939258</c:v>
                </c:pt>
                <c:pt idx="3433">
                  <c:v>0.0017256602617281</c:v>
                </c:pt>
                <c:pt idx="3434">
                  <c:v>0.00169020148922684</c:v>
                </c:pt>
                <c:pt idx="3435">
                  <c:v>0.00175402727972911</c:v>
                </c:pt>
                <c:pt idx="3436">
                  <c:v>0.00183440049739864</c:v>
                </c:pt>
                <c:pt idx="3437">
                  <c:v>0.00176584687056287</c:v>
                </c:pt>
                <c:pt idx="3438">
                  <c:v>0.00169965716189384</c:v>
                </c:pt>
                <c:pt idx="3439">
                  <c:v>0.00189822628790091</c:v>
                </c:pt>
                <c:pt idx="3440">
                  <c:v>0.0017303880980616</c:v>
                </c:pt>
                <c:pt idx="3441">
                  <c:v>0.00187695102440016</c:v>
                </c:pt>
                <c:pt idx="3442">
                  <c:v>0.00217480471341076</c:v>
                </c:pt>
                <c:pt idx="3443">
                  <c:v>0.00230009237624855</c:v>
                </c:pt>
                <c:pt idx="3444">
                  <c:v>0.00246793056608786</c:v>
                </c:pt>
                <c:pt idx="3445">
                  <c:v>0.00255066770192414</c:v>
                </c:pt>
                <c:pt idx="3446">
                  <c:v>0.0024324717935866</c:v>
                </c:pt>
                <c:pt idx="3447">
                  <c:v>0.00229063670358155</c:v>
                </c:pt>
                <c:pt idx="3448">
                  <c:v>0.00199278301457095</c:v>
                </c:pt>
                <c:pt idx="3449">
                  <c:v>0.0018509479245659</c:v>
                </c:pt>
                <c:pt idx="3450">
                  <c:v>0.00166656230755933</c:v>
                </c:pt>
                <c:pt idx="3451">
                  <c:v>0.00175875511606261</c:v>
                </c:pt>
                <c:pt idx="3452">
                  <c:v>0.00173275201622836</c:v>
                </c:pt>
                <c:pt idx="3453">
                  <c:v>0.00178948605223037</c:v>
                </c:pt>
                <c:pt idx="3454">
                  <c:v>0.00174693552522886</c:v>
                </c:pt>
                <c:pt idx="3455">
                  <c:v>0.00156018599005554</c:v>
                </c:pt>
                <c:pt idx="3456">
                  <c:v>0.00168310973472659</c:v>
                </c:pt>
                <c:pt idx="3457">
                  <c:v>0.00173511593439511</c:v>
                </c:pt>
                <c:pt idx="3458">
                  <c:v>0.00160510043522381</c:v>
                </c:pt>
                <c:pt idx="3459">
                  <c:v>0.00160273651705706</c:v>
                </c:pt>
                <c:pt idx="3460">
                  <c:v>0.00165001488039208</c:v>
                </c:pt>
                <c:pt idx="3461">
                  <c:v>0.00156491382638905</c:v>
                </c:pt>
                <c:pt idx="3462">
                  <c:v>0.00160982827155731</c:v>
                </c:pt>
                <c:pt idx="3463">
                  <c:v>0.00168547365289334</c:v>
                </c:pt>
                <c:pt idx="3464">
                  <c:v>0.00161455610789081</c:v>
                </c:pt>
                <c:pt idx="3465">
                  <c:v>0.00168074581655984</c:v>
                </c:pt>
                <c:pt idx="3466">
                  <c:v>0.00161928394422432</c:v>
                </c:pt>
                <c:pt idx="3467">
                  <c:v>0.00163819528955832</c:v>
                </c:pt>
                <c:pt idx="3468">
                  <c:v>0.00160037259889031</c:v>
                </c:pt>
                <c:pt idx="3469">
                  <c:v>0.00162637569872457</c:v>
                </c:pt>
                <c:pt idx="3470">
                  <c:v>0.00168310973472659</c:v>
                </c:pt>
                <c:pt idx="3471">
                  <c:v>0.00158382517172305</c:v>
                </c:pt>
                <c:pt idx="3472">
                  <c:v>0.00167365406205958</c:v>
                </c:pt>
                <c:pt idx="3473">
                  <c:v>0.00160273651705706</c:v>
                </c:pt>
                <c:pt idx="3474">
                  <c:v>0.00179184997039713</c:v>
                </c:pt>
                <c:pt idx="3475">
                  <c:v>0.00173747985256186</c:v>
                </c:pt>
                <c:pt idx="3476">
                  <c:v>0.00176111903422936</c:v>
                </c:pt>
                <c:pt idx="3477">
                  <c:v>0.00176111903422936</c:v>
                </c:pt>
                <c:pt idx="3478">
                  <c:v>0.00173747985256186</c:v>
                </c:pt>
                <c:pt idx="3479">
                  <c:v>0.00164528704405857</c:v>
                </c:pt>
                <c:pt idx="3480">
                  <c:v>0.00165710663489233</c:v>
                </c:pt>
                <c:pt idx="3481">
                  <c:v>0.00170438499822734</c:v>
                </c:pt>
                <c:pt idx="3482">
                  <c:v>0.00158855300805655</c:v>
                </c:pt>
                <c:pt idx="3483">
                  <c:v>0.00165237879855883</c:v>
                </c:pt>
                <c:pt idx="3484">
                  <c:v>0.00182494482473164</c:v>
                </c:pt>
                <c:pt idx="3485">
                  <c:v>0.00182021698839814</c:v>
                </c:pt>
                <c:pt idx="3486">
                  <c:v>0.00173747985256186</c:v>
                </c:pt>
                <c:pt idx="3487">
                  <c:v>0.00169729324372709</c:v>
                </c:pt>
                <c:pt idx="3488">
                  <c:v>0.00184858400639915</c:v>
                </c:pt>
                <c:pt idx="3489">
                  <c:v>0.00200696652357145</c:v>
                </c:pt>
                <c:pt idx="3490">
                  <c:v>0.00191004587873467</c:v>
                </c:pt>
                <c:pt idx="3491">
                  <c:v>0.00184149225189889</c:v>
                </c:pt>
                <c:pt idx="3492">
                  <c:v>0.00174929944339561</c:v>
                </c:pt>
                <c:pt idx="3493">
                  <c:v>0.00184858400639915</c:v>
                </c:pt>
                <c:pt idx="3494">
                  <c:v>0.00173747985256186</c:v>
                </c:pt>
                <c:pt idx="3495">
                  <c:v>0.0017162045890611</c:v>
                </c:pt>
                <c:pt idx="3496">
                  <c:v>0.00181076131573113</c:v>
                </c:pt>
                <c:pt idx="3497">
                  <c:v>0.00179657780673063</c:v>
                </c:pt>
                <c:pt idx="3498">
                  <c:v>0.0018509479245659</c:v>
                </c:pt>
                <c:pt idx="3499">
                  <c:v>0.00194077681490243</c:v>
                </c:pt>
                <c:pt idx="3500">
                  <c:v>0.00199041909640419</c:v>
                </c:pt>
                <c:pt idx="3501">
                  <c:v>0.00224335834024653</c:v>
                </c:pt>
                <c:pt idx="3502">
                  <c:v>0.00217716863157751</c:v>
                </c:pt>
                <c:pt idx="3503">
                  <c:v>0.00232845939424956</c:v>
                </c:pt>
                <c:pt idx="3504">
                  <c:v>0.00237573775758458</c:v>
                </c:pt>
                <c:pt idx="3505">
                  <c:v>0.00232845939424956</c:v>
                </c:pt>
                <c:pt idx="3506">
                  <c:v>0.00233082331241631</c:v>
                </c:pt>
                <c:pt idx="3507">
                  <c:v>0.00215352944991</c:v>
                </c:pt>
                <c:pt idx="3508">
                  <c:v>0.00189586236973416</c:v>
                </c:pt>
                <c:pt idx="3509">
                  <c:v>0.00180603347939763</c:v>
                </c:pt>
                <c:pt idx="3510">
                  <c:v>0.00161928394422432</c:v>
                </c:pt>
                <c:pt idx="3511">
                  <c:v>0.00185331184273265</c:v>
                </c:pt>
                <c:pt idx="3512">
                  <c:v>0.00176584687056287</c:v>
                </c:pt>
                <c:pt idx="3513">
                  <c:v>0.00175875511606261</c:v>
                </c:pt>
                <c:pt idx="3514">
                  <c:v>0.00182730874289839</c:v>
                </c:pt>
                <c:pt idx="3515">
                  <c:v>0.00203533354157246</c:v>
                </c:pt>
                <c:pt idx="3516">
                  <c:v>0.00205424488690647</c:v>
                </c:pt>
                <c:pt idx="3517">
                  <c:v>0.00211807067740874</c:v>
                </c:pt>
                <c:pt idx="3518">
                  <c:v>0.00198805517823744</c:v>
                </c:pt>
                <c:pt idx="3519">
                  <c:v>0.00183440049739864</c:v>
                </c:pt>
                <c:pt idx="3520">
                  <c:v>0.00168783757106009</c:v>
                </c:pt>
                <c:pt idx="3521">
                  <c:v>0.00163346745322482</c:v>
                </c:pt>
                <c:pt idx="3522">
                  <c:v>0.00165710663489233</c:v>
                </c:pt>
                <c:pt idx="3523">
                  <c:v>0.00149636019955327</c:v>
                </c:pt>
                <c:pt idx="3524">
                  <c:v>0.00169256540739359</c:v>
                </c:pt>
                <c:pt idx="3525">
                  <c:v>0.00160746435339056</c:v>
                </c:pt>
                <c:pt idx="3526">
                  <c:v>0.00157436949905605</c:v>
                </c:pt>
                <c:pt idx="3527">
                  <c:v>0.00167365406205958</c:v>
                </c:pt>
                <c:pt idx="3528">
                  <c:v>0.00186749535173315</c:v>
                </c:pt>
                <c:pt idx="3529">
                  <c:v>0.00180839739756438</c:v>
                </c:pt>
                <c:pt idx="3530">
                  <c:v>0.00174929944339561</c:v>
                </c:pt>
                <c:pt idx="3531">
                  <c:v>0.00175166336156236</c:v>
                </c:pt>
                <c:pt idx="3532">
                  <c:v>0.00177293862506312</c:v>
                </c:pt>
                <c:pt idx="3533">
                  <c:v>0.00158382517172305</c:v>
                </c:pt>
                <c:pt idx="3534">
                  <c:v>0.00159328084439006</c:v>
                </c:pt>
                <c:pt idx="3535">
                  <c:v>0.00168547365289334</c:v>
                </c:pt>
                <c:pt idx="3536">
                  <c:v>0.00165237879855883</c:v>
                </c:pt>
                <c:pt idx="3537">
                  <c:v>0.00166656230755933</c:v>
                </c:pt>
                <c:pt idx="3538">
                  <c:v>0.0017303880980616</c:v>
                </c:pt>
                <c:pt idx="3539">
                  <c:v>0.00165710663489233</c:v>
                </c:pt>
                <c:pt idx="3540">
                  <c:v>0.00165710663489233</c:v>
                </c:pt>
                <c:pt idx="3541">
                  <c:v>0.00145853750888526</c:v>
                </c:pt>
                <c:pt idx="3542">
                  <c:v>0.00162164786239107</c:v>
                </c:pt>
                <c:pt idx="3543">
                  <c:v>0.00154600248105504</c:v>
                </c:pt>
                <c:pt idx="3544">
                  <c:v>0.0015720055808893</c:v>
                </c:pt>
                <c:pt idx="3545">
                  <c:v>0.00174693552522886</c:v>
                </c:pt>
                <c:pt idx="3546">
                  <c:v>0.00162164786239107</c:v>
                </c:pt>
                <c:pt idx="3547">
                  <c:v>0.00169729324372709</c:v>
                </c:pt>
                <c:pt idx="3548">
                  <c:v>0.00162873961689132</c:v>
                </c:pt>
                <c:pt idx="3549">
                  <c:v>0.00160037259889031</c:v>
                </c:pt>
                <c:pt idx="3550">
                  <c:v>0.0017114767527276</c:v>
                </c:pt>
                <c:pt idx="3551">
                  <c:v>0.00165237879855883</c:v>
                </c:pt>
                <c:pt idx="3552">
                  <c:v>0.00163346745322482</c:v>
                </c:pt>
                <c:pt idx="3553">
                  <c:v>0.00179421388856388</c:v>
                </c:pt>
                <c:pt idx="3554">
                  <c:v>0.00172329634356135</c:v>
                </c:pt>
                <c:pt idx="3555">
                  <c:v>0.00179421388856388</c:v>
                </c:pt>
                <c:pt idx="3556">
                  <c:v>0.00180130564306413</c:v>
                </c:pt>
                <c:pt idx="3557">
                  <c:v>0.0020093304417382</c:v>
                </c:pt>
                <c:pt idx="3558">
                  <c:v>0.00234737073958357</c:v>
                </c:pt>
                <c:pt idx="3559">
                  <c:v>0.00283906571826774</c:v>
                </c:pt>
                <c:pt idx="3560">
                  <c:v>0.00294544203577153</c:v>
                </c:pt>
                <c:pt idx="3561">
                  <c:v>0.00269013887376244</c:v>
                </c:pt>
                <c:pt idx="3562">
                  <c:v>0.00219607997691152</c:v>
                </c:pt>
                <c:pt idx="3563">
                  <c:v>0.00167365406205958</c:v>
                </c:pt>
                <c:pt idx="3564">
                  <c:v>0.00145617359071851</c:v>
                </c:pt>
                <c:pt idx="3565">
                  <c:v>0.00153654680838804</c:v>
                </c:pt>
                <c:pt idx="3566">
                  <c:v>0.0015814612535563</c:v>
                </c:pt>
                <c:pt idx="3567">
                  <c:v>0.00167129014389283</c:v>
                </c:pt>
                <c:pt idx="3568">
                  <c:v>0.00163110353505807</c:v>
                </c:pt>
                <c:pt idx="3569">
                  <c:v>0.00152945505388778</c:v>
                </c:pt>
                <c:pt idx="3570">
                  <c:v>0.00155782207188879</c:v>
                </c:pt>
                <c:pt idx="3571">
                  <c:v>0.00162401178055782</c:v>
                </c:pt>
                <c:pt idx="3572">
                  <c:v>0.00168547365289334</c:v>
                </c:pt>
                <c:pt idx="3573">
                  <c:v>0.00166419838939258</c:v>
                </c:pt>
                <c:pt idx="3574">
                  <c:v>0.00177766646139662</c:v>
                </c:pt>
                <c:pt idx="3575">
                  <c:v>0.00173511593439511</c:v>
                </c:pt>
                <c:pt idx="3576">
                  <c:v>0.00197150775107019</c:v>
                </c:pt>
                <c:pt idx="3577">
                  <c:v>0.00221499132224552</c:v>
                </c:pt>
                <c:pt idx="3578">
                  <c:v>0.00263104091959367</c:v>
                </c:pt>
                <c:pt idx="3579">
                  <c:v>0.00321020087044762</c:v>
                </c:pt>
                <c:pt idx="3580">
                  <c:v>0.00421723000948347</c:v>
                </c:pt>
                <c:pt idx="3581">
                  <c:v>0.00569704278186949</c:v>
                </c:pt>
                <c:pt idx="3582">
                  <c:v>0.00734469374409482</c:v>
                </c:pt>
                <c:pt idx="3583">
                  <c:v>0.00849355797313571</c:v>
                </c:pt>
                <c:pt idx="3584">
                  <c:v>0.00782220521377848</c:v>
                </c:pt>
                <c:pt idx="3585">
                  <c:v>0.00548901798319542</c:v>
                </c:pt>
                <c:pt idx="3586">
                  <c:v>0.00382009175746933</c:v>
                </c:pt>
                <c:pt idx="3587">
                  <c:v>0.00262631308326017</c:v>
                </c:pt>
                <c:pt idx="3588">
                  <c:v>0.00225990576741379</c:v>
                </c:pt>
                <c:pt idx="3589">
                  <c:v>0.00191240979690142</c:v>
                </c:pt>
                <c:pt idx="3590">
                  <c:v>0.0017256602617281</c:v>
                </c:pt>
                <c:pt idx="3591">
                  <c:v>0.00174220768889536</c:v>
                </c:pt>
                <c:pt idx="3592">
                  <c:v>0.00181785307023138</c:v>
                </c:pt>
                <c:pt idx="3593">
                  <c:v>0.00188167886073366</c:v>
                </c:pt>
                <c:pt idx="3594">
                  <c:v>0.00168783757106009</c:v>
                </c:pt>
                <c:pt idx="3595">
                  <c:v>0.00183440049739864</c:v>
                </c:pt>
                <c:pt idx="3596">
                  <c:v>0.00169020148922684</c:v>
                </c:pt>
                <c:pt idx="3597">
                  <c:v>0.00177057470689637</c:v>
                </c:pt>
                <c:pt idx="3598">
                  <c:v>0.00198569126007069</c:v>
                </c:pt>
                <c:pt idx="3599">
                  <c:v>0.00216771295891051</c:v>
                </c:pt>
                <c:pt idx="3600">
                  <c:v>0.00195496032390293</c:v>
                </c:pt>
                <c:pt idx="3601">
                  <c:v>0.0017303880980616</c:v>
                </c:pt>
                <c:pt idx="3602">
                  <c:v>0.00163583137139157</c:v>
                </c:pt>
                <c:pt idx="3603">
                  <c:v>0.00145853750888526</c:v>
                </c:pt>
                <c:pt idx="3604">
                  <c:v>0.00153418289022129</c:v>
                </c:pt>
                <c:pt idx="3605">
                  <c:v>0.00148217669055277</c:v>
                </c:pt>
                <c:pt idx="3606">
                  <c:v>0.00143489832721775</c:v>
                </c:pt>
                <c:pt idx="3607">
                  <c:v>0.0015814612535563</c:v>
                </c:pt>
                <c:pt idx="3608">
                  <c:v>0.00157436949905605</c:v>
                </c:pt>
                <c:pt idx="3609">
                  <c:v>0.00157909733538955</c:v>
                </c:pt>
                <c:pt idx="3610">
                  <c:v>0.00159564476255681</c:v>
                </c:pt>
                <c:pt idx="3611">
                  <c:v>0.00153418289022129</c:v>
                </c:pt>
                <c:pt idx="3612">
                  <c:v>0.00153654680838804</c:v>
                </c:pt>
                <c:pt idx="3613">
                  <c:v>0.00148217669055277</c:v>
                </c:pt>
                <c:pt idx="3614">
                  <c:v>0.00147981277238602</c:v>
                </c:pt>
                <c:pt idx="3615">
                  <c:v>0.00148926844505302</c:v>
                </c:pt>
                <c:pt idx="3616">
                  <c:v>0.00152945505388778</c:v>
                </c:pt>
                <c:pt idx="3617">
                  <c:v>0.00156018599005554</c:v>
                </c:pt>
                <c:pt idx="3618">
                  <c:v>0.00162637569872457</c:v>
                </c:pt>
                <c:pt idx="3619">
                  <c:v>0.00169492932556034</c:v>
                </c:pt>
                <c:pt idx="3620">
                  <c:v>0.00161692002605756</c:v>
                </c:pt>
                <c:pt idx="3621">
                  <c:v>0.0017256602617281</c:v>
                </c:pt>
                <c:pt idx="3622">
                  <c:v>0.00178003037956337</c:v>
                </c:pt>
                <c:pt idx="3623">
                  <c:v>0.00191004587873467</c:v>
                </c:pt>
                <c:pt idx="3624">
                  <c:v>0.00188877061523391</c:v>
                </c:pt>
                <c:pt idx="3625">
                  <c:v>0.0018745871062334</c:v>
                </c:pt>
                <c:pt idx="3626">
                  <c:v>0.00152945505388778</c:v>
                </c:pt>
                <c:pt idx="3627">
                  <c:v>0.00145380967255176</c:v>
                </c:pt>
                <c:pt idx="3628">
                  <c:v>0.00146562926338551</c:v>
                </c:pt>
                <c:pt idx="3629">
                  <c:v>0.00134979727321472</c:v>
                </c:pt>
                <c:pt idx="3630">
                  <c:v>0.00133324984604747</c:v>
                </c:pt>
                <c:pt idx="3631">
                  <c:v>0.00130488282804646</c:v>
                </c:pt>
                <c:pt idx="3632">
                  <c:v>0.00138289212754923</c:v>
                </c:pt>
                <c:pt idx="3633">
                  <c:v>0.00137816429121573</c:v>
                </c:pt>
                <c:pt idx="3634">
                  <c:v>0.00137343645488223</c:v>
                </c:pt>
                <c:pt idx="3635">
                  <c:v>0.00138998388204948</c:v>
                </c:pt>
                <c:pt idx="3636">
                  <c:v>0.00127651581004545</c:v>
                </c:pt>
                <c:pt idx="3637">
                  <c:v>0.00137107253671548</c:v>
                </c:pt>
                <c:pt idx="3638">
                  <c:v>0.001423078736384</c:v>
                </c:pt>
                <c:pt idx="3639">
                  <c:v>0.00140416739104999</c:v>
                </c:pt>
                <c:pt idx="3640">
                  <c:v>0.00147981277238602</c:v>
                </c:pt>
                <c:pt idx="3641">
                  <c:v>0.0014183509000505</c:v>
                </c:pt>
                <c:pt idx="3642">
                  <c:v>0.001423078736384</c:v>
                </c:pt>
                <c:pt idx="3643">
                  <c:v>0.0014183509000505</c:v>
                </c:pt>
                <c:pt idx="3644">
                  <c:v>0.00145853750888526</c:v>
                </c:pt>
                <c:pt idx="3645">
                  <c:v>0.00157436949905605</c:v>
                </c:pt>
                <c:pt idx="3646">
                  <c:v>0.00147508493605252</c:v>
                </c:pt>
                <c:pt idx="3647">
                  <c:v>0.00153418289022129</c:v>
                </c:pt>
                <c:pt idx="3648">
                  <c:v>0.00156018599005554</c:v>
                </c:pt>
                <c:pt idx="3649">
                  <c:v>0.00167601798022634</c:v>
                </c:pt>
                <c:pt idx="3650">
                  <c:v>0.00174220768889536</c:v>
                </c:pt>
                <c:pt idx="3651">
                  <c:v>0.00165474271672558</c:v>
                </c:pt>
                <c:pt idx="3652">
                  <c:v>0.00152236329938753</c:v>
                </c:pt>
                <c:pt idx="3653">
                  <c:v>0.00146090142705201</c:v>
                </c:pt>
                <c:pt idx="3654">
                  <c:v>0.00132615809154721</c:v>
                </c:pt>
                <c:pt idx="3655">
                  <c:v>0.001441990081718</c:v>
                </c:pt>
                <c:pt idx="3656">
                  <c:v>0.00149872411772002</c:v>
                </c:pt>
                <c:pt idx="3657">
                  <c:v>0.00145853750888526</c:v>
                </c:pt>
                <c:pt idx="3658">
                  <c:v>0.00146799318155226</c:v>
                </c:pt>
                <c:pt idx="3659">
                  <c:v>0.00147744885421927</c:v>
                </c:pt>
                <c:pt idx="3660">
                  <c:v>0.00141598698188374</c:v>
                </c:pt>
                <c:pt idx="3661">
                  <c:v>0.00148454060871952</c:v>
                </c:pt>
                <c:pt idx="3662">
                  <c:v>0.00143489832721775</c:v>
                </c:pt>
                <c:pt idx="3663">
                  <c:v>0.00140653130921674</c:v>
                </c:pt>
                <c:pt idx="3664">
                  <c:v>0.001441990081718</c:v>
                </c:pt>
                <c:pt idx="3665">
                  <c:v>0.00144908183621826</c:v>
                </c:pt>
                <c:pt idx="3666">
                  <c:v>0.00138525604571598</c:v>
                </c:pt>
                <c:pt idx="3667">
                  <c:v>0.00138052820938248</c:v>
                </c:pt>
                <c:pt idx="3668">
                  <c:v>0.00134270551871447</c:v>
                </c:pt>
                <c:pt idx="3669">
                  <c:v>0.00148454060871952</c:v>
                </c:pt>
                <c:pt idx="3670">
                  <c:v>0.001441990081718</c:v>
                </c:pt>
                <c:pt idx="3671">
                  <c:v>0.00126706013737844</c:v>
                </c:pt>
                <c:pt idx="3672">
                  <c:v>0.00135216119138147</c:v>
                </c:pt>
                <c:pt idx="3673">
                  <c:v>0.00133797768238097</c:v>
                </c:pt>
                <c:pt idx="3674">
                  <c:v>0.00145380967255176</c:v>
                </c:pt>
                <c:pt idx="3675">
                  <c:v>0.00138289212754923</c:v>
                </c:pt>
                <c:pt idx="3676">
                  <c:v>0.00145617359071851</c:v>
                </c:pt>
                <c:pt idx="3677">
                  <c:v>0.00149399628138652</c:v>
                </c:pt>
                <c:pt idx="3678">
                  <c:v>0.00145380967255176</c:v>
                </c:pt>
                <c:pt idx="3679">
                  <c:v>0.00146090142705201</c:v>
                </c:pt>
                <c:pt idx="3680">
                  <c:v>0.00141125914555024</c:v>
                </c:pt>
                <c:pt idx="3681">
                  <c:v>0.00151763546305403</c:v>
                </c:pt>
                <c:pt idx="3682">
                  <c:v>0.00138998388204948</c:v>
                </c:pt>
                <c:pt idx="3683">
                  <c:v>0.00137816429121573</c:v>
                </c:pt>
                <c:pt idx="3684">
                  <c:v>0.00135216119138147</c:v>
                </c:pt>
                <c:pt idx="3685">
                  <c:v>0.00158855300805655</c:v>
                </c:pt>
                <c:pt idx="3686">
                  <c:v>0.00135688902771497</c:v>
                </c:pt>
                <c:pt idx="3687">
                  <c:v>0.00144671791805151</c:v>
                </c:pt>
                <c:pt idx="3688">
                  <c:v>0.00139707563654974</c:v>
                </c:pt>
                <c:pt idx="3689">
                  <c:v>0.00135452510954822</c:v>
                </c:pt>
                <c:pt idx="3690">
                  <c:v>0.00133324984604747</c:v>
                </c:pt>
                <c:pt idx="3691">
                  <c:v>0.00138052820938248</c:v>
                </c:pt>
                <c:pt idx="3692">
                  <c:v>0.00144435399988475</c:v>
                </c:pt>
                <c:pt idx="3693">
                  <c:v>0.00142071481821725</c:v>
                </c:pt>
                <c:pt idx="3694">
                  <c:v>0.00148217669055277</c:v>
                </c:pt>
                <c:pt idx="3695">
                  <c:v>0.00154836639922179</c:v>
                </c:pt>
                <c:pt idx="3696">
                  <c:v>0.00143962616355125</c:v>
                </c:pt>
                <c:pt idx="3697">
                  <c:v>0.00147272101788576</c:v>
                </c:pt>
                <c:pt idx="3698">
                  <c:v>0.00144908183621826</c:v>
                </c:pt>
                <c:pt idx="3699">
                  <c:v>0.00150581587222028</c:v>
                </c:pt>
                <c:pt idx="3700">
                  <c:v>0.00143962616355125</c:v>
                </c:pt>
                <c:pt idx="3701">
                  <c:v>0.00146326534521876</c:v>
                </c:pt>
                <c:pt idx="3702">
                  <c:v>0.00147981277238602</c:v>
                </c:pt>
                <c:pt idx="3703">
                  <c:v>0.001441990081718</c:v>
                </c:pt>
                <c:pt idx="3704">
                  <c:v>0.00150581587222028</c:v>
                </c:pt>
                <c:pt idx="3705">
                  <c:v>0.00139707563654974</c:v>
                </c:pt>
                <c:pt idx="3706">
                  <c:v>0.00149163236321977</c:v>
                </c:pt>
                <c:pt idx="3707">
                  <c:v>0.00131197458254671</c:v>
                </c:pt>
                <c:pt idx="3708">
                  <c:v>0.00140653130921674</c:v>
                </c:pt>
                <c:pt idx="3709">
                  <c:v>0.00141598698188374</c:v>
                </c:pt>
                <c:pt idx="3710">
                  <c:v>0.00132852200971396</c:v>
                </c:pt>
                <c:pt idx="3711">
                  <c:v>0.00134979727321472</c:v>
                </c:pt>
                <c:pt idx="3712">
                  <c:v>0.00138998388204948</c:v>
                </c:pt>
                <c:pt idx="3713">
                  <c:v>0.00135688902771497</c:v>
                </c:pt>
                <c:pt idx="3714">
                  <c:v>0.00150345195405352</c:v>
                </c:pt>
                <c:pt idx="3715">
                  <c:v>0.00153654680838804</c:v>
                </c:pt>
                <c:pt idx="3716">
                  <c:v>0.00153891072655479</c:v>
                </c:pt>
                <c:pt idx="3717">
                  <c:v>0.00159091692622331</c:v>
                </c:pt>
                <c:pt idx="3718">
                  <c:v>0.00177530254322987</c:v>
                </c:pt>
                <c:pt idx="3719">
                  <c:v>0.00192422938773517</c:v>
                </c:pt>
                <c:pt idx="3720">
                  <c:v>0.00221262740407877</c:v>
                </c:pt>
                <c:pt idx="3721">
                  <c:v>0.00243956354808685</c:v>
                </c:pt>
                <c:pt idx="3722">
                  <c:v>0.00265940793759468</c:v>
                </c:pt>
                <c:pt idx="3723">
                  <c:v>0.00247265840242136</c:v>
                </c:pt>
                <c:pt idx="3724">
                  <c:v>0.00219607997691152</c:v>
                </c:pt>
                <c:pt idx="3725">
                  <c:v>0.00178712213406362</c:v>
                </c:pt>
                <c:pt idx="3726">
                  <c:v>0.00143489832721775</c:v>
                </c:pt>
                <c:pt idx="3727">
                  <c:v>0.00139234780021624</c:v>
                </c:pt>
                <c:pt idx="3728">
                  <c:v>0.00140889522738349</c:v>
                </c:pt>
                <c:pt idx="3729">
                  <c:v>0.00139943955471649</c:v>
                </c:pt>
                <c:pt idx="3730">
                  <c:v>0.00136161686404848</c:v>
                </c:pt>
                <c:pt idx="3731">
                  <c:v>0.00137107253671548</c:v>
                </c:pt>
                <c:pt idx="3732">
                  <c:v>0.00141362306371699</c:v>
                </c:pt>
                <c:pt idx="3733">
                  <c:v>0.00133088592788072</c:v>
                </c:pt>
                <c:pt idx="3734">
                  <c:v>0.00130724674621321</c:v>
                </c:pt>
                <c:pt idx="3735">
                  <c:v>0.00142071481821725</c:v>
                </c:pt>
                <c:pt idx="3736">
                  <c:v>0.00131906633704696</c:v>
                </c:pt>
                <c:pt idx="3737">
                  <c:v>0.00133324984604747</c:v>
                </c:pt>
                <c:pt idx="3738">
                  <c:v>0.00144435399988475</c:v>
                </c:pt>
                <c:pt idx="3739">
                  <c:v>0.00145380967255176</c:v>
                </c:pt>
                <c:pt idx="3740">
                  <c:v>0.00144908183621826</c:v>
                </c:pt>
                <c:pt idx="3741">
                  <c:v>0.00151527154488728</c:v>
                </c:pt>
                <c:pt idx="3742">
                  <c:v>0.00152945505388778</c:v>
                </c:pt>
                <c:pt idx="3743">
                  <c:v>0.00157909733538955</c:v>
                </c:pt>
                <c:pt idx="3744">
                  <c:v>0.00176821078872962</c:v>
                </c:pt>
                <c:pt idx="3745">
                  <c:v>0.00195496032390293</c:v>
                </c:pt>
                <c:pt idx="3746">
                  <c:v>0.00225045009474678</c:v>
                </c:pt>
                <c:pt idx="3747">
                  <c:v>0.00251993676575638</c:v>
                </c:pt>
                <c:pt idx="3748">
                  <c:v>0.00218662430424451</c:v>
                </c:pt>
                <c:pt idx="3749">
                  <c:v>0.00182730874289839</c:v>
                </c:pt>
                <c:pt idx="3750">
                  <c:v>0.00160510043522381</c:v>
                </c:pt>
                <c:pt idx="3751">
                  <c:v>0.00155073031738854</c:v>
                </c:pt>
                <c:pt idx="3752">
                  <c:v>0.00165474271672558</c:v>
                </c:pt>
                <c:pt idx="3753">
                  <c:v>0.00182258090656489</c:v>
                </c:pt>
                <c:pt idx="3754">
                  <c:v>0.00196441599656994</c:v>
                </c:pt>
                <c:pt idx="3755">
                  <c:v>0.00206842839590697</c:v>
                </c:pt>
                <c:pt idx="3756">
                  <c:v>0.00195259640573618</c:v>
                </c:pt>
                <c:pt idx="3757">
                  <c:v>0.00160982827155731</c:v>
                </c:pt>
                <c:pt idx="3758">
                  <c:v>0.00147981277238602</c:v>
                </c:pt>
                <c:pt idx="3759">
                  <c:v>0.00147981277238602</c:v>
                </c:pt>
                <c:pt idx="3760">
                  <c:v>0.00143017049088425</c:v>
                </c:pt>
                <c:pt idx="3761">
                  <c:v>0.00147035709971901</c:v>
                </c:pt>
                <c:pt idx="3762">
                  <c:v>0.00142544265455075</c:v>
                </c:pt>
                <c:pt idx="3763">
                  <c:v>0.00132379417338046</c:v>
                </c:pt>
                <c:pt idx="3764">
                  <c:v>0.00134743335504797</c:v>
                </c:pt>
                <c:pt idx="3765">
                  <c:v>0.00134979727321472</c:v>
                </c:pt>
                <c:pt idx="3766">
                  <c:v>0.00135688902771497</c:v>
                </c:pt>
                <c:pt idx="3767">
                  <c:v>0.00139234780021624</c:v>
                </c:pt>
                <c:pt idx="3768">
                  <c:v>0.00145853750888526</c:v>
                </c:pt>
                <c:pt idx="3769">
                  <c:v>0.00145617359071851</c:v>
                </c:pt>
                <c:pt idx="3770">
                  <c:v>0.00168783757106009</c:v>
                </c:pt>
                <c:pt idx="3771">
                  <c:v>0.00191950155140167</c:v>
                </c:pt>
                <c:pt idx="3772">
                  <c:v>0.00219371605874477</c:v>
                </c:pt>
                <c:pt idx="3773">
                  <c:v>0.00238992126658508</c:v>
                </c:pt>
                <c:pt idx="3774">
                  <c:v>0.00243483571175335</c:v>
                </c:pt>
                <c:pt idx="3775">
                  <c:v>0.00202587786890546</c:v>
                </c:pt>
                <c:pt idx="3776">
                  <c:v>0.00166419838939258</c:v>
                </c:pt>
                <c:pt idx="3777">
                  <c:v>0.00144671791805151</c:v>
                </c:pt>
                <c:pt idx="3778">
                  <c:v>0.00140180347288324</c:v>
                </c:pt>
                <c:pt idx="3779">
                  <c:v>0.00131670241888021</c:v>
                </c:pt>
                <c:pt idx="3780">
                  <c:v>0.00138289212754923</c:v>
                </c:pt>
                <c:pt idx="3781">
                  <c:v>0.00130488282804646</c:v>
                </c:pt>
                <c:pt idx="3782">
                  <c:v>0.00122450961037693</c:v>
                </c:pt>
                <c:pt idx="3783">
                  <c:v>0.00139943955471649</c:v>
                </c:pt>
                <c:pt idx="3784">
                  <c:v>0.00147744885421927</c:v>
                </c:pt>
                <c:pt idx="3785">
                  <c:v>0.00135688902771497</c:v>
                </c:pt>
                <c:pt idx="3786">
                  <c:v>0.0015672777445558</c:v>
                </c:pt>
                <c:pt idx="3787">
                  <c:v>0.00143962616355125</c:v>
                </c:pt>
                <c:pt idx="3788">
                  <c:v>0.001423078736384</c:v>
                </c:pt>
                <c:pt idx="3789">
                  <c:v>0.00139707563654974</c:v>
                </c:pt>
                <c:pt idx="3790">
                  <c:v>0.00140889522738349</c:v>
                </c:pt>
                <c:pt idx="3791">
                  <c:v>0.001441990081718</c:v>
                </c:pt>
                <c:pt idx="3792">
                  <c:v>0.0012977910735462</c:v>
                </c:pt>
                <c:pt idx="3793">
                  <c:v>0.00145144575438501</c:v>
                </c:pt>
                <c:pt idx="3794">
                  <c:v>0.00143962616355125</c:v>
                </c:pt>
                <c:pt idx="3795">
                  <c:v>0.00138525604571598</c:v>
                </c:pt>
                <c:pt idx="3796">
                  <c:v>0.00134743335504797</c:v>
                </c:pt>
                <c:pt idx="3797">
                  <c:v>0.00137343645488223</c:v>
                </c:pt>
                <c:pt idx="3798">
                  <c:v>0.00134743335504797</c:v>
                </c:pt>
                <c:pt idx="3799">
                  <c:v>0.00132852200971396</c:v>
                </c:pt>
                <c:pt idx="3800">
                  <c:v>0.00130251890987971</c:v>
                </c:pt>
                <c:pt idx="3801">
                  <c:v>0.00129542715537945</c:v>
                </c:pt>
                <c:pt idx="3802">
                  <c:v>0.00132852200971396</c:v>
                </c:pt>
                <c:pt idx="3803">
                  <c:v>0.00136398078221523</c:v>
                </c:pt>
                <c:pt idx="3804">
                  <c:v>0.00132615809154721</c:v>
                </c:pt>
                <c:pt idx="3805">
                  <c:v>0.00133324984604747</c:v>
                </c:pt>
                <c:pt idx="3806">
                  <c:v>0.00132379417338046</c:v>
                </c:pt>
                <c:pt idx="3807">
                  <c:v>0.00126942405554519</c:v>
                </c:pt>
                <c:pt idx="3808">
                  <c:v>0.00133561376421422</c:v>
                </c:pt>
                <c:pt idx="3809">
                  <c:v>0.00134979727321472</c:v>
                </c:pt>
                <c:pt idx="3810">
                  <c:v>0.00127415189187869</c:v>
                </c:pt>
                <c:pt idx="3811">
                  <c:v>0.00137816429121573</c:v>
                </c:pt>
                <c:pt idx="3812">
                  <c:v>0.00150108803588677</c:v>
                </c:pt>
                <c:pt idx="3813">
                  <c:v>0.00150108803588677</c:v>
                </c:pt>
                <c:pt idx="3814">
                  <c:v>0.00135452510954822</c:v>
                </c:pt>
                <c:pt idx="3815">
                  <c:v>0.00150817979038703</c:v>
                </c:pt>
                <c:pt idx="3816">
                  <c:v>0.00147508493605252</c:v>
                </c:pt>
                <c:pt idx="3817">
                  <c:v>0.001441990081718</c:v>
                </c:pt>
                <c:pt idx="3818">
                  <c:v>0.00150581587222028</c:v>
                </c:pt>
                <c:pt idx="3819">
                  <c:v>0.00145380967255176</c:v>
                </c:pt>
                <c:pt idx="3820">
                  <c:v>0.00154600248105504</c:v>
                </c:pt>
                <c:pt idx="3821">
                  <c:v>0.00139943955471649</c:v>
                </c:pt>
                <c:pt idx="3822">
                  <c:v>0.00155782207188879</c:v>
                </c:pt>
                <c:pt idx="3823">
                  <c:v>0.00163110353505807</c:v>
                </c:pt>
                <c:pt idx="3824">
                  <c:v>0.00157909733538955</c:v>
                </c:pt>
                <c:pt idx="3825">
                  <c:v>0.00183440049739864</c:v>
                </c:pt>
                <c:pt idx="3826">
                  <c:v>0.0020187861144052</c:v>
                </c:pt>
                <c:pt idx="3827">
                  <c:v>0.00240883261191909</c:v>
                </c:pt>
                <c:pt idx="3828">
                  <c:v>0.00292653069043752</c:v>
                </c:pt>
                <c:pt idx="3829">
                  <c:v>0.00370425976729854</c:v>
                </c:pt>
                <c:pt idx="3830">
                  <c:v>0.00475856726966941</c:v>
                </c:pt>
                <c:pt idx="3831">
                  <c:v>0.00542755611085989</c:v>
                </c:pt>
                <c:pt idx="3832">
                  <c:v>0.0048838549325072</c:v>
                </c:pt>
                <c:pt idx="3833">
                  <c:v>0.00334494420595242</c:v>
                </c:pt>
                <c:pt idx="3834">
                  <c:v>0.00216534904074376</c:v>
                </c:pt>
                <c:pt idx="3835">
                  <c:v>0.00146326534521876</c:v>
                </c:pt>
                <c:pt idx="3836">
                  <c:v>0.00140889522738349</c:v>
                </c:pt>
                <c:pt idx="3837">
                  <c:v>0.00141362306371699</c:v>
                </c:pt>
                <c:pt idx="3838">
                  <c:v>0.00130015499171295</c:v>
                </c:pt>
                <c:pt idx="3839">
                  <c:v>0.00131433850071346</c:v>
                </c:pt>
                <c:pt idx="3840">
                  <c:v>0.00137343645488223</c:v>
                </c:pt>
                <c:pt idx="3841">
                  <c:v>0.00137816429121573</c:v>
                </c:pt>
                <c:pt idx="3842">
                  <c:v>0.00133797768238097</c:v>
                </c:pt>
                <c:pt idx="3843">
                  <c:v>0.00139471171838299</c:v>
                </c:pt>
                <c:pt idx="3844">
                  <c:v>0.00136161686404848</c:v>
                </c:pt>
                <c:pt idx="3845">
                  <c:v>0.00131197458254671</c:v>
                </c:pt>
                <c:pt idx="3846">
                  <c:v>0.00140889522738349</c:v>
                </c:pt>
                <c:pt idx="3847">
                  <c:v>0.00135216119138147</c:v>
                </c:pt>
                <c:pt idx="3848">
                  <c:v>0.00136398078221523</c:v>
                </c:pt>
                <c:pt idx="3849">
                  <c:v>0.00132615809154721</c:v>
                </c:pt>
                <c:pt idx="3850">
                  <c:v>0.00130488282804646</c:v>
                </c:pt>
                <c:pt idx="3851">
                  <c:v>0.00137107253671548</c:v>
                </c:pt>
                <c:pt idx="3852">
                  <c:v>0.00150581587222028</c:v>
                </c:pt>
                <c:pt idx="3853">
                  <c:v>0.00130961066437996</c:v>
                </c:pt>
                <c:pt idx="3854">
                  <c:v>0.00128597148271245</c:v>
                </c:pt>
                <c:pt idx="3855">
                  <c:v>0.00133797768238097</c:v>
                </c:pt>
                <c:pt idx="3856">
                  <c:v>0.00131906633704696</c:v>
                </c:pt>
                <c:pt idx="3857">
                  <c:v>0.00138761996388273</c:v>
                </c:pt>
                <c:pt idx="3858">
                  <c:v>0.00130724674621321</c:v>
                </c:pt>
                <c:pt idx="3859">
                  <c:v>0.00134270551871447</c:v>
                </c:pt>
                <c:pt idx="3860">
                  <c:v>0.00134743335504797</c:v>
                </c:pt>
                <c:pt idx="3861">
                  <c:v>0.00143489832721775</c:v>
                </c:pt>
                <c:pt idx="3862">
                  <c:v>0.00139943955471649</c:v>
                </c:pt>
                <c:pt idx="3863">
                  <c:v>0.00135452510954822</c:v>
                </c:pt>
                <c:pt idx="3864">
                  <c:v>0.00144435399988475</c:v>
                </c:pt>
                <c:pt idx="3865">
                  <c:v>0.00137580037304898</c:v>
                </c:pt>
                <c:pt idx="3866">
                  <c:v>0.00133797768238097</c:v>
                </c:pt>
                <c:pt idx="3867">
                  <c:v>0.00136398078221523</c:v>
                </c:pt>
                <c:pt idx="3868">
                  <c:v>0.00139471171838299</c:v>
                </c:pt>
                <c:pt idx="3869">
                  <c:v>0.00132852200971396</c:v>
                </c:pt>
                <c:pt idx="3870">
                  <c:v>0.00141125914555024</c:v>
                </c:pt>
                <c:pt idx="3871">
                  <c:v>0.00152236329938753</c:v>
                </c:pt>
                <c:pt idx="3872">
                  <c:v>0.00141125914555024</c:v>
                </c:pt>
                <c:pt idx="3873">
                  <c:v>0.00143017049088425</c:v>
                </c:pt>
                <c:pt idx="3874">
                  <c:v>0.00142544265455075</c:v>
                </c:pt>
                <c:pt idx="3875">
                  <c:v>0.00143017049088425</c:v>
                </c:pt>
                <c:pt idx="3876">
                  <c:v>0.00133088592788072</c:v>
                </c:pt>
                <c:pt idx="3877">
                  <c:v>0.00130015499171295</c:v>
                </c:pt>
                <c:pt idx="3878">
                  <c:v>0.00134506943688122</c:v>
                </c:pt>
                <c:pt idx="3879">
                  <c:v>0.00126706013737844</c:v>
                </c:pt>
                <c:pt idx="3880">
                  <c:v>0.00141598698188374</c:v>
                </c:pt>
                <c:pt idx="3881">
                  <c:v>0.0012836075645457</c:v>
                </c:pt>
                <c:pt idx="3882">
                  <c:v>0.00130961066437996</c:v>
                </c:pt>
                <c:pt idx="3883">
                  <c:v>0.00139234780021624</c:v>
                </c:pt>
                <c:pt idx="3884">
                  <c:v>0.00139707563654974</c:v>
                </c:pt>
                <c:pt idx="3885">
                  <c:v>0.00139471171838299</c:v>
                </c:pt>
                <c:pt idx="3886">
                  <c:v>0.00148926844505302</c:v>
                </c:pt>
                <c:pt idx="3887">
                  <c:v>0.00149163236321977</c:v>
                </c:pt>
                <c:pt idx="3888">
                  <c:v>0.00139943955471649</c:v>
                </c:pt>
                <c:pt idx="3889">
                  <c:v>0.00131433850071346</c:v>
                </c:pt>
                <c:pt idx="3890">
                  <c:v>0.00123632920121068</c:v>
                </c:pt>
                <c:pt idx="3891">
                  <c:v>0.00135216119138147</c:v>
                </c:pt>
                <c:pt idx="3892">
                  <c:v>0.00139707563654974</c:v>
                </c:pt>
                <c:pt idx="3893">
                  <c:v>0.00136634470038198</c:v>
                </c:pt>
                <c:pt idx="3894">
                  <c:v>0.00147272101788576</c:v>
                </c:pt>
                <c:pt idx="3895">
                  <c:v>0.00159328084439006</c:v>
                </c:pt>
                <c:pt idx="3896">
                  <c:v>0.00162637569872457</c:v>
                </c:pt>
                <c:pt idx="3897">
                  <c:v>0.00183912833373214</c:v>
                </c:pt>
                <c:pt idx="3898">
                  <c:v>0.00213461810457599</c:v>
                </c:pt>
                <c:pt idx="3899">
                  <c:v>0.00222208307674578</c:v>
                </c:pt>
                <c:pt idx="3900">
                  <c:v>0.00237100992125108</c:v>
                </c:pt>
                <c:pt idx="3901">
                  <c:v>0.0018651314335664</c:v>
                </c:pt>
                <c:pt idx="3902">
                  <c:v>0.00154363856288829</c:v>
                </c:pt>
                <c:pt idx="3903">
                  <c:v>0.00121978177404343</c:v>
                </c:pt>
                <c:pt idx="3904">
                  <c:v>0.00127415189187869</c:v>
                </c:pt>
                <c:pt idx="3905">
                  <c:v>0.00121032610137642</c:v>
                </c:pt>
                <c:pt idx="3906">
                  <c:v>0.00119141475604242</c:v>
                </c:pt>
                <c:pt idx="3907">
                  <c:v>0.00127651581004545</c:v>
                </c:pt>
                <c:pt idx="3908">
                  <c:v>0.00120559826504292</c:v>
                </c:pt>
                <c:pt idx="3909">
                  <c:v>0.00130724674621321</c:v>
                </c:pt>
                <c:pt idx="3910">
                  <c:v>0.00131433850071346</c:v>
                </c:pt>
                <c:pt idx="3911">
                  <c:v>0.00123160136487718</c:v>
                </c:pt>
                <c:pt idx="3912">
                  <c:v>0.00120559826504292</c:v>
                </c:pt>
                <c:pt idx="3913">
                  <c:v>0.00126706013737844</c:v>
                </c:pt>
                <c:pt idx="3914">
                  <c:v>0.00124105703754418</c:v>
                </c:pt>
                <c:pt idx="3915">
                  <c:v>0.00119850651054267</c:v>
                </c:pt>
                <c:pt idx="3916">
                  <c:v>0.00126942405554519</c:v>
                </c:pt>
                <c:pt idx="3917">
                  <c:v>0.00116304773804141</c:v>
                </c:pt>
                <c:pt idx="3918">
                  <c:v>0.0012977910735462</c:v>
                </c:pt>
                <c:pt idx="3919">
                  <c:v>0.00135216119138147</c:v>
                </c:pt>
                <c:pt idx="3920">
                  <c:v>0.00130015499171295</c:v>
                </c:pt>
                <c:pt idx="3921">
                  <c:v>0.00126942405554519</c:v>
                </c:pt>
                <c:pt idx="3922">
                  <c:v>0.00131433850071346</c:v>
                </c:pt>
                <c:pt idx="3923">
                  <c:v>0.00127415189187869</c:v>
                </c:pt>
                <c:pt idx="3924">
                  <c:v>0.00138761996388273</c:v>
                </c:pt>
                <c:pt idx="3925">
                  <c:v>0.00131197458254671</c:v>
                </c:pt>
                <c:pt idx="3926">
                  <c:v>0.00130015499171295</c:v>
                </c:pt>
                <c:pt idx="3927">
                  <c:v>0.00120796218320967</c:v>
                </c:pt>
                <c:pt idx="3928">
                  <c:v>0.00121741785587668</c:v>
                </c:pt>
                <c:pt idx="3929">
                  <c:v>0.00125051271021119</c:v>
                </c:pt>
                <c:pt idx="3930">
                  <c:v>0.00117013949254166</c:v>
                </c:pt>
                <c:pt idx="3931">
                  <c:v>0.00120087042870942</c:v>
                </c:pt>
                <c:pt idx="3932">
                  <c:v>0.00126233230104494</c:v>
                </c:pt>
                <c:pt idx="3933">
                  <c:v>0.00122450961037693</c:v>
                </c:pt>
                <c:pt idx="3934">
                  <c:v>0.00121978177404343</c:v>
                </c:pt>
                <c:pt idx="3935">
                  <c:v>0.00125996838287819</c:v>
                </c:pt>
                <c:pt idx="3936">
                  <c:v>0.00123632920121068</c:v>
                </c:pt>
                <c:pt idx="3937">
                  <c:v>0.00136398078221523</c:v>
                </c:pt>
                <c:pt idx="3938">
                  <c:v>0.00133797768238097</c:v>
                </c:pt>
                <c:pt idx="3939">
                  <c:v>0.00126706013737844</c:v>
                </c:pt>
                <c:pt idx="3940">
                  <c:v>0.00130015499171295</c:v>
                </c:pt>
                <c:pt idx="3941">
                  <c:v>0.00129542715537945</c:v>
                </c:pt>
                <c:pt idx="3942">
                  <c:v>0.00130015499171295</c:v>
                </c:pt>
                <c:pt idx="3943">
                  <c:v>0.00131906633704696</c:v>
                </c:pt>
                <c:pt idx="3944">
                  <c:v>0.00135925294588172</c:v>
                </c:pt>
                <c:pt idx="3945">
                  <c:v>0.00120323434687617</c:v>
                </c:pt>
                <c:pt idx="3946">
                  <c:v>0.00136634470038198</c:v>
                </c:pt>
                <c:pt idx="3947">
                  <c:v>0.00131197458254671</c:v>
                </c:pt>
                <c:pt idx="3948">
                  <c:v>0.00126469621921169</c:v>
                </c:pt>
                <c:pt idx="3949">
                  <c:v>0.00126706013737844</c:v>
                </c:pt>
                <c:pt idx="3950">
                  <c:v>0.00122214569221018</c:v>
                </c:pt>
                <c:pt idx="3951">
                  <c:v>0.00117013949254166</c:v>
                </c:pt>
                <c:pt idx="3952">
                  <c:v>0.00106376317503787</c:v>
                </c:pt>
                <c:pt idx="3953">
                  <c:v>0.00126233230104494</c:v>
                </c:pt>
                <c:pt idx="3954">
                  <c:v>0.00130015499171295</c:v>
                </c:pt>
                <c:pt idx="3955">
                  <c:v>0.00121032610137642</c:v>
                </c:pt>
                <c:pt idx="3956">
                  <c:v>0.00121978177404343</c:v>
                </c:pt>
                <c:pt idx="3957">
                  <c:v>0.00121032610137642</c:v>
                </c:pt>
                <c:pt idx="3958">
                  <c:v>0.00130251890987971</c:v>
                </c:pt>
                <c:pt idx="3959">
                  <c:v>0.00119850651054267</c:v>
                </c:pt>
                <c:pt idx="3960">
                  <c:v>0.00118668691970891</c:v>
                </c:pt>
                <c:pt idx="3961">
                  <c:v>0.00124342095571093</c:v>
                </c:pt>
                <c:pt idx="3962">
                  <c:v>0.00114650031087415</c:v>
                </c:pt>
                <c:pt idx="3963">
                  <c:v>0.00122923744671043</c:v>
                </c:pt>
                <c:pt idx="3964">
                  <c:v>0.0012883354008792</c:v>
                </c:pt>
                <c:pt idx="3965">
                  <c:v>0.00127651581004545</c:v>
                </c:pt>
                <c:pt idx="3966">
                  <c:v>0.00118432300154216</c:v>
                </c:pt>
                <c:pt idx="3967">
                  <c:v>0.00111813329287314</c:v>
                </c:pt>
                <c:pt idx="3968">
                  <c:v>0.00124342095571093</c:v>
                </c:pt>
                <c:pt idx="3969">
                  <c:v>0.00113704463820715</c:v>
                </c:pt>
                <c:pt idx="3970">
                  <c:v>0.00120559826504292</c:v>
                </c:pt>
                <c:pt idx="3971">
                  <c:v>0.00130488282804646</c:v>
                </c:pt>
                <c:pt idx="3972">
                  <c:v>0.00123869311937743</c:v>
                </c:pt>
                <c:pt idx="3973">
                  <c:v>0.00124105703754418</c:v>
                </c:pt>
                <c:pt idx="3974">
                  <c:v>0.00116777557437491</c:v>
                </c:pt>
                <c:pt idx="3975">
                  <c:v>0.00121505393770992</c:v>
                </c:pt>
                <c:pt idx="3976">
                  <c:v>0.00122450961037693</c:v>
                </c:pt>
                <c:pt idx="3977">
                  <c:v>0.00114650031087415</c:v>
                </c:pt>
                <c:pt idx="3978">
                  <c:v>0.00123160136487718</c:v>
                </c:pt>
                <c:pt idx="3979">
                  <c:v>0.00124342095571093</c:v>
                </c:pt>
                <c:pt idx="3980">
                  <c:v>0.00124105703754418</c:v>
                </c:pt>
                <c:pt idx="3981">
                  <c:v>0.00119377867420917</c:v>
                </c:pt>
                <c:pt idx="3982">
                  <c:v>0.00117250341070841</c:v>
                </c:pt>
                <c:pt idx="3983">
                  <c:v>0.00121978177404343</c:v>
                </c:pt>
                <c:pt idx="3984">
                  <c:v>0.00119614259237592</c:v>
                </c:pt>
                <c:pt idx="3985">
                  <c:v>0.00135925294588172</c:v>
                </c:pt>
                <c:pt idx="3986">
                  <c:v>0.00142544265455075</c:v>
                </c:pt>
                <c:pt idx="3987">
                  <c:v>0.00134034160054772</c:v>
                </c:pt>
                <c:pt idx="3988">
                  <c:v>0.00124342095571093</c:v>
                </c:pt>
                <c:pt idx="3989">
                  <c:v>0.0012788797282122</c:v>
                </c:pt>
                <c:pt idx="3990">
                  <c:v>0.00129069931904595</c:v>
                </c:pt>
                <c:pt idx="3991">
                  <c:v>0.00120559826504292</c:v>
                </c:pt>
                <c:pt idx="3992">
                  <c:v>0.00118195908337541</c:v>
                </c:pt>
                <c:pt idx="3993">
                  <c:v>0.00117959516520866</c:v>
                </c:pt>
                <c:pt idx="3994">
                  <c:v>0.00123396528304393</c:v>
                </c:pt>
                <c:pt idx="3995">
                  <c:v>0.00131906633704696</c:v>
                </c:pt>
                <c:pt idx="3996">
                  <c:v>0.00126469621921169</c:v>
                </c:pt>
                <c:pt idx="3997">
                  <c:v>0.00130015499171295</c:v>
                </c:pt>
                <c:pt idx="3998">
                  <c:v>0.00129069931904595</c:v>
                </c:pt>
                <c:pt idx="3999">
                  <c:v>0.00124105703754418</c:v>
                </c:pt>
                <c:pt idx="4000">
                  <c:v>0.00125287662837794</c:v>
                </c:pt>
                <c:pt idx="4001">
                  <c:v>0.00124578487387768</c:v>
                </c:pt>
                <c:pt idx="4002">
                  <c:v>0.00123632920121068</c:v>
                </c:pt>
                <c:pt idx="4003">
                  <c:v>0.00132379417338046</c:v>
                </c:pt>
                <c:pt idx="4004">
                  <c:v>0.00138998388204948</c:v>
                </c:pt>
                <c:pt idx="4005">
                  <c:v>0.0012930632372127</c:v>
                </c:pt>
                <c:pt idx="4006">
                  <c:v>0.00131433850071346</c:v>
                </c:pt>
                <c:pt idx="4007">
                  <c:v>0.00123160136487718</c:v>
                </c:pt>
                <c:pt idx="4008">
                  <c:v>0.00131906633704696</c:v>
                </c:pt>
                <c:pt idx="4009">
                  <c:v>0.00132379417338046</c:v>
                </c:pt>
                <c:pt idx="4010">
                  <c:v>0.00134034160054772</c:v>
                </c:pt>
                <c:pt idx="4011">
                  <c:v>0.00112286112920664</c:v>
                </c:pt>
                <c:pt idx="4012">
                  <c:v>0.00117486732887516</c:v>
                </c:pt>
                <c:pt idx="4013">
                  <c:v>0.00117723124704191</c:v>
                </c:pt>
                <c:pt idx="4014">
                  <c:v>0.00125996838287819</c:v>
                </c:pt>
                <c:pt idx="4015">
                  <c:v>0.00110867762020614</c:v>
                </c:pt>
                <c:pt idx="4016">
                  <c:v>0.00122450961037693</c:v>
                </c:pt>
                <c:pt idx="4017">
                  <c:v>0.0012883354008792</c:v>
                </c:pt>
                <c:pt idx="4018">
                  <c:v>0.00123632920121068</c:v>
                </c:pt>
                <c:pt idx="4019">
                  <c:v>0.00127651581004545</c:v>
                </c:pt>
                <c:pt idx="4020">
                  <c:v>0.00118668691970891</c:v>
                </c:pt>
                <c:pt idx="4021">
                  <c:v>0.00120559826504292</c:v>
                </c:pt>
                <c:pt idx="4022">
                  <c:v>0.00125760446471144</c:v>
                </c:pt>
                <c:pt idx="4023">
                  <c:v>0.00117013949254166</c:v>
                </c:pt>
                <c:pt idx="4024">
                  <c:v>0.00116777557437491</c:v>
                </c:pt>
                <c:pt idx="4025">
                  <c:v>0.00117250341070841</c:v>
                </c:pt>
                <c:pt idx="4026">
                  <c:v>0.00125760446471144</c:v>
                </c:pt>
                <c:pt idx="4027">
                  <c:v>0.00125287662837794</c:v>
                </c:pt>
                <c:pt idx="4028">
                  <c:v>0.00122214569221018</c:v>
                </c:pt>
                <c:pt idx="4029">
                  <c:v>0.00116304773804141</c:v>
                </c:pt>
                <c:pt idx="4030">
                  <c:v>0.00119377867420917</c:v>
                </c:pt>
                <c:pt idx="4031">
                  <c:v>0.00112522504737339</c:v>
                </c:pt>
                <c:pt idx="4032">
                  <c:v>0.00119614259237592</c:v>
                </c:pt>
                <c:pt idx="4033">
                  <c:v>0.00120796218320967</c:v>
                </c:pt>
                <c:pt idx="4034">
                  <c:v>0.00126706013737844</c:v>
                </c:pt>
                <c:pt idx="4035">
                  <c:v>0.00115595598354115</c:v>
                </c:pt>
                <c:pt idx="4036">
                  <c:v>0.00117959516520866</c:v>
                </c:pt>
                <c:pt idx="4037">
                  <c:v>0.00118668691970891</c:v>
                </c:pt>
                <c:pt idx="4038">
                  <c:v>0.00125287662837794</c:v>
                </c:pt>
                <c:pt idx="4039">
                  <c:v>0.00116541165620816</c:v>
                </c:pt>
                <c:pt idx="4040">
                  <c:v>0.00124578487387768</c:v>
                </c:pt>
                <c:pt idx="4041">
                  <c:v>0.00123160136487718</c:v>
                </c:pt>
                <c:pt idx="4042">
                  <c:v>0.00121505393770992</c:v>
                </c:pt>
                <c:pt idx="4043">
                  <c:v>0.00120559826504292</c:v>
                </c:pt>
                <c:pt idx="4044">
                  <c:v>0.0012836075645457</c:v>
                </c:pt>
                <c:pt idx="4045">
                  <c:v>0.0011346807200404</c:v>
                </c:pt>
                <c:pt idx="4046">
                  <c:v>0.00118432300154216</c:v>
                </c:pt>
                <c:pt idx="4047">
                  <c:v>0.00116068381987466</c:v>
                </c:pt>
                <c:pt idx="4048">
                  <c:v>0.00118195908337541</c:v>
                </c:pt>
                <c:pt idx="4049">
                  <c:v>0.00123160136487718</c:v>
                </c:pt>
                <c:pt idx="4050">
                  <c:v>0.00122214569221018</c:v>
                </c:pt>
                <c:pt idx="4051">
                  <c:v>0.00116068381987466</c:v>
                </c:pt>
                <c:pt idx="4052">
                  <c:v>0.00116777557437491</c:v>
                </c:pt>
                <c:pt idx="4053">
                  <c:v>0.00116541165620816</c:v>
                </c:pt>
                <c:pt idx="4054">
                  <c:v>0.0012788797282122</c:v>
                </c:pt>
                <c:pt idx="4055">
                  <c:v>0.00130251890987971</c:v>
                </c:pt>
                <c:pt idx="4056">
                  <c:v>0.00117959516520866</c:v>
                </c:pt>
                <c:pt idx="4057">
                  <c:v>0.00131433850071346</c:v>
                </c:pt>
                <c:pt idx="4058">
                  <c:v>0.00131906633704696</c:v>
                </c:pt>
                <c:pt idx="4059">
                  <c:v>0.0012836075645457</c:v>
                </c:pt>
                <c:pt idx="4060">
                  <c:v>0.00131670241888021</c:v>
                </c:pt>
                <c:pt idx="4061">
                  <c:v>0.00129069931904595</c:v>
                </c:pt>
                <c:pt idx="4062">
                  <c:v>0.00119850651054267</c:v>
                </c:pt>
                <c:pt idx="4063">
                  <c:v>0.00126469621921169</c:v>
                </c:pt>
                <c:pt idx="4064">
                  <c:v>0.00118432300154216</c:v>
                </c:pt>
                <c:pt idx="4065">
                  <c:v>0.00125287662837794</c:v>
                </c:pt>
                <c:pt idx="4066">
                  <c:v>0.00143017049088425</c:v>
                </c:pt>
                <c:pt idx="4067">
                  <c:v>0.00149163236321977</c:v>
                </c:pt>
                <c:pt idx="4068">
                  <c:v>0.00135452510954822</c:v>
                </c:pt>
                <c:pt idx="4069">
                  <c:v>0.00133561376421422</c:v>
                </c:pt>
                <c:pt idx="4070">
                  <c:v>0.00119377867420917</c:v>
                </c:pt>
                <c:pt idx="4071">
                  <c:v>0.00114177247454065</c:v>
                </c:pt>
                <c:pt idx="4072">
                  <c:v>0.00118668691970891</c:v>
                </c:pt>
                <c:pt idx="4073">
                  <c:v>0.00124105703754418</c:v>
                </c:pt>
                <c:pt idx="4074">
                  <c:v>0.00118432300154216</c:v>
                </c:pt>
                <c:pt idx="4075">
                  <c:v>0.00112286112920664</c:v>
                </c:pt>
                <c:pt idx="4076">
                  <c:v>0.00120087042870942</c:v>
                </c:pt>
                <c:pt idx="4077">
                  <c:v>0.00125996838287819</c:v>
                </c:pt>
                <c:pt idx="4078">
                  <c:v>0.00124342095571093</c:v>
                </c:pt>
                <c:pt idx="4079">
                  <c:v>0.00122450961037693</c:v>
                </c:pt>
                <c:pt idx="4080">
                  <c:v>0.00124342095571093</c:v>
                </c:pt>
                <c:pt idx="4081">
                  <c:v>0.00121032610137642</c:v>
                </c:pt>
                <c:pt idx="4082">
                  <c:v>0.00117486732887516</c:v>
                </c:pt>
                <c:pt idx="4083">
                  <c:v>0.00125996838287819</c:v>
                </c:pt>
                <c:pt idx="4084">
                  <c:v>0.00119850651054267</c:v>
                </c:pt>
                <c:pt idx="4085">
                  <c:v>0.00118905083787567</c:v>
                </c:pt>
                <c:pt idx="4086">
                  <c:v>0.00136870861854873</c:v>
                </c:pt>
                <c:pt idx="4087">
                  <c:v>0.00127178797371194</c:v>
                </c:pt>
                <c:pt idx="4088">
                  <c:v>0.00132852200971396</c:v>
                </c:pt>
                <c:pt idx="4089">
                  <c:v>0.00117013949254166</c:v>
                </c:pt>
                <c:pt idx="4090">
                  <c:v>0.00130961066437996</c:v>
                </c:pt>
                <c:pt idx="4091">
                  <c:v>0.00118432300154216</c:v>
                </c:pt>
                <c:pt idx="4092">
                  <c:v>0.0012977910735462</c:v>
                </c:pt>
                <c:pt idx="4093">
                  <c:v>0.00134979727321472</c:v>
                </c:pt>
                <c:pt idx="4094">
                  <c:v>0.00121978177404343</c:v>
                </c:pt>
                <c:pt idx="4095">
                  <c:v>0.0011583199017079</c:v>
                </c:pt>
                <c:pt idx="4096">
                  <c:v>0.00124814879204444</c:v>
                </c:pt>
                <c:pt idx="4097">
                  <c:v>0.00117486732887516</c:v>
                </c:pt>
                <c:pt idx="4098">
                  <c:v>0.00118195908337541</c:v>
                </c:pt>
                <c:pt idx="4099">
                  <c:v>0.00124814879204444</c:v>
                </c:pt>
                <c:pt idx="4100">
                  <c:v>0.00122214569221018</c:v>
                </c:pt>
                <c:pt idx="4101">
                  <c:v>0.00117959516520866</c:v>
                </c:pt>
                <c:pt idx="4102">
                  <c:v>0.0011535920653744</c:v>
                </c:pt>
                <c:pt idx="4103">
                  <c:v>0.00122450961037693</c:v>
                </c:pt>
                <c:pt idx="4104">
                  <c:v>0.00126469621921169</c:v>
                </c:pt>
                <c:pt idx="4105">
                  <c:v>0.0012883354008792</c:v>
                </c:pt>
                <c:pt idx="4106">
                  <c:v>0.0011583199017079</c:v>
                </c:pt>
                <c:pt idx="4107">
                  <c:v>0.00118905083787567</c:v>
                </c:pt>
                <c:pt idx="4108">
                  <c:v>0.00125287662837794</c:v>
                </c:pt>
                <c:pt idx="4109">
                  <c:v>0.00118905083787567</c:v>
                </c:pt>
                <c:pt idx="4110">
                  <c:v>0.00125287662837794</c:v>
                </c:pt>
                <c:pt idx="4111">
                  <c:v>0.00121978177404343</c:v>
                </c:pt>
                <c:pt idx="4112">
                  <c:v>0.00124342095571093</c:v>
                </c:pt>
                <c:pt idx="4113">
                  <c:v>0.0012977910735462</c:v>
                </c:pt>
                <c:pt idx="4114">
                  <c:v>0.00113231680187365</c:v>
                </c:pt>
                <c:pt idx="4115">
                  <c:v>0.00125760446471144</c:v>
                </c:pt>
                <c:pt idx="4116">
                  <c:v>0.00123632920121068</c:v>
                </c:pt>
                <c:pt idx="4117">
                  <c:v>0.00118668691970891</c:v>
                </c:pt>
                <c:pt idx="4118">
                  <c:v>0.00123869311937743</c:v>
                </c:pt>
                <c:pt idx="4119">
                  <c:v>0.00134506943688122</c:v>
                </c:pt>
                <c:pt idx="4120">
                  <c:v>0.00130015499171295</c:v>
                </c:pt>
                <c:pt idx="4121">
                  <c:v>0.00124105703754418</c:v>
                </c:pt>
                <c:pt idx="4122">
                  <c:v>0.00117723124704191</c:v>
                </c:pt>
                <c:pt idx="4123">
                  <c:v>0.00132379417338046</c:v>
                </c:pt>
                <c:pt idx="4124">
                  <c:v>0.00116541165620816</c:v>
                </c:pt>
                <c:pt idx="4125">
                  <c:v>0.00121032610137642</c:v>
                </c:pt>
                <c:pt idx="4126">
                  <c:v>0.0011488642290409</c:v>
                </c:pt>
                <c:pt idx="4127">
                  <c:v>0.0011583199017079</c:v>
                </c:pt>
                <c:pt idx="4128">
                  <c:v>0.00122450961037693</c:v>
                </c:pt>
                <c:pt idx="4129">
                  <c:v>0.00118905083787567</c:v>
                </c:pt>
                <c:pt idx="4130">
                  <c:v>0.00109213019303888</c:v>
                </c:pt>
                <c:pt idx="4131">
                  <c:v>0.00109213019303888</c:v>
                </c:pt>
                <c:pt idx="4132">
                  <c:v>0.00110394978387264</c:v>
                </c:pt>
                <c:pt idx="4133">
                  <c:v>0.00105194358420412</c:v>
                </c:pt>
                <c:pt idx="4134">
                  <c:v>0.00110394978387264</c:v>
                </c:pt>
                <c:pt idx="4135">
                  <c:v>0.00115595598354115</c:v>
                </c:pt>
                <c:pt idx="4136">
                  <c:v>0.00117486732887516</c:v>
                </c:pt>
                <c:pt idx="4137">
                  <c:v>0.00119377867420917</c:v>
                </c:pt>
                <c:pt idx="4138">
                  <c:v>0.00128597148271245</c:v>
                </c:pt>
                <c:pt idx="4139">
                  <c:v>0.00136634470038198</c:v>
                </c:pt>
                <c:pt idx="4140">
                  <c:v>0.0012977910735462</c:v>
                </c:pt>
                <c:pt idx="4141">
                  <c:v>0.001423078736384</c:v>
                </c:pt>
                <c:pt idx="4142">
                  <c:v>0.00144671791805151</c:v>
                </c:pt>
                <c:pt idx="4143">
                  <c:v>0.00159564476255681</c:v>
                </c:pt>
                <c:pt idx="4144">
                  <c:v>0.00156018599005554</c:v>
                </c:pt>
                <c:pt idx="4145">
                  <c:v>0.00149872411772002</c:v>
                </c:pt>
                <c:pt idx="4146">
                  <c:v>0.00160273651705706</c:v>
                </c:pt>
                <c:pt idx="4147">
                  <c:v>0.00135688902771497</c:v>
                </c:pt>
                <c:pt idx="4148">
                  <c:v>0.00151527154488728</c:v>
                </c:pt>
                <c:pt idx="4149">
                  <c:v>0.00163110353505807</c:v>
                </c:pt>
                <c:pt idx="4150">
                  <c:v>0.00145380967255176</c:v>
                </c:pt>
                <c:pt idx="4151">
                  <c:v>0.00136634470038198</c:v>
                </c:pt>
                <c:pt idx="4152">
                  <c:v>0.00130488282804646</c:v>
                </c:pt>
                <c:pt idx="4153">
                  <c:v>0.00125760446471144</c:v>
                </c:pt>
                <c:pt idx="4154">
                  <c:v>0.00112522504737339</c:v>
                </c:pt>
                <c:pt idx="4155">
                  <c:v>0.00118432300154216</c:v>
                </c:pt>
                <c:pt idx="4156">
                  <c:v>0.00117250341070841</c:v>
                </c:pt>
                <c:pt idx="4157">
                  <c:v>0.00107794668403838</c:v>
                </c:pt>
                <c:pt idx="4158">
                  <c:v>0.00113231680187365</c:v>
                </c:pt>
                <c:pt idx="4159">
                  <c:v>0.00112286112920664</c:v>
                </c:pt>
                <c:pt idx="4160">
                  <c:v>0.00114650031087415</c:v>
                </c:pt>
                <c:pt idx="4161">
                  <c:v>0.00112049721103989</c:v>
                </c:pt>
                <c:pt idx="4162">
                  <c:v>0.00110158586570588</c:v>
                </c:pt>
                <c:pt idx="4163">
                  <c:v>0.00112049721103989</c:v>
                </c:pt>
                <c:pt idx="4164">
                  <c:v>0.00120087042870942</c:v>
                </c:pt>
                <c:pt idx="4165">
                  <c:v>0.00123869311937743</c:v>
                </c:pt>
                <c:pt idx="4166">
                  <c:v>0.00139471171838299</c:v>
                </c:pt>
                <c:pt idx="4167">
                  <c:v>0.00137107253671548</c:v>
                </c:pt>
                <c:pt idx="4168">
                  <c:v>0.00144671791805151</c:v>
                </c:pt>
                <c:pt idx="4169">
                  <c:v>0.00178475821589687</c:v>
                </c:pt>
                <c:pt idx="4170">
                  <c:v>0.00191713763323492</c:v>
                </c:pt>
                <c:pt idx="4171">
                  <c:v>0.00169965716189384</c:v>
                </c:pt>
                <c:pt idx="4172">
                  <c:v>0.00166419838939258</c:v>
                </c:pt>
                <c:pt idx="4173">
                  <c:v>0.00146326534521876</c:v>
                </c:pt>
                <c:pt idx="4174">
                  <c:v>0.00124814879204444</c:v>
                </c:pt>
                <c:pt idx="4175">
                  <c:v>0.00118195908337541</c:v>
                </c:pt>
                <c:pt idx="4176">
                  <c:v>0.00117013949254166</c:v>
                </c:pt>
                <c:pt idx="4177">
                  <c:v>0.00121741785587668</c:v>
                </c:pt>
                <c:pt idx="4178">
                  <c:v>0.00117959516520866</c:v>
                </c:pt>
                <c:pt idx="4179">
                  <c:v>0.00116777557437491</c:v>
                </c:pt>
                <c:pt idx="4180">
                  <c:v>0.00110158586570588</c:v>
                </c:pt>
                <c:pt idx="4181">
                  <c:v>0.00115595598354115</c:v>
                </c:pt>
                <c:pt idx="4182">
                  <c:v>0.00113231680187365</c:v>
                </c:pt>
                <c:pt idx="4183">
                  <c:v>0.00112049721103989</c:v>
                </c:pt>
                <c:pt idx="4184">
                  <c:v>0.00112286112920664</c:v>
                </c:pt>
                <c:pt idx="4185">
                  <c:v>0.00117250341070841</c:v>
                </c:pt>
                <c:pt idx="4186">
                  <c:v>0.00111340545653964</c:v>
                </c:pt>
                <c:pt idx="4187">
                  <c:v>0.00106612709320462</c:v>
                </c:pt>
                <c:pt idx="4188">
                  <c:v>0.00119850651054267</c:v>
                </c:pt>
                <c:pt idx="4189">
                  <c:v>0.00117013949254166</c:v>
                </c:pt>
                <c:pt idx="4190">
                  <c:v>0.00123160136487718</c:v>
                </c:pt>
                <c:pt idx="4191">
                  <c:v>0.00122923744671043</c:v>
                </c:pt>
                <c:pt idx="4192">
                  <c:v>0.00130961066437996</c:v>
                </c:pt>
                <c:pt idx="4193">
                  <c:v>0.00126942405554519</c:v>
                </c:pt>
                <c:pt idx="4194">
                  <c:v>0.00117959516520866</c:v>
                </c:pt>
                <c:pt idx="4195">
                  <c:v>0.0011488642290409</c:v>
                </c:pt>
                <c:pt idx="4196">
                  <c:v>0.00118668691970891</c:v>
                </c:pt>
                <c:pt idx="4197">
                  <c:v>0.00117723124704191</c:v>
                </c:pt>
                <c:pt idx="4198">
                  <c:v>0.0011394085563739</c:v>
                </c:pt>
                <c:pt idx="4199">
                  <c:v>0.00117013949254166</c:v>
                </c:pt>
                <c:pt idx="4200">
                  <c:v>0.00111576937470639</c:v>
                </c:pt>
                <c:pt idx="4201">
                  <c:v>0.00113704463820715</c:v>
                </c:pt>
                <c:pt idx="4202">
                  <c:v>0.00112286112920664</c:v>
                </c:pt>
                <c:pt idx="4203">
                  <c:v>0.00111104153837289</c:v>
                </c:pt>
                <c:pt idx="4204">
                  <c:v>0.00110394978387264</c:v>
                </c:pt>
                <c:pt idx="4205">
                  <c:v>0.00117723124704191</c:v>
                </c:pt>
                <c:pt idx="4206">
                  <c:v>0.00110158586570588</c:v>
                </c:pt>
                <c:pt idx="4207">
                  <c:v>0.00117723124704191</c:v>
                </c:pt>
                <c:pt idx="4208">
                  <c:v>0.00104485182970386</c:v>
                </c:pt>
                <c:pt idx="4209">
                  <c:v>0.00116304773804141</c:v>
                </c:pt>
                <c:pt idx="4210">
                  <c:v>0.00117250341070841</c:v>
                </c:pt>
                <c:pt idx="4211">
                  <c:v>0.00125996838287819</c:v>
                </c:pt>
                <c:pt idx="4212">
                  <c:v>0.0011535920653744</c:v>
                </c:pt>
                <c:pt idx="4213">
                  <c:v>0.00117013949254166</c:v>
                </c:pt>
                <c:pt idx="4214">
                  <c:v>0.00122923744671043</c:v>
                </c:pt>
                <c:pt idx="4215">
                  <c:v>0.00124578487387768</c:v>
                </c:pt>
                <c:pt idx="4216">
                  <c:v>0.00122450961037693</c:v>
                </c:pt>
                <c:pt idx="4217">
                  <c:v>0.00123396528304393</c:v>
                </c:pt>
                <c:pt idx="4218">
                  <c:v>0.00120323434687617</c:v>
                </c:pt>
                <c:pt idx="4219">
                  <c:v>0.00123632920121068</c:v>
                </c:pt>
                <c:pt idx="4220">
                  <c:v>0.00131197458254671</c:v>
                </c:pt>
                <c:pt idx="4221">
                  <c:v>0.0014372622453845</c:v>
                </c:pt>
                <c:pt idx="4222">
                  <c:v>0.00148454060871952</c:v>
                </c:pt>
                <c:pt idx="4223">
                  <c:v>0.00163583137139157</c:v>
                </c:pt>
                <c:pt idx="4224">
                  <c:v>0.00164765096222533</c:v>
                </c:pt>
                <c:pt idx="4225">
                  <c:v>0.00143962616355125</c:v>
                </c:pt>
                <c:pt idx="4226">
                  <c:v>0.00123160136487718</c:v>
                </c:pt>
                <c:pt idx="4227">
                  <c:v>0.00117486732887516</c:v>
                </c:pt>
                <c:pt idx="4228">
                  <c:v>0.00118668691970891</c:v>
                </c:pt>
                <c:pt idx="4229">
                  <c:v>0.00120559826504292</c:v>
                </c:pt>
                <c:pt idx="4230">
                  <c:v>0.00119850651054267</c:v>
                </c:pt>
                <c:pt idx="4231">
                  <c:v>0.00103303223887011</c:v>
                </c:pt>
                <c:pt idx="4232">
                  <c:v>0.00115122814720765</c:v>
                </c:pt>
                <c:pt idx="4233">
                  <c:v>0.00105194358420412</c:v>
                </c:pt>
                <c:pt idx="4234">
                  <c:v>0.0011441363927074</c:v>
                </c:pt>
                <c:pt idx="4235">
                  <c:v>0.00115595598354115</c:v>
                </c:pt>
                <c:pt idx="4236">
                  <c:v>0.00110394978387264</c:v>
                </c:pt>
                <c:pt idx="4237">
                  <c:v>0.00107558276587163</c:v>
                </c:pt>
                <c:pt idx="4238">
                  <c:v>0.00110867762020614</c:v>
                </c:pt>
                <c:pt idx="4239">
                  <c:v>0.00109922194753913</c:v>
                </c:pt>
                <c:pt idx="4240">
                  <c:v>0.00109449411120563</c:v>
                </c:pt>
                <c:pt idx="4241">
                  <c:v>0.00104485182970386</c:v>
                </c:pt>
                <c:pt idx="4242">
                  <c:v>0.00112995288370689</c:v>
                </c:pt>
                <c:pt idx="4243">
                  <c:v>0.00110158586570588</c:v>
                </c:pt>
                <c:pt idx="4244">
                  <c:v>0.00102830440253661</c:v>
                </c:pt>
                <c:pt idx="4245">
                  <c:v>0.00118195908337541</c:v>
                </c:pt>
                <c:pt idx="4246">
                  <c:v>0.00109685802937238</c:v>
                </c:pt>
                <c:pt idx="4247">
                  <c:v>0.00114177247454065</c:v>
                </c:pt>
                <c:pt idx="4248">
                  <c:v>0.00107558276587163</c:v>
                </c:pt>
                <c:pt idx="4249">
                  <c:v>0.00115122814720765</c:v>
                </c:pt>
                <c:pt idx="4250">
                  <c:v>0.00115122814720765</c:v>
                </c:pt>
                <c:pt idx="4251">
                  <c:v>0.00109685802937238</c:v>
                </c:pt>
                <c:pt idx="4252">
                  <c:v>0.00108267452037188</c:v>
                </c:pt>
                <c:pt idx="4253">
                  <c:v>0.00114650031087415</c:v>
                </c:pt>
                <c:pt idx="4254">
                  <c:v>0.00110631370203939</c:v>
                </c:pt>
                <c:pt idx="4255">
                  <c:v>0.0011346807200404</c:v>
                </c:pt>
                <c:pt idx="4256">
                  <c:v>0.00113704463820715</c:v>
                </c:pt>
                <c:pt idx="4257">
                  <c:v>0.00108976627487213</c:v>
                </c:pt>
                <c:pt idx="4258">
                  <c:v>0.00116068381987466</c:v>
                </c:pt>
                <c:pt idx="4259">
                  <c:v>0.00115595598354115</c:v>
                </c:pt>
                <c:pt idx="4260">
                  <c:v>0.00119614259237592</c:v>
                </c:pt>
                <c:pt idx="4261">
                  <c:v>0.00110394978387264</c:v>
                </c:pt>
                <c:pt idx="4262">
                  <c:v>0.00110867762020614</c:v>
                </c:pt>
                <c:pt idx="4263">
                  <c:v>0.00103303223887011</c:v>
                </c:pt>
                <c:pt idx="4264">
                  <c:v>0.000992845630035346</c:v>
                </c:pt>
                <c:pt idx="4265">
                  <c:v>0.00109213019303888</c:v>
                </c:pt>
                <c:pt idx="4266">
                  <c:v>0.00111104153837289</c:v>
                </c:pt>
                <c:pt idx="4267">
                  <c:v>0.00101884872986961</c:v>
                </c:pt>
                <c:pt idx="4268">
                  <c:v>0.00110867762020614</c:v>
                </c:pt>
                <c:pt idx="4269">
                  <c:v>0.0011346807200404</c:v>
                </c:pt>
                <c:pt idx="4270">
                  <c:v>0.00107085492953812</c:v>
                </c:pt>
                <c:pt idx="4271">
                  <c:v>0.0011394085563739</c:v>
                </c:pt>
                <c:pt idx="4272">
                  <c:v>0.00111340545653964</c:v>
                </c:pt>
                <c:pt idx="4273">
                  <c:v>0.00123632920121068</c:v>
                </c:pt>
                <c:pt idx="4274">
                  <c:v>0.00118668691970891</c:v>
                </c:pt>
                <c:pt idx="4275">
                  <c:v>0.00115595598354115</c:v>
                </c:pt>
                <c:pt idx="4276">
                  <c:v>0.0012930632372127</c:v>
                </c:pt>
                <c:pt idx="4277">
                  <c:v>0.00120323434687617</c:v>
                </c:pt>
                <c:pt idx="4278">
                  <c:v>0.00121741785587668</c:v>
                </c:pt>
                <c:pt idx="4279">
                  <c:v>0.00112522504737339</c:v>
                </c:pt>
                <c:pt idx="4280">
                  <c:v>0.00121741785587668</c:v>
                </c:pt>
                <c:pt idx="4281">
                  <c:v>0.00111340545653964</c:v>
                </c:pt>
                <c:pt idx="4282">
                  <c:v>0.00112522504737339</c:v>
                </c:pt>
                <c:pt idx="4283">
                  <c:v>0.00106376317503787</c:v>
                </c:pt>
                <c:pt idx="4284">
                  <c:v>0.00112758896554014</c:v>
                </c:pt>
                <c:pt idx="4285">
                  <c:v>0.00111813329287314</c:v>
                </c:pt>
                <c:pt idx="4286">
                  <c:v>0.00117959516520866</c:v>
                </c:pt>
                <c:pt idx="4287">
                  <c:v>0.00124105703754418</c:v>
                </c:pt>
                <c:pt idx="4288">
                  <c:v>0.00135452510954822</c:v>
                </c:pt>
                <c:pt idx="4289">
                  <c:v>0.00174220768889536</c:v>
                </c:pt>
                <c:pt idx="4290">
                  <c:v>0.00175166336156236</c:v>
                </c:pt>
                <c:pt idx="4291">
                  <c:v>0.00183912833373214</c:v>
                </c:pt>
                <c:pt idx="4292">
                  <c:v>0.0017303880980616</c:v>
                </c:pt>
                <c:pt idx="4293">
                  <c:v>0.00147744885421927</c:v>
                </c:pt>
                <c:pt idx="4294">
                  <c:v>0.00130488282804646</c:v>
                </c:pt>
                <c:pt idx="4295">
                  <c:v>0.00112758896554014</c:v>
                </c:pt>
                <c:pt idx="4296">
                  <c:v>0.0011394085563739</c:v>
                </c:pt>
                <c:pt idx="4297">
                  <c:v>0.00108031060220513</c:v>
                </c:pt>
                <c:pt idx="4298">
                  <c:v>0.00119850651054267</c:v>
                </c:pt>
                <c:pt idx="4299">
                  <c:v>0.0012788797282122</c:v>
                </c:pt>
                <c:pt idx="4300">
                  <c:v>0.00117723124704191</c:v>
                </c:pt>
                <c:pt idx="4301">
                  <c:v>0.00116068381987466</c:v>
                </c:pt>
                <c:pt idx="4302">
                  <c:v>0.00106376317503787</c:v>
                </c:pt>
                <c:pt idx="4303">
                  <c:v>0.00108031060220513</c:v>
                </c:pt>
                <c:pt idx="4304">
                  <c:v>0.00102121264803636</c:v>
                </c:pt>
                <c:pt idx="4305">
                  <c:v>0.00112286112920664</c:v>
                </c:pt>
                <c:pt idx="4306">
                  <c:v>0.00101175697536935</c:v>
                </c:pt>
                <c:pt idx="4307">
                  <c:v>0.00110867762020614</c:v>
                </c:pt>
                <c:pt idx="4308">
                  <c:v>0.00100230130270235</c:v>
                </c:pt>
                <c:pt idx="4309">
                  <c:v>0.00108976627487213</c:v>
                </c:pt>
                <c:pt idx="4310">
                  <c:v>0.00103066832070336</c:v>
                </c:pt>
                <c:pt idx="4311">
                  <c:v>0.00109449411120563</c:v>
                </c:pt>
                <c:pt idx="4312">
                  <c:v>0.00102357656620311</c:v>
                </c:pt>
                <c:pt idx="4313">
                  <c:v>0.00109449411120563</c:v>
                </c:pt>
                <c:pt idx="4314">
                  <c:v>0.00109922194753913</c:v>
                </c:pt>
                <c:pt idx="4315">
                  <c:v>0.00117013949254166</c:v>
                </c:pt>
                <c:pt idx="4316">
                  <c:v>0.00120796218320967</c:v>
                </c:pt>
                <c:pt idx="4317">
                  <c:v>0.00119614259237592</c:v>
                </c:pt>
                <c:pt idx="4318">
                  <c:v>0.00106849101137137</c:v>
                </c:pt>
                <c:pt idx="4319">
                  <c:v>0.00120796218320967</c:v>
                </c:pt>
                <c:pt idx="4320">
                  <c:v>0.0011346807200404</c:v>
                </c:pt>
                <c:pt idx="4321">
                  <c:v>0.00107794668403838</c:v>
                </c:pt>
                <c:pt idx="4322">
                  <c:v>0.00101175697536935</c:v>
                </c:pt>
                <c:pt idx="4323">
                  <c:v>0.00108267452037188</c:v>
                </c:pt>
                <c:pt idx="4324">
                  <c:v>0.00107794668403838</c:v>
                </c:pt>
                <c:pt idx="4325">
                  <c:v>0.00104248791153711</c:v>
                </c:pt>
                <c:pt idx="4326">
                  <c:v>0.00115595598354115</c:v>
                </c:pt>
                <c:pt idx="4327">
                  <c:v>0.00102121264803636</c:v>
                </c:pt>
                <c:pt idx="4328">
                  <c:v>0.00116541165620816</c:v>
                </c:pt>
                <c:pt idx="4329">
                  <c:v>0.00114177247454065</c:v>
                </c:pt>
                <c:pt idx="4330">
                  <c:v>0.00107558276587163</c:v>
                </c:pt>
                <c:pt idx="4331">
                  <c:v>0.0010093930572026</c:v>
                </c:pt>
                <c:pt idx="4332">
                  <c:v>0.00104012399337036</c:v>
                </c:pt>
                <c:pt idx="4333">
                  <c:v>0.00118195908337541</c:v>
                </c:pt>
                <c:pt idx="4334">
                  <c:v>0.00109449411120563</c:v>
                </c:pt>
                <c:pt idx="4335">
                  <c:v>0.00111340545653964</c:v>
                </c:pt>
                <c:pt idx="4336">
                  <c:v>0.00123396528304393</c:v>
                </c:pt>
                <c:pt idx="4337">
                  <c:v>0.00119850651054267</c:v>
                </c:pt>
                <c:pt idx="4338">
                  <c:v>0.00133561376421422</c:v>
                </c:pt>
                <c:pt idx="4339">
                  <c:v>0.00126233230104494</c:v>
                </c:pt>
                <c:pt idx="4340">
                  <c:v>0.00134743335504797</c:v>
                </c:pt>
                <c:pt idx="4341">
                  <c:v>0.0012836075645457</c:v>
                </c:pt>
                <c:pt idx="4342">
                  <c:v>0.00138289212754923</c:v>
                </c:pt>
                <c:pt idx="4343">
                  <c:v>0.00142071481821725</c:v>
                </c:pt>
                <c:pt idx="4344">
                  <c:v>0.00135216119138147</c:v>
                </c:pt>
                <c:pt idx="4345">
                  <c:v>0.00119850651054267</c:v>
                </c:pt>
                <c:pt idx="4346">
                  <c:v>0.00109449411120563</c:v>
                </c:pt>
                <c:pt idx="4347">
                  <c:v>0.00105430750237087</c:v>
                </c:pt>
                <c:pt idx="4348">
                  <c:v>0.00108267452037188</c:v>
                </c:pt>
                <c:pt idx="4349">
                  <c:v>0.000981026039201592</c:v>
                </c:pt>
                <c:pt idx="4350">
                  <c:v>0.00104248791153711</c:v>
                </c:pt>
                <c:pt idx="4351">
                  <c:v>0.000995209548202097</c:v>
                </c:pt>
                <c:pt idx="4352">
                  <c:v>0.000992845630035346</c:v>
                </c:pt>
                <c:pt idx="4353">
                  <c:v>0.00114650031087415</c:v>
                </c:pt>
                <c:pt idx="4354">
                  <c:v>0.000971570366534589</c:v>
                </c:pt>
                <c:pt idx="4355">
                  <c:v>0.000978662121034842</c:v>
                </c:pt>
                <c:pt idx="4356">
                  <c:v>0.00107085492953812</c:v>
                </c:pt>
                <c:pt idx="4357">
                  <c:v>0.00116541165620816</c:v>
                </c:pt>
                <c:pt idx="4358">
                  <c:v>0.000971570366534589</c:v>
                </c:pt>
                <c:pt idx="4359">
                  <c:v>0.00107558276587163</c:v>
                </c:pt>
                <c:pt idx="4360">
                  <c:v>0.00108267452037188</c:v>
                </c:pt>
                <c:pt idx="4361">
                  <c:v>0.00108503843853863</c:v>
                </c:pt>
                <c:pt idx="4362">
                  <c:v>0.00100230130270235</c:v>
                </c:pt>
                <c:pt idx="4363">
                  <c:v>0.00108976627487213</c:v>
                </c:pt>
                <c:pt idx="4364">
                  <c:v>0.000997573466368849</c:v>
                </c:pt>
                <c:pt idx="4365">
                  <c:v>0.00102357656620311</c:v>
                </c:pt>
                <c:pt idx="4366">
                  <c:v>0.00109449411120563</c:v>
                </c:pt>
                <c:pt idx="4367">
                  <c:v>0.00106849101137137</c:v>
                </c:pt>
                <c:pt idx="4368">
                  <c:v>0.00108031060220513</c:v>
                </c:pt>
                <c:pt idx="4369">
                  <c:v>0.00111813329287314</c:v>
                </c:pt>
                <c:pt idx="4370">
                  <c:v>0.00104012399337036</c:v>
                </c:pt>
                <c:pt idx="4371">
                  <c:v>0.00102830440253661</c:v>
                </c:pt>
                <c:pt idx="4372">
                  <c:v>0.00101648481170285</c:v>
                </c:pt>
                <c:pt idx="4373">
                  <c:v>0.00104721574787062</c:v>
                </c:pt>
                <c:pt idx="4374">
                  <c:v>0.00118668691970891</c:v>
                </c:pt>
                <c:pt idx="4375">
                  <c:v>0.00115595598354115</c:v>
                </c:pt>
                <c:pt idx="4376">
                  <c:v>0.00113231680187365</c:v>
                </c:pt>
                <c:pt idx="4377">
                  <c:v>0.00123869311937743</c:v>
                </c:pt>
                <c:pt idx="4378">
                  <c:v>0.00125996838287819</c:v>
                </c:pt>
                <c:pt idx="4379">
                  <c:v>0.00134979727321472</c:v>
                </c:pt>
                <c:pt idx="4380">
                  <c:v>0.00145853750888526</c:v>
                </c:pt>
                <c:pt idx="4381">
                  <c:v>0.00149163236321977</c:v>
                </c:pt>
                <c:pt idx="4382">
                  <c:v>0.00137343645488223</c:v>
                </c:pt>
                <c:pt idx="4383">
                  <c:v>0.00132379417338046</c:v>
                </c:pt>
                <c:pt idx="4384">
                  <c:v>0.00117723124704191</c:v>
                </c:pt>
                <c:pt idx="4385">
                  <c:v>0.00125051271021119</c:v>
                </c:pt>
                <c:pt idx="4386">
                  <c:v>0.00127178797371194</c:v>
                </c:pt>
                <c:pt idx="4387">
                  <c:v>0.00116541165620816</c:v>
                </c:pt>
                <c:pt idx="4388">
                  <c:v>0.00110158586570588</c:v>
                </c:pt>
                <c:pt idx="4389">
                  <c:v>0.00101884872986961</c:v>
                </c:pt>
                <c:pt idx="4390">
                  <c:v>0.00104248791153711</c:v>
                </c:pt>
                <c:pt idx="4391">
                  <c:v>0.00109213019303888</c:v>
                </c:pt>
                <c:pt idx="4392">
                  <c:v>0.00101648481170285</c:v>
                </c:pt>
                <c:pt idx="4393">
                  <c:v>0.00105667142053762</c:v>
                </c:pt>
                <c:pt idx="4394">
                  <c:v>0.00103066832070336</c:v>
                </c:pt>
                <c:pt idx="4395">
                  <c:v>0.00101884872986961</c:v>
                </c:pt>
                <c:pt idx="4396">
                  <c:v>0.00108740235670538</c:v>
                </c:pt>
                <c:pt idx="4397">
                  <c:v>0.00112758896554014</c:v>
                </c:pt>
                <c:pt idx="4398">
                  <c:v>0.00104012399337036</c:v>
                </c:pt>
                <c:pt idx="4399">
                  <c:v>0.00105430750237087</c:v>
                </c:pt>
                <c:pt idx="4400">
                  <c:v>0.00103066832070336</c:v>
                </c:pt>
                <c:pt idx="4401">
                  <c:v>0.00106139925687112</c:v>
                </c:pt>
                <c:pt idx="4402">
                  <c:v>0.00104721574787062</c:v>
                </c:pt>
                <c:pt idx="4403">
                  <c:v>0.000997573466368849</c:v>
                </c:pt>
                <c:pt idx="4404">
                  <c:v>0.00102830440253661</c:v>
                </c:pt>
                <c:pt idx="4405">
                  <c:v>0.00105194358420412</c:v>
                </c:pt>
                <c:pt idx="4406">
                  <c:v>0.000947931184867081</c:v>
                </c:pt>
                <c:pt idx="4407">
                  <c:v>0.00107321884770487</c:v>
                </c:pt>
                <c:pt idx="4408">
                  <c:v>0.000971570366534589</c:v>
                </c:pt>
                <c:pt idx="4409">
                  <c:v>0.00108503843853863</c:v>
                </c:pt>
                <c:pt idx="4410">
                  <c:v>0.00104485182970386</c:v>
                </c:pt>
                <c:pt idx="4411">
                  <c:v>0.00107794668403838</c:v>
                </c:pt>
                <c:pt idx="4412">
                  <c:v>0.00112286112920664</c:v>
                </c:pt>
                <c:pt idx="4413">
                  <c:v>0.00109922194753913</c:v>
                </c:pt>
                <c:pt idx="4414">
                  <c:v>0.00111576937470639</c:v>
                </c:pt>
                <c:pt idx="4415">
                  <c:v>0.000985753875535094</c:v>
                </c:pt>
                <c:pt idx="4416">
                  <c:v>0.00106612709320462</c:v>
                </c:pt>
                <c:pt idx="4417">
                  <c:v>0.00103303223887011</c:v>
                </c:pt>
                <c:pt idx="4418">
                  <c:v>0.00106376317503787</c:v>
                </c:pt>
                <c:pt idx="4419">
                  <c:v>0.0010141208935361</c:v>
                </c:pt>
                <c:pt idx="4420">
                  <c:v>0.00106139925687112</c:v>
                </c:pt>
                <c:pt idx="4421">
                  <c:v>0.00104721574787062</c:v>
                </c:pt>
                <c:pt idx="4422">
                  <c:v>0.00108031060220513</c:v>
                </c:pt>
                <c:pt idx="4423">
                  <c:v>0.00104721574787062</c:v>
                </c:pt>
                <c:pt idx="4424">
                  <c:v>0.00113704463820715</c:v>
                </c:pt>
                <c:pt idx="4425">
                  <c:v>0.00103776007520361</c:v>
                </c:pt>
                <c:pt idx="4426">
                  <c:v>0.00113704463820715</c:v>
                </c:pt>
                <c:pt idx="4427">
                  <c:v>0.00108267452037188</c:v>
                </c:pt>
                <c:pt idx="4428">
                  <c:v>0.0012977910735462</c:v>
                </c:pt>
                <c:pt idx="4429">
                  <c:v>0.00124814879204444</c:v>
                </c:pt>
                <c:pt idx="4430">
                  <c:v>0.00117250341070841</c:v>
                </c:pt>
                <c:pt idx="4431">
                  <c:v>0.00117013949254166</c:v>
                </c:pt>
                <c:pt idx="4432">
                  <c:v>0.00119377867420917</c:v>
                </c:pt>
                <c:pt idx="4433">
                  <c:v>0.00126233230104494</c:v>
                </c:pt>
                <c:pt idx="4434">
                  <c:v>0.00120087042870942</c:v>
                </c:pt>
                <c:pt idx="4435">
                  <c:v>0.00118668691970891</c:v>
                </c:pt>
                <c:pt idx="4436">
                  <c:v>0.00105430750237087</c:v>
                </c:pt>
                <c:pt idx="4437">
                  <c:v>0.00117723124704191</c:v>
                </c:pt>
                <c:pt idx="4438">
                  <c:v>0.00113231680187365</c:v>
                </c:pt>
                <c:pt idx="4439">
                  <c:v>0.00107321884770487</c:v>
                </c:pt>
                <c:pt idx="4440">
                  <c:v>0.00108976627487213</c:v>
                </c:pt>
                <c:pt idx="4441">
                  <c:v>0.00112522504737339</c:v>
                </c:pt>
                <c:pt idx="4442">
                  <c:v>0.00107085492953812</c:v>
                </c:pt>
                <c:pt idx="4443">
                  <c:v>0.00119141475604242</c:v>
                </c:pt>
                <c:pt idx="4444">
                  <c:v>0.00110158586570588</c:v>
                </c:pt>
                <c:pt idx="4445">
                  <c:v>0.00109922194753913</c:v>
                </c:pt>
                <c:pt idx="4446">
                  <c:v>0.00105430750237087</c:v>
                </c:pt>
                <c:pt idx="4447">
                  <c:v>0.00104721574787062</c:v>
                </c:pt>
                <c:pt idx="4448">
                  <c:v>0.0011535920653744</c:v>
                </c:pt>
                <c:pt idx="4449">
                  <c:v>0.00111104153837289</c:v>
                </c:pt>
                <c:pt idx="4450">
                  <c:v>0.00104721574787062</c:v>
                </c:pt>
                <c:pt idx="4451">
                  <c:v>0.00129542715537945</c:v>
                </c:pt>
                <c:pt idx="4452">
                  <c:v>0.00133797768238097</c:v>
                </c:pt>
                <c:pt idx="4453">
                  <c:v>0.00144671791805151</c:v>
                </c:pt>
                <c:pt idx="4454">
                  <c:v>0.00144435399988475</c:v>
                </c:pt>
                <c:pt idx="4455">
                  <c:v>0.00159091692622331</c:v>
                </c:pt>
                <c:pt idx="4456">
                  <c:v>0.00168074581655984</c:v>
                </c:pt>
                <c:pt idx="4457">
                  <c:v>0.00168547365289334</c:v>
                </c:pt>
                <c:pt idx="4458">
                  <c:v>0.00167601798022634</c:v>
                </c:pt>
                <c:pt idx="4459">
                  <c:v>0.00150817979038703</c:v>
                </c:pt>
                <c:pt idx="4460">
                  <c:v>0.0012788797282122</c:v>
                </c:pt>
                <c:pt idx="4461">
                  <c:v>0.00119377867420917</c:v>
                </c:pt>
                <c:pt idx="4462">
                  <c:v>0.00125760446471144</c:v>
                </c:pt>
                <c:pt idx="4463">
                  <c:v>0.00133324984604747</c:v>
                </c:pt>
                <c:pt idx="4464">
                  <c:v>0.00133088592788072</c:v>
                </c:pt>
                <c:pt idx="4465">
                  <c:v>0.00121032610137642</c:v>
                </c:pt>
                <c:pt idx="4466">
                  <c:v>0.0011583199017079</c:v>
                </c:pt>
                <c:pt idx="4467">
                  <c:v>0.00126233230104494</c:v>
                </c:pt>
                <c:pt idx="4468">
                  <c:v>0.00118195908337541</c:v>
                </c:pt>
                <c:pt idx="4469">
                  <c:v>0.00122687352854368</c:v>
                </c:pt>
                <c:pt idx="4470">
                  <c:v>0.00120559826504292</c:v>
                </c:pt>
                <c:pt idx="4471">
                  <c:v>0.00118432300154216</c:v>
                </c:pt>
                <c:pt idx="4472">
                  <c:v>0.0011535920653744</c:v>
                </c:pt>
                <c:pt idx="4473">
                  <c:v>0.00105430750237087</c:v>
                </c:pt>
                <c:pt idx="4474">
                  <c:v>0.00119377867420917</c:v>
                </c:pt>
                <c:pt idx="4475">
                  <c:v>0.00102121264803636</c:v>
                </c:pt>
                <c:pt idx="4476">
                  <c:v>0.00109685802937238</c:v>
                </c:pt>
                <c:pt idx="4477">
                  <c:v>0.00104485182970386</c:v>
                </c:pt>
                <c:pt idx="4478">
                  <c:v>0.00108976627487213</c:v>
                </c:pt>
                <c:pt idx="4479">
                  <c:v>0.00105194358420412</c:v>
                </c:pt>
                <c:pt idx="4480">
                  <c:v>0.00105194358420412</c:v>
                </c:pt>
                <c:pt idx="4481">
                  <c:v>0.0011346807200404</c:v>
                </c:pt>
                <c:pt idx="4482">
                  <c:v>0.00117250341070841</c:v>
                </c:pt>
                <c:pt idx="4483">
                  <c:v>0.00113704463820715</c:v>
                </c:pt>
                <c:pt idx="4484">
                  <c:v>0.00112522504737339</c:v>
                </c:pt>
                <c:pt idx="4485">
                  <c:v>0.00122923744671043</c:v>
                </c:pt>
                <c:pt idx="4486">
                  <c:v>0.00121741785587668</c:v>
                </c:pt>
                <c:pt idx="4487">
                  <c:v>0.00122450961037693</c:v>
                </c:pt>
                <c:pt idx="4488">
                  <c:v>0.00134270551871447</c:v>
                </c:pt>
                <c:pt idx="4489">
                  <c:v>0.00146799318155226</c:v>
                </c:pt>
                <c:pt idx="4490">
                  <c:v>0.00165947055305908</c:v>
                </c:pt>
                <c:pt idx="4491">
                  <c:v>0.00162873961689132</c:v>
                </c:pt>
                <c:pt idx="4492">
                  <c:v>0.00153418289022129</c:v>
                </c:pt>
                <c:pt idx="4493">
                  <c:v>0.00133797768238097</c:v>
                </c:pt>
                <c:pt idx="4494">
                  <c:v>0.00125996838287819</c:v>
                </c:pt>
                <c:pt idx="4495">
                  <c:v>0.00110394978387264</c:v>
                </c:pt>
                <c:pt idx="4496">
                  <c:v>0.00112758896554014</c:v>
                </c:pt>
                <c:pt idx="4497">
                  <c:v>0.000964478612034336</c:v>
                </c:pt>
                <c:pt idx="4498">
                  <c:v>0.00109922194753913</c:v>
                </c:pt>
                <c:pt idx="4499">
                  <c:v>0.00125524054654469</c:v>
                </c:pt>
                <c:pt idx="4500">
                  <c:v>0.00116541165620816</c:v>
                </c:pt>
                <c:pt idx="4501">
                  <c:v>0.00129069931904595</c:v>
                </c:pt>
                <c:pt idx="4502">
                  <c:v>0.0012930632372127</c:v>
                </c:pt>
                <c:pt idx="4503">
                  <c:v>0.00146799318155226</c:v>
                </c:pt>
                <c:pt idx="4504">
                  <c:v>0.00155545815372204</c:v>
                </c:pt>
                <c:pt idx="4505">
                  <c:v>0.00162637569872457</c:v>
                </c:pt>
                <c:pt idx="4506">
                  <c:v>0.00147035709971901</c:v>
                </c:pt>
                <c:pt idx="4507">
                  <c:v>0.00135452510954822</c:v>
                </c:pt>
                <c:pt idx="4508">
                  <c:v>0.00129069931904595</c:v>
                </c:pt>
                <c:pt idx="4509">
                  <c:v>0.00132852200971396</c:v>
                </c:pt>
                <c:pt idx="4510">
                  <c:v>0.00125524054654469</c:v>
                </c:pt>
                <c:pt idx="4511">
                  <c:v>0.00141125914555024</c:v>
                </c:pt>
                <c:pt idx="4512">
                  <c:v>0.00120796218320967</c:v>
                </c:pt>
                <c:pt idx="4513">
                  <c:v>0.00114177247454065</c:v>
                </c:pt>
                <c:pt idx="4514">
                  <c:v>0.00111104153837289</c:v>
                </c:pt>
                <c:pt idx="4515">
                  <c:v>0.00103303223887011</c:v>
                </c:pt>
                <c:pt idx="4516">
                  <c:v>0.00101175697536935</c:v>
                </c:pt>
                <c:pt idx="4517">
                  <c:v>0.00104485182970386</c:v>
                </c:pt>
                <c:pt idx="4518">
                  <c:v>0.00106612709320462</c:v>
                </c:pt>
                <c:pt idx="4519">
                  <c:v>0.00116304773804141</c:v>
                </c:pt>
                <c:pt idx="4520">
                  <c:v>0.00105903533870437</c:v>
                </c:pt>
                <c:pt idx="4521">
                  <c:v>0.00109922194753913</c:v>
                </c:pt>
                <c:pt idx="4522">
                  <c:v>0.0011346807200404</c:v>
                </c:pt>
                <c:pt idx="4523">
                  <c:v>0.00108267452037188</c:v>
                </c:pt>
                <c:pt idx="4524">
                  <c:v>0.00111104153837289</c:v>
                </c:pt>
                <c:pt idx="4525">
                  <c:v>0.00103066832070336</c:v>
                </c:pt>
                <c:pt idx="4526">
                  <c:v>0.00102357656620311</c:v>
                </c:pt>
                <c:pt idx="4527">
                  <c:v>0.00103539615703686</c:v>
                </c:pt>
                <c:pt idx="4528">
                  <c:v>0.0010093930572026</c:v>
                </c:pt>
                <c:pt idx="4529">
                  <c:v>0.00105194358420412</c:v>
                </c:pt>
                <c:pt idx="4530">
                  <c:v>0.00112758896554014</c:v>
                </c:pt>
                <c:pt idx="4531">
                  <c:v>0.000983389957368343</c:v>
                </c:pt>
                <c:pt idx="4532">
                  <c:v>0.00107321884770487</c:v>
                </c:pt>
                <c:pt idx="4533">
                  <c:v>0.00104721574787062</c:v>
                </c:pt>
                <c:pt idx="4534">
                  <c:v>0.00108267452037188</c:v>
                </c:pt>
                <c:pt idx="4535">
                  <c:v>0.00109922194753913</c:v>
                </c:pt>
                <c:pt idx="4536">
                  <c:v>0.00112758896554014</c:v>
                </c:pt>
                <c:pt idx="4537">
                  <c:v>0.00112286112920664</c:v>
                </c:pt>
                <c:pt idx="4538">
                  <c:v>0.00114177247454065</c:v>
                </c:pt>
                <c:pt idx="4539">
                  <c:v>0.00105667142053762</c:v>
                </c:pt>
                <c:pt idx="4540">
                  <c:v>0.00123632920121068</c:v>
                </c:pt>
                <c:pt idx="4541">
                  <c:v>0.00105194358420412</c:v>
                </c:pt>
                <c:pt idx="4542">
                  <c:v>0.00116777557437491</c:v>
                </c:pt>
                <c:pt idx="4543">
                  <c:v>0.000995209548202097</c:v>
                </c:pt>
                <c:pt idx="4544">
                  <c:v>0.00103303223887011</c:v>
                </c:pt>
                <c:pt idx="4545">
                  <c:v>0.00109213019303888</c:v>
                </c:pt>
                <c:pt idx="4546">
                  <c:v>0.00108267452037188</c:v>
                </c:pt>
                <c:pt idx="4547">
                  <c:v>0.00130961066437996</c:v>
                </c:pt>
                <c:pt idx="4548">
                  <c:v>0.00128597148271245</c:v>
                </c:pt>
                <c:pt idx="4549">
                  <c:v>0.00125760446471144</c:v>
                </c:pt>
                <c:pt idx="4550">
                  <c:v>0.00118195908337541</c:v>
                </c:pt>
                <c:pt idx="4551">
                  <c:v>0.00116777557437491</c:v>
                </c:pt>
                <c:pt idx="4552">
                  <c:v>0.000959750775700835</c:v>
                </c:pt>
                <c:pt idx="4553">
                  <c:v>0.00102121264803636</c:v>
                </c:pt>
                <c:pt idx="4554">
                  <c:v>0.000950295103033832</c:v>
                </c:pt>
                <c:pt idx="4555">
                  <c:v>0.000952659021200583</c:v>
                </c:pt>
                <c:pt idx="4556">
                  <c:v>0.00103303223887011</c:v>
                </c:pt>
                <c:pt idx="4557">
                  <c:v>0.00097393428470134</c:v>
                </c:pt>
                <c:pt idx="4558">
                  <c:v>0.000997573466368849</c:v>
                </c:pt>
                <c:pt idx="4559">
                  <c:v>0.000981026039201592</c:v>
                </c:pt>
                <c:pt idx="4560">
                  <c:v>0.00110394978387264</c:v>
                </c:pt>
                <c:pt idx="4561">
                  <c:v>0.00107794668403838</c:v>
                </c:pt>
                <c:pt idx="4562">
                  <c:v>0.00107794668403838</c:v>
                </c:pt>
                <c:pt idx="4563">
                  <c:v>0.00102121264803636</c:v>
                </c:pt>
                <c:pt idx="4564">
                  <c:v>0.000971570366534589</c:v>
                </c:pt>
                <c:pt idx="4565">
                  <c:v>0.0011346807200404</c:v>
                </c:pt>
                <c:pt idx="4566">
                  <c:v>0.00094556726670033</c:v>
                </c:pt>
                <c:pt idx="4567">
                  <c:v>0.00102830440253661</c:v>
                </c:pt>
                <c:pt idx="4568">
                  <c:v>0.00106139925687112</c:v>
                </c:pt>
                <c:pt idx="4569">
                  <c:v>0.000947931184867081</c:v>
                </c:pt>
                <c:pt idx="4570">
                  <c:v>0.000976298202868091</c:v>
                </c:pt>
                <c:pt idx="4571">
                  <c:v>0.000966842530201087</c:v>
                </c:pt>
                <c:pt idx="4572">
                  <c:v>0.00104012399337036</c:v>
                </c:pt>
                <c:pt idx="4573">
                  <c:v>0.00114650031087415</c:v>
                </c:pt>
                <c:pt idx="4574">
                  <c:v>0.00103066832070336</c:v>
                </c:pt>
                <c:pt idx="4575">
                  <c:v>0.00097393428470134</c:v>
                </c:pt>
                <c:pt idx="4576">
                  <c:v>0.0010046652208691</c:v>
                </c:pt>
                <c:pt idx="4577">
                  <c:v>0.00106139925687112</c:v>
                </c:pt>
                <c:pt idx="4578">
                  <c:v>0.00108267452037188</c:v>
                </c:pt>
                <c:pt idx="4579">
                  <c:v>0.00112758896554014</c:v>
                </c:pt>
                <c:pt idx="4580">
                  <c:v>0.00115122814720765</c:v>
                </c:pt>
                <c:pt idx="4581">
                  <c:v>0.0011394085563739</c:v>
                </c:pt>
                <c:pt idx="4582">
                  <c:v>0.00112758896554014</c:v>
                </c:pt>
                <c:pt idx="4583">
                  <c:v>0.0011535920653744</c:v>
                </c:pt>
                <c:pt idx="4584">
                  <c:v>0.00110158586570588</c:v>
                </c:pt>
                <c:pt idx="4585">
                  <c:v>0.00102594048436986</c:v>
                </c:pt>
                <c:pt idx="4586">
                  <c:v>0.0010046652208691</c:v>
                </c:pt>
                <c:pt idx="4587">
                  <c:v>0.00088883323069831</c:v>
                </c:pt>
                <c:pt idx="4588">
                  <c:v>0.000997573466368849</c:v>
                </c:pt>
                <c:pt idx="4589">
                  <c:v>0.000959750775700835</c:v>
                </c:pt>
                <c:pt idx="4590">
                  <c:v>0.000966842530201087</c:v>
                </c:pt>
                <c:pt idx="4591">
                  <c:v>0.000990481711868596</c:v>
                </c:pt>
                <c:pt idx="4592">
                  <c:v>0.000936111594033327</c:v>
                </c:pt>
                <c:pt idx="4593">
                  <c:v>0.000988117793701845</c:v>
                </c:pt>
                <c:pt idx="4594">
                  <c:v>0.000971570366534589</c:v>
                </c:pt>
                <c:pt idx="4595">
                  <c:v>0.000926655921366324</c:v>
                </c:pt>
                <c:pt idx="4596">
                  <c:v>0.000990481711868596</c:v>
                </c:pt>
                <c:pt idx="4597">
                  <c:v>0.00102830440253661</c:v>
                </c:pt>
                <c:pt idx="4598">
                  <c:v>0.000886469312531559</c:v>
                </c:pt>
                <c:pt idx="4599">
                  <c:v>0.000966842530201087</c:v>
                </c:pt>
                <c:pt idx="4600">
                  <c:v>0.0010141208935361</c:v>
                </c:pt>
                <c:pt idx="4601">
                  <c:v>0.00094556726670033</c:v>
                </c:pt>
                <c:pt idx="4602">
                  <c:v>0.000884105394364808</c:v>
                </c:pt>
                <c:pt idx="4603">
                  <c:v>0.000995209548202097</c:v>
                </c:pt>
                <c:pt idx="4604">
                  <c:v>0.000891197148865061</c:v>
                </c:pt>
                <c:pt idx="4605">
                  <c:v>0.000929019839533074</c:v>
                </c:pt>
                <c:pt idx="4606">
                  <c:v>0.00100702913903585</c:v>
                </c:pt>
                <c:pt idx="4607">
                  <c:v>0.000999937384535599</c:v>
                </c:pt>
                <c:pt idx="4608">
                  <c:v>0.00103303223887011</c:v>
                </c:pt>
                <c:pt idx="4609">
                  <c:v>0.000971570366534589</c:v>
                </c:pt>
                <c:pt idx="4610">
                  <c:v>0.00105194358420412</c:v>
                </c:pt>
                <c:pt idx="4611">
                  <c:v>0.00102121264803636</c:v>
                </c:pt>
                <c:pt idx="4612">
                  <c:v>0.00106376317503787</c:v>
                </c:pt>
                <c:pt idx="4613">
                  <c:v>0.000988117793701845</c:v>
                </c:pt>
                <c:pt idx="4614">
                  <c:v>0.000950295103033832</c:v>
                </c:pt>
                <c:pt idx="4615">
                  <c:v>0.00103776007520361</c:v>
                </c:pt>
                <c:pt idx="4616">
                  <c:v>0.00103776007520361</c:v>
                </c:pt>
                <c:pt idx="4617">
                  <c:v>0.000924292003199573</c:v>
                </c:pt>
                <c:pt idx="4618">
                  <c:v>0.000957386857534084</c:v>
                </c:pt>
                <c:pt idx="4619">
                  <c:v>0.00102830440253661</c:v>
                </c:pt>
                <c:pt idx="4620">
                  <c:v>0.0010046652208691</c:v>
                </c:pt>
                <c:pt idx="4621">
                  <c:v>0.000959750775700835</c:v>
                </c:pt>
                <c:pt idx="4622">
                  <c:v>0.00101175697536935</c:v>
                </c:pt>
                <c:pt idx="4623">
                  <c:v>0.00100702913903585</c:v>
                </c:pt>
                <c:pt idx="4624">
                  <c:v>0.000950295103033832</c:v>
                </c:pt>
                <c:pt idx="4625">
                  <c:v>0.00108976627487213</c:v>
                </c:pt>
                <c:pt idx="4626">
                  <c:v>0.00102830440253661</c:v>
                </c:pt>
                <c:pt idx="4627">
                  <c:v>0.00105430750237087</c:v>
                </c:pt>
                <c:pt idx="4628">
                  <c:v>0.00101884872986961</c:v>
                </c:pt>
                <c:pt idx="4629">
                  <c:v>0.000969206448367838</c:v>
                </c:pt>
                <c:pt idx="4630">
                  <c:v>0.000999937384535599</c:v>
                </c:pt>
                <c:pt idx="4631">
                  <c:v>0.000999937384535599</c:v>
                </c:pt>
                <c:pt idx="4632">
                  <c:v>0.000978662121034842</c:v>
                </c:pt>
                <c:pt idx="4633">
                  <c:v>0.000952659021200583</c:v>
                </c:pt>
                <c:pt idx="4634">
                  <c:v>0.00108031060220513</c:v>
                </c:pt>
                <c:pt idx="4635">
                  <c:v>0.0010141208935361</c:v>
                </c:pt>
                <c:pt idx="4636">
                  <c:v>0.0011488642290409</c:v>
                </c:pt>
                <c:pt idx="4637">
                  <c:v>0.0011535920653744</c:v>
                </c:pt>
                <c:pt idx="4638">
                  <c:v>0.00111340545653964</c:v>
                </c:pt>
                <c:pt idx="4639">
                  <c:v>0.00106376317503787</c:v>
                </c:pt>
                <c:pt idx="4640">
                  <c:v>0.00117723124704191</c:v>
                </c:pt>
                <c:pt idx="4641">
                  <c:v>0.00122687352854368</c:v>
                </c:pt>
                <c:pt idx="4642">
                  <c:v>0.00109213019303888</c:v>
                </c:pt>
                <c:pt idx="4643">
                  <c:v>0.00109922194753913</c:v>
                </c:pt>
                <c:pt idx="4644">
                  <c:v>0.00102357656620311</c:v>
                </c:pt>
                <c:pt idx="4645">
                  <c:v>0.00100230130270235</c:v>
                </c:pt>
                <c:pt idx="4646">
                  <c:v>0.000865194049030802</c:v>
                </c:pt>
                <c:pt idx="4647">
                  <c:v>0.000978662121034842</c:v>
                </c:pt>
                <c:pt idx="4648">
                  <c:v>0.000929019839533074</c:v>
                </c:pt>
                <c:pt idx="4649">
                  <c:v>0.000988117793701845</c:v>
                </c:pt>
                <c:pt idx="4650">
                  <c:v>0.000865194049030802</c:v>
                </c:pt>
                <c:pt idx="4651">
                  <c:v>0.000893561067031812</c:v>
                </c:pt>
                <c:pt idx="4652">
                  <c:v>0.00102121264803636</c:v>
                </c:pt>
                <c:pt idx="4653">
                  <c:v>0.000999937384535599</c:v>
                </c:pt>
                <c:pt idx="4654">
                  <c:v>0.000971570366534589</c:v>
                </c:pt>
                <c:pt idx="4655">
                  <c:v>0.000969206448367838</c:v>
                </c:pt>
                <c:pt idx="4656">
                  <c:v>0.000957386857534084</c:v>
                </c:pt>
                <c:pt idx="4657">
                  <c:v>0.00102594048436986</c:v>
                </c:pt>
                <c:pt idx="4658">
                  <c:v>0.000938475512200077</c:v>
                </c:pt>
                <c:pt idx="4659">
                  <c:v>0.00091720024869932</c:v>
                </c:pt>
                <c:pt idx="4660">
                  <c:v>0.000936111594033327</c:v>
                </c:pt>
                <c:pt idx="4661">
                  <c:v>0.0010141208935361</c:v>
                </c:pt>
                <c:pt idx="4662">
                  <c:v>0.000978662121034842</c:v>
                </c:pt>
                <c:pt idx="4663">
                  <c:v>0.000947931184867081</c:v>
                </c:pt>
                <c:pt idx="4664">
                  <c:v>0.00097393428470134</c:v>
                </c:pt>
                <c:pt idx="4665">
                  <c:v>0.000990481711868596</c:v>
                </c:pt>
                <c:pt idx="4666">
                  <c:v>0.000990481711868596</c:v>
                </c:pt>
                <c:pt idx="4667">
                  <c:v>0.00104248791153711</c:v>
                </c:pt>
                <c:pt idx="4668">
                  <c:v>0.0010141208935361</c:v>
                </c:pt>
                <c:pt idx="4669">
                  <c:v>0.00105194358420412</c:v>
                </c:pt>
                <c:pt idx="4670">
                  <c:v>0.00104012399337036</c:v>
                </c:pt>
                <c:pt idx="4671">
                  <c:v>0.00102357656620311</c:v>
                </c:pt>
                <c:pt idx="4672">
                  <c:v>0.00101175697536935</c:v>
                </c:pt>
                <c:pt idx="4673">
                  <c:v>0.00102357656620311</c:v>
                </c:pt>
                <c:pt idx="4674">
                  <c:v>0.00114177247454065</c:v>
                </c:pt>
                <c:pt idx="4675">
                  <c:v>0.00108503843853863</c:v>
                </c:pt>
                <c:pt idx="4676">
                  <c:v>0.00105903533870437</c:v>
                </c:pt>
                <c:pt idx="4677">
                  <c:v>0.00105667142053762</c:v>
                </c:pt>
                <c:pt idx="4678">
                  <c:v>0.00107794668403838</c:v>
                </c:pt>
                <c:pt idx="4679">
                  <c:v>0.00102121264803636</c:v>
                </c:pt>
                <c:pt idx="4680">
                  <c:v>0.000943203348533579</c:v>
                </c:pt>
                <c:pt idx="4681">
                  <c:v>0.000921928085032822</c:v>
                </c:pt>
                <c:pt idx="4682">
                  <c:v>0.000957386857534084</c:v>
                </c:pt>
                <c:pt idx="4683">
                  <c:v>0.00107794668403838</c:v>
                </c:pt>
                <c:pt idx="4684">
                  <c:v>0.00103303223887011</c:v>
                </c:pt>
                <c:pt idx="4685">
                  <c:v>0.000983389957368343</c:v>
                </c:pt>
                <c:pt idx="4686">
                  <c:v>0.0010046652208691</c:v>
                </c:pt>
                <c:pt idx="4687">
                  <c:v>0.00103066832070336</c:v>
                </c:pt>
                <c:pt idx="4688">
                  <c:v>0.00101648481170285</c:v>
                </c:pt>
                <c:pt idx="4689">
                  <c:v>0.00104248791153711</c:v>
                </c:pt>
                <c:pt idx="4690">
                  <c:v>0.000964478612034336</c:v>
                </c:pt>
                <c:pt idx="4691">
                  <c:v>0.00112049721103989</c:v>
                </c:pt>
                <c:pt idx="4692">
                  <c:v>0.00128124364637895</c:v>
                </c:pt>
                <c:pt idx="4693">
                  <c:v>0.00121505393770992</c:v>
                </c:pt>
                <c:pt idx="4694">
                  <c:v>0.00120323434687617</c:v>
                </c:pt>
                <c:pt idx="4695">
                  <c:v>0.00114177247454065</c:v>
                </c:pt>
                <c:pt idx="4696">
                  <c:v>0.00104485182970386</c:v>
                </c:pt>
                <c:pt idx="4697">
                  <c:v>0.00104957966603737</c:v>
                </c:pt>
                <c:pt idx="4698">
                  <c:v>0.000999937384535599</c:v>
                </c:pt>
                <c:pt idx="4699">
                  <c:v>0.00102830440253661</c:v>
                </c:pt>
                <c:pt idx="4700">
                  <c:v>0.000952659021200583</c:v>
                </c:pt>
                <c:pt idx="4701">
                  <c:v>0.00105903533870437</c:v>
                </c:pt>
                <c:pt idx="4702">
                  <c:v>0.000985753875535094</c:v>
                </c:pt>
                <c:pt idx="4703">
                  <c:v>0.00105194358420412</c:v>
                </c:pt>
                <c:pt idx="4704">
                  <c:v>0.000978662121034842</c:v>
                </c:pt>
                <c:pt idx="4705">
                  <c:v>0.000976298202868091</c:v>
                </c:pt>
                <c:pt idx="4706">
                  <c:v>0.000957386857534084</c:v>
                </c:pt>
                <c:pt idx="4707">
                  <c:v>0.000872285803531054</c:v>
                </c:pt>
                <c:pt idx="4708">
                  <c:v>0.000921928085032822</c:v>
                </c:pt>
                <c:pt idx="4709">
                  <c:v>0.000999937384535599</c:v>
                </c:pt>
                <c:pt idx="4710">
                  <c:v>0.000983389957368343</c:v>
                </c:pt>
                <c:pt idx="4711">
                  <c:v>0.000943203348533579</c:v>
                </c:pt>
                <c:pt idx="4712">
                  <c:v>0.00094556726670033</c:v>
                </c:pt>
                <c:pt idx="4713">
                  <c:v>0.00097393428470134</c:v>
                </c:pt>
                <c:pt idx="4714">
                  <c:v>0.00102121264803636</c:v>
                </c:pt>
                <c:pt idx="4715">
                  <c:v>0.000862830130864051</c:v>
                </c:pt>
                <c:pt idx="4716">
                  <c:v>0.00094556726670033</c:v>
                </c:pt>
                <c:pt idx="4717">
                  <c:v>0.00102357656620311</c:v>
                </c:pt>
                <c:pt idx="4718">
                  <c:v>0.00094556726670033</c:v>
                </c:pt>
                <c:pt idx="4719">
                  <c:v>0.000981026039201592</c:v>
                </c:pt>
                <c:pt idx="4720">
                  <c:v>0.00103776007520361</c:v>
                </c:pt>
                <c:pt idx="4721">
                  <c:v>0.00105194358420412</c:v>
                </c:pt>
                <c:pt idx="4722">
                  <c:v>0.00113704463820715</c:v>
                </c:pt>
                <c:pt idx="4723">
                  <c:v>0.00116068381987466</c:v>
                </c:pt>
                <c:pt idx="4724">
                  <c:v>0.00116777557437491</c:v>
                </c:pt>
                <c:pt idx="4725">
                  <c:v>0.00117013949254166</c:v>
                </c:pt>
                <c:pt idx="4726">
                  <c:v>0.00108503843853863</c:v>
                </c:pt>
                <c:pt idx="4727">
                  <c:v>0.0010046652208691</c:v>
                </c:pt>
                <c:pt idx="4728">
                  <c:v>0.00105667142053762</c:v>
                </c:pt>
                <c:pt idx="4729">
                  <c:v>0.000903016739698815</c:v>
                </c:pt>
                <c:pt idx="4730">
                  <c:v>0.000947931184867081</c:v>
                </c:pt>
                <c:pt idx="4731">
                  <c:v>0.000924292003199573</c:v>
                </c:pt>
                <c:pt idx="4732">
                  <c:v>0.000999937384535599</c:v>
                </c:pt>
                <c:pt idx="4733">
                  <c:v>0.000907744576032317</c:v>
                </c:pt>
                <c:pt idx="4734">
                  <c:v>0.000964478612034336</c:v>
                </c:pt>
                <c:pt idx="4735">
                  <c:v>0.000947931184867081</c:v>
                </c:pt>
                <c:pt idx="4736">
                  <c:v>0.000976298202868091</c:v>
                </c:pt>
                <c:pt idx="4737">
                  <c:v>0.00103776007520361</c:v>
                </c:pt>
                <c:pt idx="4738">
                  <c:v>0.0011535920653744</c:v>
                </c:pt>
                <c:pt idx="4739">
                  <c:v>0.00104721574787062</c:v>
                </c:pt>
                <c:pt idx="4740">
                  <c:v>0.00103776007520361</c:v>
                </c:pt>
                <c:pt idx="4741">
                  <c:v>0.00105903533870437</c:v>
                </c:pt>
                <c:pt idx="4742">
                  <c:v>0.000950295103033832</c:v>
                </c:pt>
                <c:pt idx="4743">
                  <c:v>0.00104485182970386</c:v>
                </c:pt>
                <c:pt idx="4744">
                  <c:v>0.000966842530201087</c:v>
                </c:pt>
                <c:pt idx="4745">
                  <c:v>0.00104957966603737</c:v>
                </c:pt>
                <c:pt idx="4746">
                  <c:v>0.000992845630035346</c:v>
                </c:pt>
                <c:pt idx="4747">
                  <c:v>0.000985753875535094</c:v>
                </c:pt>
                <c:pt idx="4748">
                  <c:v>0.00101175697536935</c:v>
                </c:pt>
                <c:pt idx="4749">
                  <c:v>0.00085810229453055</c:v>
                </c:pt>
                <c:pt idx="4750">
                  <c:v>0.00091720024869932</c:v>
                </c:pt>
                <c:pt idx="4751">
                  <c:v>0.000924292003199573</c:v>
                </c:pt>
                <c:pt idx="4752">
                  <c:v>0.000950295103033832</c:v>
                </c:pt>
                <c:pt idx="4753">
                  <c:v>0.000957386857534084</c:v>
                </c:pt>
                <c:pt idx="4754">
                  <c:v>0.000820279603862537</c:v>
                </c:pt>
                <c:pt idx="4755">
                  <c:v>0.00100230130270235</c:v>
                </c:pt>
                <c:pt idx="4756">
                  <c:v>0.000966842530201087</c:v>
                </c:pt>
                <c:pt idx="4757">
                  <c:v>0.000829735276529539</c:v>
                </c:pt>
                <c:pt idx="4758">
                  <c:v>0.000978662121034842</c:v>
                </c:pt>
                <c:pt idx="4759">
                  <c:v>0.000919564166866071</c:v>
                </c:pt>
                <c:pt idx="4760">
                  <c:v>0.000985753875535094</c:v>
                </c:pt>
                <c:pt idx="4761">
                  <c:v>0.000936111594033327</c:v>
                </c:pt>
                <c:pt idx="4762">
                  <c:v>0.000862830130864051</c:v>
                </c:pt>
                <c:pt idx="4763">
                  <c:v>0.000919564166866071</c:v>
                </c:pt>
                <c:pt idx="4764">
                  <c:v>0.000893561067031812</c:v>
                </c:pt>
                <c:pt idx="4765">
                  <c:v>0.00094556726670033</c:v>
                </c:pt>
                <c:pt idx="4766">
                  <c:v>0.000964478612034336</c:v>
                </c:pt>
                <c:pt idx="4767">
                  <c:v>0.000919564166866071</c:v>
                </c:pt>
                <c:pt idx="4768">
                  <c:v>0.000976298202868091</c:v>
                </c:pt>
                <c:pt idx="4769">
                  <c:v>0.000912472412365818</c:v>
                </c:pt>
                <c:pt idx="4770">
                  <c:v>0.000971570366534589</c:v>
                </c:pt>
                <c:pt idx="4771">
                  <c:v>0.000843918785530045</c:v>
                </c:pt>
                <c:pt idx="4772">
                  <c:v>0.000931383757699825</c:v>
                </c:pt>
                <c:pt idx="4773">
                  <c:v>0.000933747675866576</c:v>
                </c:pt>
                <c:pt idx="4774">
                  <c:v>0.00100702913903585</c:v>
                </c:pt>
                <c:pt idx="4775">
                  <c:v>0.00106376317503787</c:v>
                </c:pt>
                <c:pt idx="4776">
                  <c:v>0.0010141208935361</c:v>
                </c:pt>
                <c:pt idx="4777">
                  <c:v>0.00109449411120563</c:v>
                </c:pt>
                <c:pt idx="4778">
                  <c:v>0.0011394085563739</c:v>
                </c:pt>
                <c:pt idx="4779">
                  <c:v>0.00127178797371194</c:v>
                </c:pt>
                <c:pt idx="4780">
                  <c:v>0.00140416739104999</c:v>
                </c:pt>
                <c:pt idx="4781">
                  <c:v>0.00158382517172305</c:v>
                </c:pt>
                <c:pt idx="4782">
                  <c:v>0.00181785307023138</c:v>
                </c:pt>
                <c:pt idx="4783">
                  <c:v>0.00185331184273265</c:v>
                </c:pt>
                <c:pt idx="4784">
                  <c:v>0.00184858400639915</c:v>
                </c:pt>
                <c:pt idx="4785">
                  <c:v>0.00171856850722785</c:v>
                </c:pt>
                <c:pt idx="4786">
                  <c:v>0.00156491382638905</c:v>
                </c:pt>
                <c:pt idx="4787">
                  <c:v>0.00152236329938753</c:v>
                </c:pt>
                <c:pt idx="4788">
                  <c:v>0.00166892622572608</c:v>
                </c:pt>
                <c:pt idx="4789">
                  <c:v>0.00153654680838804</c:v>
                </c:pt>
                <c:pt idx="4790">
                  <c:v>0.00130961066437996</c:v>
                </c:pt>
                <c:pt idx="4791">
                  <c:v>0.0011394085563739</c:v>
                </c:pt>
                <c:pt idx="4792">
                  <c:v>0.00102121264803636</c:v>
                </c:pt>
                <c:pt idx="4793">
                  <c:v>0.000903016739698815</c:v>
                </c:pt>
                <c:pt idx="4794">
                  <c:v>0.000912472412365818</c:v>
                </c:pt>
                <c:pt idx="4795">
                  <c:v>0.000895924985198563</c:v>
                </c:pt>
                <c:pt idx="4796">
                  <c:v>0.000966842530201087</c:v>
                </c:pt>
                <c:pt idx="4797">
                  <c:v>0.000929019839533074</c:v>
                </c:pt>
                <c:pt idx="4798">
                  <c:v>0.000969206448367838</c:v>
                </c:pt>
                <c:pt idx="4799">
                  <c:v>0.000943203348533579</c:v>
                </c:pt>
                <c:pt idx="4800">
                  <c:v>0.000914836330532569</c:v>
                </c:pt>
                <c:pt idx="4801">
                  <c:v>0.000884105394364808</c:v>
                </c:pt>
                <c:pt idx="4802">
                  <c:v>0.000931383757699825</c:v>
                </c:pt>
                <c:pt idx="4803">
                  <c:v>0.000910108494199068</c:v>
                </c:pt>
                <c:pt idx="4804">
                  <c:v>0.00088883323069831</c:v>
                </c:pt>
                <c:pt idx="4805">
                  <c:v>0.000895924985198563</c:v>
                </c:pt>
                <c:pt idx="4806">
                  <c:v>0.000839190949196543</c:v>
                </c:pt>
                <c:pt idx="4807">
                  <c:v>0.000924292003199573</c:v>
                </c:pt>
                <c:pt idx="4808">
                  <c:v>0.00101175697536935</c:v>
                </c:pt>
                <c:pt idx="4809">
                  <c:v>0.000966842530201087</c:v>
                </c:pt>
                <c:pt idx="4810">
                  <c:v>0.000910108494199068</c:v>
                </c:pt>
                <c:pt idx="4811">
                  <c:v>0.000886469312531559</c:v>
                </c:pt>
                <c:pt idx="4812">
                  <c:v>0.000851010540030297</c:v>
                </c:pt>
                <c:pt idx="4813">
                  <c:v>0.000950295103033832</c:v>
                </c:pt>
                <c:pt idx="4814">
                  <c:v>0.000867557967197553</c:v>
                </c:pt>
                <c:pt idx="4815">
                  <c:v>0.000891197148865061</c:v>
                </c:pt>
                <c:pt idx="4816">
                  <c:v>0.000905380657865566</c:v>
                </c:pt>
                <c:pt idx="4817">
                  <c:v>0.0008604662126973</c:v>
                </c:pt>
                <c:pt idx="4818">
                  <c:v>0.00085810229453055</c:v>
                </c:pt>
                <c:pt idx="4819">
                  <c:v>0.000827371358362789</c:v>
                </c:pt>
                <c:pt idx="4820">
                  <c:v>0.000910108494199068</c:v>
                </c:pt>
                <c:pt idx="4821">
                  <c:v>0.000905380657865566</c:v>
                </c:pt>
                <c:pt idx="4822">
                  <c:v>0.000938475512200077</c:v>
                </c:pt>
                <c:pt idx="4823">
                  <c:v>0.000988117793701845</c:v>
                </c:pt>
                <c:pt idx="4824">
                  <c:v>0.000936111594033327</c:v>
                </c:pt>
                <c:pt idx="4825">
                  <c:v>0.000815551767529035</c:v>
                </c:pt>
                <c:pt idx="4826">
                  <c:v>0.000898288903365314</c:v>
                </c:pt>
                <c:pt idx="4827">
                  <c:v>0.000872285803531054</c:v>
                </c:pt>
                <c:pt idx="4828">
                  <c:v>0.000966842530201087</c:v>
                </c:pt>
                <c:pt idx="4829">
                  <c:v>0.000898288903365314</c:v>
                </c:pt>
                <c:pt idx="4830">
                  <c:v>0.000893561067031812</c:v>
                </c:pt>
                <c:pt idx="4831">
                  <c:v>0.000929019839533074</c:v>
                </c:pt>
                <c:pt idx="4832">
                  <c:v>0.000966842530201087</c:v>
                </c:pt>
                <c:pt idx="4833">
                  <c:v>0.000985753875535094</c:v>
                </c:pt>
                <c:pt idx="4834">
                  <c:v>0.000905380657865566</c:v>
                </c:pt>
                <c:pt idx="4835">
                  <c:v>0.000940839430366829</c:v>
                </c:pt>
                <c:pt idx="4836">
                  <c:v>0.000879377558031307</c:v>
                </c:pt>
                <c:pt idx="4837">
                  <c:v>0.000929019839533074</c:v>
                </c:pt>
                <c:pt idx="4838">
                  <c:v>0.000914836330532569</c:v>
                </c:pt>
                <c:pt idx="4839">
                  <c:v>0.000921928085032822</c:v>
                </c:pt>
                <c:pt idx="4840">
                  <c:v>0.00085810229453055</c:v>
                </c:pt>
                <c:pt idx="4841">
                  <c:v>0.000879377558031307</c:v>
                </c:pt>
                <c:pt idx="4842">
                  <c:v>0.000910108494199068</c:v>
                </c:pt>
                <c:pt idx="4843">
                  <c:v>0.000851010540030297</c:v>
                </c:pt>
                <c:pt idx="4844">
                  <c:v>0.000926655921366324</c:v>
                </c:pt>
                <c:pt idx="4845">
                  <c:v>0.000947931184867081</c:v>
                </c:pt>
                <c:pt idx="4846">
                  <c:v>0.000905380657865566</c:v>
                </c:pt>
                <c:pt idx="4847">
                  <c:v>0.000964478612034336</c:v>
                </c:pt>
                <c:pt idx="4848">
                  <c:v>0.00085810229453055</c:v>
                </c:pt>
                <c:pt idx="4849">
                  <c:v>0.000881741476198057</c:v>
                </c:pt>
                <c:pt idx="4850">
                  <c:v>0.000877013639864556</c:v>
                </c:pt>
                <c:pt idx="4851">
                  <c:v>0.000940839430366829</c:v>
                </c:pt>
                <c:pt idx="4852">
                  <c:v>0.000905380657865566</c:v>
                </c:pt>
                <c:pt idx="4853">
                  <c:v>0.000924292003199573</c:v>
                </c:pt>
                <c:pt idx="4854">
                  <c:v>0.000947931184867081</c:v>
                </c:pt>
                <c:pt idx="4855">
                  <c:v>0.000938475512200077</c:v>
                </c:pt>
                <c:pt idx="4856">
                  <c:v>0.000898288903365314</c:v>
                </c:pt>
                <c:pt idx="4857">
                  <c:v>0.000995209548202097</c:v>
                </c:pt>
                <c:pt idx="4858">
                  <c:v>0.000898288903365314</c:v>
                </c:pt>
                <c:pt idx="4859">
                  <c:v>0.000879377558031307</c:v>
                </c:pt>
                <c:pt idx="4860">
                  <c:v>0.000898288903365314</c:v>
                </c:pt>
                <c:pt idx="4861">
                  <c:v>0.000877013639864556</c:v>
                </c:pt>
                <c:pt idx="4862">
                  <c:v>0.000924292003199573</c:v>
                </c:pt>
                <c:pt idx="4863">
                  <c:v>0.000940839430366829</c:v>
                </c:pt>
                <c:pt idx="4864">
                  <c:v>0.000784820831361274</c:v>
                </c:pt>
                <c:pt idx="4865">
                  <c:v>0.000924292003199573</c:v>
                </c:pt>
                <c:pt idx="4866">
                  <c:v>0.000874649721697805</c:v>
                </c:pt>
                <c:pt idx="4867">
                  <c:v>0.000914836330532569</c:v>
                </c:pt>
                <c:pt idx="4868">
                  <c:v>0.000926655921366324</c:v>
                </c:pt>
                <c:pt idx="4869">
                  <c:v>0.000903016739698815</c:v>
                </c:pt>
                <c:pt idx="4870">
                  <c:v>0.000933747675866576</c:v>
                </c:pt>
                <c:pt idx="4871">
                  <c:v>0.000900652821532065</c:v>
                </c:pt>
                <c:pt idx="4872">
                  <c:v>0.000997573466368849</c:v>
                </c:pt>
                <c:pt idx="4873">
                  <c:v>0.000912472412365818</c:v>
                </c:pt>
                <c:pt idx="4874">
                  <c:v>0.000862830130864051</c:v>
                </c:pt>
                <c:pt idx="4875">
                  <c:v>0.00085810229453055</c:v>
                </c:pt>
                <c:pt idx="4876">
                  <c:v>0.00088883323069831</c:v>
                </c:pt>
                <c:pt idx="4877">
                  <c:v>0.000865194049030802</c:v>
                </c:pt>
                <c:pt idx="4878">
                  <c:v>0.0008604662126973</c:v>
                </c:pt>
                <c:pt idx="4879">
                  <c:v>0.000912472412365818</c:v>
                </c:pt>
                <c:pt idx="4880">
                  <c:v>0.000947931184867081</c:v>
                </c:pt>
                <c:pt idx="4881">
                  <c:v>0.000919564166866071</c:v>
                </c:pt>
                <c:pt idx="4882">
                  <c:v>0.000981026039201592</c:v>
                </c:pt>
                <c:pt idx="4883">
                  <c:v>0.00091720024869932</c:v>
                </c:pt>
                <c:pt idx="4884">
                  <c:v>0.000959750775700835</c:v>
                </c:pt>
                <c:pt idx="4885">
                  <c:v>0.000914836330532569</c:v>
                </c:pt>
                <c:pt idx="4886">
                  <c:v>0.000895924985198563</c:v>
                </c:pt>
                <c:pt idx="4887">
                  <c:v>0.00106376317503787</c:v>
                </c:pt>
                <c:pt idx="4888">
                  <c:v>0.00097393428470134</c:v>
                </c:pt>
                <c:pt idx="4889">
                  <c:v>0.000929019839533074</c:v>
                </c:pt>
                <c:pt idx="4890">
                  <c:v>0.000933747675866576</c:v>
                </c:pt>
                <c:pt idx="4891">
                  <c:v>0.000881741476198057</c:v>
                </c:pt>
                <c:pt idx="4892">
                  <c:v>0.000848646621863546</c:v>
                </c:pt>
                <c:pt idx="4893">
                  <c:v>0.000990481711868596</c:v>
                </c:pt>
                <c:pt idx="4894">
                  <c:v>0.000867557967197553</c:v>
                </c:pt>
                <c:pt idx="4895">
                  <c:v>0.000995209548202097</c:v>
                </c:pt>
                <c:pt idx="4896">
                  <c:v>0.000943203348533579</c:v>
                </c:pt>
                <c:pt idx="4897">
                  <c:v>0.00088883323069831</c:v>
                </c:pt>
                <c:pt idx="4898">
                  <c:v>0.000924292003199573</c:v>
                </c:pt>
                <c:pt idx="4899">
                  <c:v>0.000912472412365818</c:v>
                </c:pt>
                <c:pt idx="4900">
                  <c:v>0.000940839430366829</c:v>
                </c:pt>
                <c:pt idx="4901">
                  <c:v>0.000886469312531559</c:v>
                </c:pt>
                <c:pt idx="4902">
                  <c:v>0.000997573466368849</c:v>
                </c:pt>
                <c:pt idx="4903">
                  <c:v>0.000992845630035346</c:v>
                </c:pt>
                <c:pt idx="4904">
                  <c:v>0.000914836330532569</c:v>
                </c:pt>
                <c:pt idx="4905">
                  <c:v>0.00101884872986961</c:v>
                </c:pt>
                <c:pt idx="4906">
                  <c:v>0.000976298202868091</c:v>
                </c:pt>
                <c:pt idx="4907">
                  <c:v>0.00107558276587163</c:v>
                </c:pt>
                <c:pt idx="4908">
                  <c:v>0.000943203348533579</c:v>
                </c:pt>
                <c:pt idx="4909">
                  <c:v>0.00115122814720765</c:v>
                </c:pt>
                <c:pt idx="4910">
                  <c:v>0.00103303223887011</c:v>
                </c:pt>
                <c:pt idx="4911">
                  <c:v>0.00104012399337036</c:v>
                </c:pt>
                <c:pt idx="4912">
                  <c:v>0.00108267452037188</c:v>
                </c:pt>
                <c:pt idx="4913">
                  <c:v>0.00103066832070336</c:v>
                </c:pt>
                <c:pt idx="4914">
                  <c:v>0.00108976627487213</c:v>
                </c:pt>
                <c:pt idx="4915">
                  <c:v>0.0010046652208691</c:v>
                </c:pt>
                <c:pt idx="4916">
                  <c:v>0.00117959516520866</c:v>
                </c:pt>
                <c:pt idx="4917">
                  <c:v>0.00119141475604242</c:v>
                </c:pt>
                <c:pt idx="4918">
                  <c:v>0.00120323434687617</c:v>
                </c:pt>
                <c:pt idx="4919">
                  <c:v>0.00121032610137642</c:v>
                </c:pt>
                <c:pt idx="4920">
                  <c:v>0.00112286112920664</c:v>
                </c:pt>
                <c:pt idx="4921">
                  <c:v>0.00101648481170285</c:v>
                </c:pt>
                <c:pt idx="4922">
                  <c:v>0.000966842530201087</c:v>
                </c:pt>
                <c:pt idx="4923">
                  <c:v>0.000929019839533074</c:v>
                </c:pt>
                <c:pt idx="4924">
                  <c:v>0.000891197148865061</c:v>
                </c:pt>
                <c:pt idx="4925">
                  <c:v>0.000872285803531054</c:v>
                </c:pt>
                <c:pt idx="4926">
                  <c:v>0.000990481711868596</c:v>
                </c:pt>
                <c:pt idx="4927">
                  <c:v>0.000912472412365818</c:v>
                </c:pt>
                <c:pt idx="4928">
                  <c:v>0.000898288903365314</c:v>
                </c:pt>
                <c:pt idx="4929">
                  <c:v>0.000886469312531559</c:v>
                </c:pt>
                <c:pt idx="4930">
                  <c:v>0.000919564166866071</c:v>
                </c:pt>
                <c:pt idx="4931">
                  <c:v>0.000929019839533074</c:v>
                </c:pt>
                <c:pt idx="4932">
                  <c:v>0.000910108494199068</c:v>
                </c:pt>
                <c:pt idx="4933">
                  <c:v>0.000853374458197048</c:v>
                </c:pt>
                <c:pt idx="4934">
                  <c:v>0.000921928085032822</c:v>
                </c:pt>
                <c:pt idx="4935">
                  <c:v>0.000943203348533579</c:v>
                </c:pt>
                <c:pt idx="4936">
                  <c:v>0.000931383757699825</c:v>
                </c:pt>
                <c:pt idx="4937">
                  <c:v>0.00097393428470134</c:v>
                </c:pt>
                <c:pt idx="4938">
                  <c:v>0.00102830440253661</c:v>
                </c:pt>
                <c:pt idx="4939">
                  <c:v>0.00102594048436986</c:v>
                </c:pt>
                <c:pt idx="4940">
                  <c:v>0.00094556726670033</c:v>
                </c:pt>
                <c:pt idx="4941">
                  <c:v>0.00100230130270235</c:v>
                </c:pt>
                <c:pt idx="4942">
                  <c:v>0.00097393428470134</c:v>
                </c:pt>
                <c:pt idx="4943">
                  <c:v>0.000966842530201087</c:v>
                </c:pt>
                <c:pt idx="4944">
                  <c:v>0.00100702913903585</c:v>
                </c:pt>
                <c:pt idx="4945">
                  <c:v>0.000959750775700835</c:v>
                </c:pt>
                <c:pt idx="4946">
                  <c:v>0.00103066832070336</c:v>
                </c:pt>
                <c:pt idx="4947">
                  <c:v>0.00106849101137137</c:v>
                </c:pt>
                <c:pt idx="4948">
                  <c:v>0.00111813329287314</c:v>
                </c:pt>
                <c:pt idx="4949">
                  <c:v>0.00111340545653964</c:v>
                </c:pt>
                <c:pt idx="4950">
                  <c:v>0.00119377867420917</c:v>
                </c:pt>
                <c:pt idx="4951">
                  <c:v>0.00133797768238097</c:v>
                </c:pt>
                <c:pt idx="4952">
                  <c:v>0.00132615809154721</c:v>
                </c:pt>
                <c:pt idx="4953">
                  <c:v>0.00139943955471649</c:v>
                </c:pt>
                <c:pt idx="4954">
                  <c:v>0.00136870861854873</c:v>
                </c:pt>
                <c:pt idx="4955">
                  <c:v>0.00133561376421422</c:v>
                </c:pt>
                <c:pt idx="4956">
                  <c:v>0.00123632920121068</c:v>
                </c:pt>
                <c:pt idx="4957">
                  <c:v>0.00110631370203939</c:v>
                </c:pt>
                <c:pt idx="4958">
                  <c:v>0.00121032610137642</c:v>
                </c:pt>
                <c:pt idx="4959">
                  <c:v>0.00125051271021119</c:v>
                </c:pt>
                <c:pt idx="4960">
                  <c:v>0.0011535920653744</c:v>
                </c:pt>
                <c:pt idx="4961">
                  <c:v>0.00119377867420917</c:v>
                </c:pt>
                <c:pt idx="4962">
                  <c:v>0.00103539615703686</c:v>
                </c:pt>
                <c:pt idx="4963">
                  <c:v>0.00101175697536935</c:v>
                </c:pt>
                <c:pt idx="4964">
                  <c:v>0.000879377558031307</c:v>
                </c:pt>
                <c:pt idx="4965">
                  <c:v>0.00088883323069831</c:v>
                </c:pt>
                <c:pt idx="4966">
                  <c:v>0.000938475512200077</c:v>
                </c:pt>
                <c:pt idx="4967">
                  <c:v>0.000933747675866576</c:v>
                </c:pt>
                <c:pt idx="4968">
                  <c:v>0.000893561067031812</c:v>
                </c:pt>
                <c:pt idx="4969">
                  <c:v>0.000903016739698815</c:v>
                </c:pt>
                <c:pt idx="4970">
                  <c:v>0.000981026039201592</c:v>
                </c:pt>
                <c:pt idx="4971">
                  <c:v>0.000907744576032317</c:v>
                </c:pt>
                <c:pt idx="4972">
                  <c:v>0.000943203348533579</c:v>
                </c:pt>
                <c:pt idx="4973">
                  <c:v>0.000931383757699825</c:v>
                </c:pt>
                <c:pt idx="4974">
                  <c:v>0.000943203348533579</c:v>
                </c:pt>
                <c:pt idx="4975">
                  <c:v>0.000924292003199573</c:v>
                </c:pt>
                <c:pt idx="4976">
                  <c:v>0.00107794668403838</c:v>
                </c:pt>
                <c:pt idx="4977">
                  <c:v>0.00106849101137137</c:v>
                </c:pt>
                <c:pt idx="4978">
                  <c:v>0.0011346807200404</c:v>
                </c:pt>
                <c:pt idx="4979">
                  <c:v>0.0012930632372127</c:v>
                </c:pt>
                <c:pt idx="4980">
                  <c:v>0.00146090142705201</c:v>
                </c:pt>
                <c:pt idx="4981">
                  <c:v>0.00164765096222533</c:v>
                </c:pt>
                <c:pt idx="4982">
                  <c:v>0.00179657780673063</c:v>
                </c:pt>
                <c:pt idx="4983">
                  <c:v>0.00184858400639915</c:v>
                </c:pt>
                <c:pt idx="4984">
                  <c:v>0.00182021698839814</c:v>
                </c:pt>
                <c:pt idx="4985">
                  <c:v>0.00145853750888526</c:v>
                </c:pt>
                <c:pt idx="4986">
                  <c:v>0.00127178797371194</c:v>
                </c:pt>
                <c:pt idx="4987">
                  <c:v>0.000978662121034842</c:v>
                </c:pt>
                <c:pt idx="4988">
                  <c:v>0.00100702913903585</c:v>
                </c:pt>
                <c:pt idx="4989">
                  <c:v>0.000813187849362284</c:v>
                </c:pt>
                <c:pt idx="4990">
                  <c:v>0.000843918785530045</c:v>
                </c:pt>
                <c:pt idx="4991">
                  <c:v>0.000865194049030802</c:v>
                </c:pt>
                <c:pt idx="4992">
                  <c:v>0.00080136825852853</c:v>
                </c:pt>
                <c:pt idx="4993">
                  <c:v>0.000862830130864051</c:v>
                </c:pt>
                <c:pt idx="4994">
                  <c:v>0.000900652821532065</c:v>
                </c:pt>
                <c:pt idx="4995">
                  <c:v>0.000806096094862031</c:v>
                </c:pt>
                <c:pt idx="4996">
                  <c:v>0.000846282703696796</c:v>
                </c:pt>
                <c:pt idx="4997">
                  <c:v>0.000853374458197048</c:v>
                </c:pt>
                <c:pt idx="4998">
                  <c:v>0.000929019839533074</c:v>
                </c:pt>
                <c:pt idx="4999">
                  <c:v>0.000867557967197553</c:v>
                </c:pt>
                <c:pt idx="5000">
                  <c:v>0.000964478612034336</c:v>
                </c:pt>
                <c:pt idx="5001">
                  <c:v>0.000936111594033327</c:v>
                </c:pt>
                <c:pt idx="5002">
                  <c:v>0.000957386857534084</c:v>
                </c:pt>
                <c:pt idx="5003">
                  <c:v>0.0010046652208691</c:v>
                </c:pt>
                <c:pt idx="5004">
                  <c:v>0.00103303223887011</c:v>
                </c:pt>
                <c:pt idx="5005">
                  <c:v>0.000905380657865566</c:v>
                </c:pt>
                <c:pt idx="5006">
                  <c:v>0.00088883323069831</c:v>
                </c:pt>
                <c:pt idx="5007">
                  <c:v>0.00094556726670033</c:v>
                </c:pt>
                <c:pt idx="5008">
                  <c:v>0.000846282703696796</c:v>
                </c:pt>
                <c:pt idx="5009">
                  <c:v>0.00100702913903585</c:v>
                </c:pt>
                <c:pt idx="5010">
                  <c:v>0.000851010540030297</c:v>
                </c:pt>
                <c:pt idx="5011">
                  <c:v>0.000903016739698815</c:v>
                </c:pt>
                <c:pt idx="5012">
                  <c:v>0.000921928085032822</c:v>
                </c:pt>
                <c:pt idx="5013">
                  <c:v>0.000988117793701845</c:v>
                </c:pt>
                <c:pt idx="5014">
                  <c:v>0.000929019839533074</c:v>
                </c:pt>
                <c:pt idx="5015">
                  <c:v>0.000912472412365818</c:v>
                </c:pt>
                <c:pt idx="5016">
                  <c:v>0.000955022939367333</c:v>
                </c:pt>
                <c:pt idx="5017">
                  <c:v>0.00091720024869932</c:v>
                </c:pt>
                <c:pt idx="5018">
                  <c:v>0.000938475512200077</c:v>
                </c:pt>
                <c:pt idx="5019">
                  <c:v>0.000947931184867081</c:v>
                </c:pt>
                <c:pt idx="5020">
                  <c:v>0.00101175697536935</c:v>
                </c:pt>
                <c:pt idx="5021">
                  <c:v>0.00108740235670538</c:v>
                </c:pt>
                <c:pt idx="5022">
                  <c:v>0.000995209548202097</c:v>
                </c:pt>
                <c:pt idx="5023">
                  <c:v>0.00109922194753913</c:v>
                </c:pt>
                <c:pt idx="5024">
                  <c:v>0.000891197148865061</c:v>
                </c:pt>
                <c:pt idx="5025">
                  <c:v>0.00100230130270235</c:v>
                </c:pt>
                <c:pt idx="5026">
                  <c:v>0.000983389957368343</c:v>
                </c:pt>
                <c:pt idx="5027">
                  <c:v>0.000869921885364304</c:v>
                </c:pt>
                <c:pt idx="5028">
                  <c:v>0.000843918785530045</c:v>
                </c:pt>
                <c:pt idx="5029">
                  <c:v>0.000900652821532065</c:v>
                </c:pt>
                <c:pt idx="5030">
                  <c:v>0.000851010540030297</c:v>
                </c:pt>
                <c:pt idx="5031">
                  <c:v>0.000900652821532065</c:v>
                </c:pt>
                <c:pt idx="5032">
                  <c:v>0.000791912585861526</c:v>
                </c:pt>
                <c:pt idx="5033">
                  <c:v>0.00097393428470134</c:v>
                </c:pt>
                <c:pt idx="5034">
                  <c:v>0.000903016739698815</c:v>
                </c:pt>
                <c:pt idx="5035">
                  <c:v>0.000907744576032317</c:v>
                </c:pt>
                <c:pt idx="5036">
                  <c:v>0.000950295103033832</c:v>
                </c:pt>
                <c:pt idx="5037">
                  <c:v>0.000919564166866071</c:v>
                </c:pt>
                <c:pt idx="5038">
                  <c:v>0.000936111594033327</c:v>
                </c:pt>
                <c:pt idx="5039">
                  <c:v>0.00104721574787062</c:v>
                </c:pt>
                <c:pt idx="5040">
                  <c:v>0.000926655921366324</c:v>
                </c:pt>
                <c:pt idx="5041">
                  <c:v>0.00110158586570588</c:v>
                </c:pt>
                <c:pt idx="5042">
                  <c:v>0.000978662121034842</c:v>
                </c:pt>
                <c:pt idx="5043">
                  <c:v>0.00107558276587163</c:v>
                </c:pt>
                <c:pt idx="5044">
                  <c:v>0.000921928085032822</c:v>
                </c:pt>
                <c:pt idx="5045">
                  <c:v>0.000900652821532065</c:v>
                </c:pt>
                <c:pt idx="5046">
                  <c:v>0.000853374458197048</c:v>
                </c:pt>
                <c:pt idx="5047">
                  <c:v>0.00097393428470134</c:v>
                </c:pt>
                <c:pt idx="5048">
                  <c:v>0.000936111594033327</c:v>
                </c:pt>
                <c:pt idx="5049">
                  <c:v>0.000952659021200583</c:v>
                </c:pt>
                <c:pt idx="5050">
                  <c:v>0.000959750775700835</c:v>
                </c:pt>
                <c:pt idx="5051">
                  <c:v>0.00103776007520361</c:v>
                </c:pt>
                <c:pt idx="5052">
                  <c:v>0.000983389957368343</c:v>
                </c:pt>
                <c:pt idx="5053">
                  <c:v>0.000997573466368849</c:v>
                </c:pt>
                <c:pt idx="5054">
                  <c:v>0.000976298202868091</c:v>
                </c:pt>
                <c:pt idx="5055">
                  <c:v>0.00103539615703686</c:v>
                </c:pt>
                <c:pt idx="5056">
                  <c:v>0.00102357656620311</c:v>
                </c:pt>
                <c:pt idx="5057">
                  <c:v>0.000997573466368849</c:v>
                </c:pt>
                <c:pt idx="5058">
                  <c:v>0.00104957966603737</c:v>
                </c:pt>
                <c:pt idx="5059">
                  <c:v>0.00102121264803636</c:v>
                </c:pt>
                <c:pt idx="5060">
                  <c:v>0.000903016739698815</c:v>
                </c:pt>
                <c:pt idx="5061">
                  <c:v>0.000891197148865061</c:v>
                </c:pt>
                <c:pt idx="5062">
                  <c:v>0.000891197148865061</c:v>
                </c:pt>
                <c:pt idx="5063">
                  <c:v>0.000907744576032317</c:v>
                </c:pt>
                <c:pt idx="5064">
                  <c:v>0.000933747675866576</c:v>
                </c:pt>
                <c:pt idx="5065">
                  <c:v>0.000813187849362284</c:v>
                </c:pt>
                <c:pt idx="5066">
                  <c:v>0.000855738376363798</c:v>
                </c:pt>
                <c:pt idx="5067">
                  <c:v>0.000914836330532569</c:v>
                </c:pt>
                <c:pt idx="5068">
                  <c:v>0.000971570366534589</c:v>
                </c:pt>
                <c:pt idx="5069">
                  <c:v>0.000976298202868091</c:v>
                </c:pt>
                <c:pt idx="5070">
                  <c:v>0.00115595598354115</c:v>
                </c:pt>
                <c:pt idx="5071">
                  <c:v>0.0011583199017079</c:v>
                </c:pt>
                <c:pt idx="5072">
                  <c:v>0.00112758896554014</c:v>
                </c:pt>
                <c:pt idx="5073">
                  <c:v>0.00123632920121068</c:v>
                </c:pt>
                <c:pt idx="5074">
                  <c:v>0.00136161686404848</c:v>
                </c:pt>
                <c:pt idx="5075">
                  <c:v>0.00147508493605252</c:v>
                </c:pt>
                <c:pt idx="5076">
                  <c:v>0.00121269001954317</c:v>
                </c:pt>
                <c:pt idx="5077">
                  <c:v>0.00117013949254166</c:v>
                </c:pt>
                <c:pt idx="5078">
                  <c:v>0.0010141208935361</c:v>
                </c:pt>
                <c:pt idx="5079">
                  <c:v>0.000879377558031307</c:v>
                </c:pt>
                <c:pt idx="5080">
                  <c:v>0.000879377558031307</c:v>
                </c:pt>
                <c:pt idx="5081">
                  <c:v>0.00103303223887011</c:v>
                </c:pt>
                <c:pt idx="5082">
                  <c:v>0.000936111594033327</c:v>
                </c:pt>
                <c:pt idx="5083">
                  <c:v>0.0010046652208691</c:v>
                </c:pt>
                <c:pt idx="5084">
                  <c:v>0.000957386857534084</c:v>
                </c:pt>
                <c:pt idx="5085">
                  <c:v>0.000969206448367838</c:v>
                </c:pt>
                <c:pt idx="5086">
                  <c:v>0.000898288903365314</c:v>
                </c:pt>
                <c:pt idx="5087">
                  <c:v>0.000862830130864051</c:v>
                </c:pt>
                <c:pt idx="5088">
                  <c:v>0.000841554867363294</c:v>
                </c:pt>
                <c:pt idx="5089">
                  <c:v>0.000905380657865566</c:v>
                </c:pt>
                <c:pt idx="5090">
                  <c:v>0.000907744576032317</c:v>
                </c:pt>
                <c:pt idx="5091">
                  <c:v>0.000869921885364304</c:v>
                </c:pt>
                <c:pt idx="5092">
                  <c:v>0.000881741476198057</c:v>
                </c:pt>
                <c:pt idx="5093">
                  <c:v>0.000832099194696291</c:v>
                </c:pt>
                <c:pt idx="5094">
                  <c:v>0.000952659021200583</c:v>
                </c:pt>
                <c:pt idx="5095">
                  <c:v>0.000914836330532569</c:v>
                </c:pt>
                <c:pt idx="5096">
                  <c:v>0.000855738376363798</c:v>
                </c:pt>
                <c:pt idx="5097">
                  <c:v>0.000893561067031812</c:v>
                </c:pt>
                <c:pt idx="5098">
                  <c:v>0.00094556726670033</c:v>
                </c:pt>
                <c:pt idx="5099">
                  <c:v>0.000990481711868596</c:v>
                </c:pt>
                <c:pt idx="5100">
                  <c:v>0.00102357656620311</c:v>
                </c:pt>
                <c:pt idx="5101">
                  <c:v>0.000995209548202097</c:v>
                </c:pt>
                <c:pt idx="5102">
                  <c:v>0.0010093930572026</c:v>
                </c:pt>
                <c:pt idx="5103">
                  <c:v>0.00102830440253661</c:v>
                </c:pt>
                <c:pt idx="5104">
                  <c:v>0.00103539615703686</c:v>
                </c:pt>
                <c:pt idx="5105">
                  <c:v>0.00108503843853863</c:v>
                </c:pt>
                <c:pt idx="5106">
                  <c:v>0.00107085492953812</c:v>
                </c:pt>
                <c:pt idx="5107">
                  <c:v>0.00119614259237592</c:v>
                </c:pt>
                <c:pt idx="5108">
                  <c:v>0.00139234780021624</c:v>
                </c:pt>
                <c:pt idx="5109">
                  <c:v>0.00134979727321472</c:v>
                </c:pt>
                <c:pt idx="5110">
                  <c:v>0.00138761996388273</c:v>
                </c:pt>
                <c:pt idx="5111">
                  <c:v>0.00152472721755428</c:v>
                </c:pt>
                <c:pt idx="5112">
                  <c:v>0.00128597148271245</c:v>
                </c:pt>
                <c:pt idx="5113">
                  <c:v>0.0011441363927074</c:v>
                </c:pt>
                <c:pt idx="5114">
                  <c:v>0.000988117793701845</c:v>
                </c:pt>
                <c:pt idx="5115">
                  <c:v>0.000940839430366829</c:v>
                </c:pt>
                <c:pt idx="5116">
                  <c:v>0.000962114693867586</c:v>
                </c:pt>
                <c:pt idx="5117">
                  <c:v>0.000879377558031307</c:v>
                </c:pt>
                <c:pt idx="5118">
                  <c:v>0.000914836330532569</c:v>
                </c:pt>
                <c:pt idx="5119">
                  <c:v>0.000936111594033327</c:v>
                </c:pt>
                <c:pt idx="5120">
                  <c:v>0.000933747675866576</c:v>
                </c:pt>
                <c:pt idx="5121">
                  <c:v>0.000950295103033832</c:v>
                </c:pt>
                <c:pt idx="5122">
                  <c:v>0.000884105394364808</c:v>
                </c:pt>
                <c:pt idx="5123">
                  <c:v>0.0010141208935361</c:v>
                </c:pt>
                <c:pt idx="5124">
                  <c:v>0.000914836330532569</c:v>
                </c:pt>
                <c:pt idx="5125">
                  <c:v>0.000777729076861022</c:v>
                </c:pt>
                <c:pt idx="5126">
                  <c:v>0.00094556726670033</c:v>
                </c:pt>
                <c:pt idx="5127">
                  <c:v>0.000905380657865566</c:v>
                </c:pt>
                <c:pt idx="5128">
                  <c:v>0.00094556726670033</c:v>
                </c:pt>
                <c:pt idx="5129">
                  <c:v>0.000957386857534084</c:v>
                </c:pt>
                <c:pt idx="5130">
                  <c:v>0.000867557967197553</c:v>
                </c:pt>
                <c:pt idx="5131">
                  <c:v>0.000933747675866576</c:v>
                </c:pt>
                <c:pt idx="5132">
                  <c:v>0.00102121264803636</c:v>
                </c:pt>
                <c:pt idx="5133">
                  <c:v>0.000978662121034842</c:v>
                </c:pt>
                <c:pt idx="5134">
                  <c:v>0.000912472412365818</c:v>
                </c:pt>
                <c:pt idx="5135">
                  <c:v>0.000971570366534589</c:v>
                </c:pt>
                <c:pt idx="5136">
                  <c:v>0.00106849101137137</c:v>
                </c:pt>
                <c:pt idx="5137">
                  <c:v>0.00106612709320462</c:v>
                </c:pt>
                <c:pt idx="5138">
                  <c:v>0.00111813329287314</c:v>
                </c:pt>
                <c:pt idx="5139">
                  <c:v>0.00105903533870437</c:v>
                </c:pt>
                <c:pt idx="5140">
                  <c:v>0.000992845630035346</c:v>
                </c:pt>
                <c:pt idx="5141">
                  <c:v>0.000957386857534084</c:v>
                </c:pt>
                <c:pt idx="5142">
                  <c:v>0.000992845630035346</c:v>
                </c:pt>
                <c:pt idx="5143">
                  <c:v>0.000886469312531559</c:v>
                </c:pt>
                <c:pt idx="5144">
                  <c:v>0.000988117793701845</c:v>
                </c:pt>
                <c:pt idx="5145">
                  <c:v>0.000926655921366324</c:v>
                </c:pt>
                <c:pt idx="5146">
                  <c:v>0.000900652821532065</c:v>
                </c:pt>
                <c:pt idx="5147">
                  <c:v>0.000938475512200077</c:v>
                </c:pt>
                <c:pt idx="5148">
                  <c:v>0.000903016739698815</c:v>
                </c:pt>
                <c:pt idx="5149">
                  <c:v>0.000950295103033832</c:v>
                </c:pt>
                <c:pt idx="5150">
                  <c:v>0.000867557967197553</c:v>
                </c:pt>
                <c:pt idx="5151">
                  <c:v>0.00088883323069831</c:v>
                </c:pt>
                <c:pt idx="5152">
                  <c:v>0.000881741476198057</c:v>
                </c:pt>
                <c:pt idx="5153">
                  <c:v>0.000874649721697805</c:v>
                </c:pt>
                <c:pt idx="5154">
                  <c:v>0.000886469312531559</c:v>
                </c:pt>
                <c:pt idx="5155">
                  <c:v>0.000912472412365818</c:v>
                </c:pt>
                <c:pt idx="5156">
                  <c:v>0.000886469312531559</c:v>
                </c:pt>
                <c:pt idx="5157">
                  <c:v>0.000877013639864556</c:v>
                </c:pt>
                <c:pt idx="5158">
                  <c:v>0.000912472412365818</c:v>
                </c:pt>
                <c:pt idx="5159">
                  <c:v>0.000947931184867081</c:v>
                </c:pt>
                <c:pt idx="5160">
                  <c:v>0.000940839430366829</c:v>
                </c:pt>
                <c:pt idx="5161">
                  <c:v>0.000893561067031812</c:v>
                </c:pt>
                <c:pt idx="5162">
                  <c:v>0.000903016739698815</c:v>
                </c:pt>
                <c:pt idx="5163">
                  <c:v>0.000929019839533074</c:v>
                </c:pt>
                <c:pt idx="5164">
                  <c:v>0.000950295103033832</c:v>
                </c:pt>
                <c:pt idx="5165">
                  <c:v>0.00100230130270235</c:v>
                </c:pt>
                <c:pt idx="5166">
                  <c:v>0.000907744576032317</c:v>
                </c:pt>
                <c:pt idx="5167">
                  <c:v>0.0010093930572026</c:v>
                </c:pt>
                <c:pt idx="5168">
                  <c:v>0.000907744576032317</c:v>
                </c:pt>
                <c:pt idx="5169">
                  <c:v>0.000903016739698815</c:v>
                </c:pt>
                <c:pt idx="5170">
                  <c:v>0.000926655921366324</c:v>
                </c:pt>
                <c:pt idx="5171">
                  <c:v>0.000929019839533074</c:v>
                </c:pt>
                <c:pt idx="5172">
                  <c:v>0.000950295103033832</c:v>
                </c:pt>
                <c:pt idx="5173">
                  <c:v>0.000983389957368343</c:v>
                </c:pt>
                <c:pt idx="5174">
                  <c:v>0.000898288903365314</c:v>
                </c:pt>
                <c:pt idx="5175">
                  <c:v>0.000881741476198057</c:v>
                </c:pt>
                <c:pt idx="5176">
                  <c:v>0.00102357656620311</c:v>
                </c:pt>
                <c:pt idx="5177">
                  <c:v>0.00091720024869932</c:v>
                </c:pt>
                <c:pt idx="5178">
                  <c:v>0.0010141208935361</c:v>
                </c:pt>
                <c:pt idx="5179">
                  <c:v>0.00111576937470639</c:v>
                </c:pt>
                <c:pt idx="5180">
                  <c:v>0.00107794668403838</c:v>
                </c:pt>
                <c:pt idx="5181">
                  <c:v>0.000981026039201592</c:v>
                </c:pt>
                <c:pt idx="5182">
                  <c:v>0.00101648481170285</c:v>
                </c:pt>
                <c:pt idx="5183">
                  <c:v>0.000947931184867081</c:v>
                </c:pt>
                <c:pt idx="5184">
                  <c:v>0.000763545567860517</c:v>
                </c:pt>
                <c:pt idx="5185">
                  <c:v>0.000853374458197048</c:v>
                </c:pt>
                <c:pt idx="5186">
                  <c:v>0.000865194049030802</c:v>
                </c:pt>
                <c:pt idx="5187">
                  <c:v>0.000903016739698815</c:v>
                </c:pt>
                <c:pt idx="5188">
                  <c:v>0.000969206448367838</c:v>
                </c:pt>
                <c:pt idx="5189">
                  <c:v>0.00085810229453055</c:v>
                </c:pt>
                <c:pt idx="5190">
                  <c:v>0.000777729076861022</c:v>
                </c:pt>
                <c:pt idx="5191">
                  <c:v>0.000851010540030297</c:v>
                </c:pt>
                <c:pt idx="5192">
                  <c:v>0.000813187849362284</c:v>
                </c:pt>
                <c:pt idx="5193">
                  <c:v>0.000955022939367333</c:v>
                </c:pt>
                <c:pt idx="5194">
                  <c:v>0.00080136825852853</c:v>
                </c:pt>
                <c:pt idx="5195">
                  <c:v>0.000853374458197048</c:v>
                </c:pt>
                <c:pt idx="5196">
                  <c:v>0.000806096094862031</c:v>
                </c:pt>
                <c:pt idx="5197">
                  <c:v>0.000796640422195028</c:v>
                </c:pt>
                <c:pt idx="5198">
                  <c:v>0.000829735276529539</c:v>
                </c:pt>
                <c:pt idx="5199">
                  <c:v>0.000869921885364304</c:v>
                </c:pt>
                <c:pt idx="5200">
                  <c:v>0.000893561067031812</c:v>
                </c:pt>
                <c:pt idx="5201">
                  <c:v>0.000872285803531054</c:v>
                </c:pt>
                <c:pt idx="5202">
                  <c:v>0.000832099194696291</c:v>
                </c:pt>
                <c:pt idx="5203">
                  <c:v>0.000879377558031307</c:v>
                </c:pt>
                <c:pt idx="5204">
                  <c:v>0.000841554867363294</c:v>
                </c:pt>
                <c:pt idx="5205">
                  <c:v>0.000931383757699825</c:v>
                </c:pt>
                <c:pt idx="5206">
                  <c:v>0.000905380657865566</c:v>
                </c:pt>
                <c:pt idx="5207">
                  <c:v>0.000886469312531559</c:v>
                </c:pt>
                <c:pt idx="5208">
                  <c:v>0.000926655921366324</c:v>
                </c:pt>
                <c:pt idx="5209">
                  <c:v>0.000862830130864051</c:v>
                </c:pt>
                <c:pt idx="5210">
                  <c:v>0.000855738376363798</c:v>
                </c:pt>
                <c:pt idx="5211">
                  <c:v>0.000846282703696796</c:v>
                </c:pt>
                <c:pt idx="5212">
                  <c:v>0.000959750775700835</c:v>
                </c:pt>
                <c:pt idx="5213">
                  <c:v>0.000905380657865566</c:v>
                </c:pt>
                <c:pt idx="5214">
                  <c:v>0.000879377558031307</c:v>
                </c:pt>
                <c:pt idx="5215">
                  <c:v>0.000851010540030297</c:v>
                </c:pt>
                <c:pt idx="5216">
                  <c:v>0.00088883323069831</c:v>
                </c:pt>
                <c:pt idx="5217">
                  <c:v>0.00091720024869932</c:v>
                </c:pt>
                <c:pt idx="5218">
                  <c:v>0.000872285803531054</c:v>
                </c:pt>
                <c:pt idx="5219">
                  <c:v>0.000874649721697805</c:v>
                </c:pt>
                <c:pt idx="5220">
                  <c:v>0.000884105394364808</c:v>
                </c:pt>
                <c:pt idx="5221">
                  <c:v>0.000919564166866071</c:v>
                </c:pt>
                <c:pt idx="5222">
                  <c:v>0.000865194049030802</c:v>
                </c:pt>
                <c:pt idx="5223">
                  <c:v>0.00102121264803636</c:v>
                </c:pt>
                <c:pt idx="5224">
                  <c:v>0.00094556726670033</c:v>
                </c:pt>
                <c:pt idx="5225">
                  <c:v>0.000921928085032822</c:v>
                </c:pt>
                <c:pt idx="5226">
                  <c:v>0.000966842530201087</c:v>
                </c:pt>
                <c:pt idx="5227">
                  <c:v>0.000872285803531054</c:v>
                </c:pt>
                <c:pt idx="5228">
                  <c:v>0.000829735276529539</c:v>
                </c:pt>
                <c:pt idx="5229">
                  <c:v>0.000886469312531559</c:v>
                </c:pt>
                <c:pt idx="5230">
                  <c:v>0.00080373217669528</c:v>
                </c:pt>
                <c:pt idx="5231">
                  <c:v>0.000903016739698815</c:v>
                </c:pt>
                <c:pt idx="5232">
                  <c:v>0.000872285803531054</c:v>
                </c:pt>
                <c:pt idx="5233">
                  <c:v>0.000959750775700835</c:v>
                </c:pt>
                <c:pt idx="5234">
                  <c:v>0.000815551767529035</c:v>
                </c:pt>
                <c:pt idx="5235">
                  <c:v>0.000865194049030802</c:v>
                </c:pt>
                <c:pt idx="5236">
                  <c:v>0.000879377558031307</c:v>
                </c:pt>
                <c:pt idx="5237">
                  <c:v>0.000836827031029792</c:v>
                </c:pt>
                <c:pt idx="5238">
                  <c:v>0.000846282703696796</c:v>
                </c:pt>
                <c:pt idx="5239">
                  <c:v>0.000815551767529035</c:v>
                </c:pt>
                <c:pt idx="5240">
                  <c:v>0.0008604662126973</c:v>
                </c:pt>
                <c:pt idx="5241">
                  <c:v>0.000839190949196543</c:v>
                </c:pt>
                <c:pt idx="5242">
                  <c:v>0.000865194049030802</c:v>
                </c:pt>
                <c:pt idx="5243">
                  <c:v>0.000907744576032317</c:v>
                </c:pt>
                <c:pt idx="5244">
                  <c:v>0.000895924985198563</c:v>
                </c:pt>
                <c:pt idx="5245">
                  <c:v>0.000808460013028782</c:v>
                </c:pt>
                <c:pt idx="5246">
                  <c:v>0.000851010540030297</c:v>
                </c:pt>
                <c:pt idx="5247">
                  <c:v>0.000839190949196543</c:v>
                </c:pt>
                <c:pt idx="5248">
                  <c:v>0.000839190949196543</c:v>
                </c:pt>
                <c:pt idx="5249">
                  <c:v>0.000846282703696796</c:v>
                </c:pt>
                <c:pt idx="5250">
                  <c:v>0.000867557967197553</c:v>
                </c:pt>
                <c:pt idx="5251">
                  <c:v>0.000815551767529035</c:v>
                </c:pt>
                <c:pt idx="5252">
                  <c:v>0.000895924985198563</c:v>
                </c:pt>
                <c:pt idx="5253">
                  <c:v>0.000926655921366324</c:v>
                </c:pt>
                <c:pt idx="5254">
                  <c:v>0.000851010540030297</c:v>
                </c:pt>
                <c:pt idx="5255">
                  <c:v>0.000836827031029792</c:v>
                </c:pt>
                <c:pt idx="5256">
                  <c:v>0.000832099194696291</c:v>
                </c:pt>
                <c:pt idx="5257">
                  <c:v>0.000985753875535094</c:v>
                </c:pt>
                <c:pt idx="5258">
                  <c:v>0.000957386857534084</c:v>
                </c:pt>
                <c:pt idx="5259">
                  <c:v>0.000943203348533579</c:v>
                </c:pt>
                <c:pt idx="5260">
                  <c:v>0.000877013639864556</c:v>
                </c:pt>
                <c:pt idx="5261">
                  <c:v>0.00097393428470134</c:v>
                </c:pt>
                <c:pt idx="5262">
                  <c:v>0.000843918785530045</c:v>
                </c:pt>
                <c:pt idx="5263">
                  <c:v>0.000893561067031812</c:v>
                </c:pt>
                <c:pt idx="5264">
                  <c:v>0.000931383757699825</c:v>
                </c:pt>
                <c:pt idx="5265">
                  <c:v>0.000914836330532569</c:v>
                </c:pt>
                <c:pt idx="5266">
                  <c:v>0.000952659021200583</c:v>
                </c:pt>
                <c:pt idx="5267">
                  <c:v>0.00085810229453055</c:v>
                </c:pt>
                <c:pt idx="5268">
                  <c:v>0.000997573466368849</c:v>
                </c:pt>
                <c:pt idx="5269">
                  <c:v>0.000867557967197553</c:v>
                </c:pt>
                <c:pt idx="5270">
                  <c:v>0.000900652821532065</c:v>
                </c:pt>
                <c:pt idx="5271">
                  <c:v>0.00085810229453055</c:v>
                </c:pt>
                <c:pt idx="5272">
                  <c:v>0.000936111594033327</c:v>
                </c:pt>
                <c:pt idx="5273">
                  <c:v>0.00103539615703686</c:v>
                </c:pt>
                <c:pt idx="5274">
                  <c:v>0.00100702913903585</c:v>
                </c:pt>
                <c:pt idx="5275">
                  <c:v>0.000985753875535094</c:v>
                </c:pt>
                <c:pt idx="5276">
                  <c:v>0.000966842530201087</c:v>
                </c:pt>
                <c:pt idx="5277">
                  <c:v>0.00108267452037188</c:v>
                </c:pt>
                <c:pt idx="5278">
                  <c:v>0.00108976627487213</c:v>
                </c:pt>
                <c:pt idx="5279">
                  <c:v>0.00110867762020614</c:v>
                </c:pt>
                <c:pt idx="5280">
                  <c:v>0.00108976627487213</c:v>
                </c:pt>
                <c:pt idx="5281">
                  <c:v>0.00105667142053762</c:v>
                </c:pt>
                <c:pt idx="5282">
                  <c:v>0.000879377558031307</c:v>
                </c:pt>
                <c:pt idx="5283">
                  <c:v>0.000914836330532569</c:v>
                </c:pt>
                <c:pt idx="5284">
                  <c:v>0.000884105394364808</c:v>
                </c:pt>
                <c:pt idx="5285">
                  <c:v>0.000929019839533074</c:v>
                </c:pt>
                <c:pt idx="5286">
                  <c:v>0.000959750775700835</c:v>
                </c:pt>
                <c:pt idx="5287">
                  <c:v>0.000919564166866071</c:v>
                </c:pt>
                <c:pt idx="5288">
                  <c:v>0.000862830130864051</c:v>
                </c:pt>
                <c:pt idx="5289">
                  <c:v>0.000952659021200583</c:v>
                </c:pt>
                <c:pt idx="5290">
                  <c:v>0.000843918785530045</c:v>
                </c:pt>
                <c:pt idx="5291">
                  <c:v>0.000872285803531054</c:v>
                </c:pt>
                <c:pt idx="5292">
                  <c:v>0.000879377558031307</c:v>
                </c:pt>
                <c:pt idx="5293">
                  <c:v>0.000851010540030297</c:v>
                </c:pt>
                <c:pt idx="5294">
                  <c:v>0.00091720024869932</c:v>
                </c:pt>
                <c:pt idx="5295">
                  <c:v>0.000839190949196543</c:v>
                </c:pt>
                <c:pt idx="5296">
                  <c:v>0.00085810229453055</c:v>
                </c:pt>
                <c:pt idx="5297">
                  <c:v>0.00080373217669528</c:v>
                </c:pt>
                <c:pt idx="5298">
                  <c:v>0.000893561067031812</c:v>
                </c:pt>
                <c:pt idx="5299">
                  <c:v>0.00088883323069831</c:v>
                </c:pt>
                <c:pt idx="5300">
                  <c:v>0.000836827031029792</c:v>
                </c:pt>
                <c:pt idx="5301">
                  <c:v>0.000874649721697805</c:v>
                </c:pt>
                <c:pt idx="5302">
                  <c:v>0.000926655921366324</c:v>
                </c:pt>
                <c:pt idx="5303">
                  <c:v>0.000929019839533074</c:v>
                </c:pt>
                <c:pt idx="5304">
                  <c:v>0.00091720024869932</c:v>
                </c:pt>
                <c:pt idx="5305">
                  <c:v>0.000853374458197048</c:v>
                </c:pt>
                <c:pt idx="5306">
                  <c:v>0.000985753875535094</c:v>
                </c:pt>
                <c:pt idx="5307">
                  <c:v>0.000848646621863546</c:v>
                </c:pt>
                <c:pt idx="5308">
                  <c:v>0.000929019839533074</c:v>
                </c:pt>
                <c:pt idx="5309">
                  <c:v>0.000936111594033327</c:v>
                </c:pt>
                <c:pt idx="5310">
                  <c:v>0.000943203348533579</c:v>
                </c:pt>
                <c:pt idx="5311">
                  <c:v>0.000869921885364304</c:v>
                </c:pt>
                <c:pt idx="5312">
                  <c:v>0.000886469312531559</c:v>
                </c:pt>
                <c:pt idx="5313">
                  <c:v>0.000907744576032317</c:v>
                </c:pt>
                <c:pt idx="5314">
                  <c:v>0.000869921885364304</c:v>
                </c:pt>
                <c:pt idx="5315">
                  <c:v>0.000966842530201087</c:v>
                </c:pt>
                <c:pt idx="5316">
                  <c:v>0.000839190949196543</c:v>
                </c:pt>
                <c:pt idx="5317">
                  <c:v>0.000952659021200583</c:v>
                </c:pt>
                <c:pt idx="5318">
                  <c:v>0.000969206448367838</c:v>
                </c:pt>
                <c:pt idx="5319">
                  <c:v>0.000853374458197048</c:v>
                </c:pt>
                <c:pt idx="5320">
                  <c:v>0.000914836330532569</c:v>
                </c:pt>
                <c:pt idx="5321">
                  <c:v>0.000926655921366324</c:v>
                </c:pt>
                <c:pt idx="5322">
                  <c:v>0.000808460013028782</c:v>
                </c:pt>
                <c:pt idx="5323">
                  <c:v>0.000817915685695786</c:v>
                </c:pt>
                <c:pt idx="5324">
                  <c:v>0.000874649721697805</c:v>
                </c:pt>
                <c:pt idx="5325">
                  <c:v>0.000841554867363294</c:v>
                </c:pt>
                <c:pt idx="5326">
                  <c:v>0.000874649721697805</c:v>
                </c:pt>
                <c:pt idx="5327">
                  <c:v>0.000881741476198057</c:v>
                </c:pt>
                <c:pt idx="5328">
                  <c:v>0.000938475512200077</c:v>
                </c:pt>
                <c:pt idx="5329">
                  <c:v>0.00080373217669528</c:v>
                </c:pt>
                <c:pt idx="5330">
                  <c:v>0.000851010540030297</c:v>
                </c:pt>
                <c:pt idx="5331">
                  <c:v>0.000955022939367333</c:v>
                </c:pt>
                <c:pt idx="5332">
                  <c:v>0.000962114693867586</c:v>
                </c:pt>
                <c:pt idx="5333">
                  <c:v>0.000874649721697805</c:v>
                </c:pt>
                <c:pt idx="5334">
                  <c:v>0.000895924985198563</c:v>
                </c:pt>
                <c:pt idx="5335">
                  <c:v>0.000940839430366829</c:v>
                </c:pt>
                <c:pt idx="5336">
                  <c:v>0.000763545567860517</c:v>
                </c:pt>
                <c:pt idx="5337">
                  <c:v>0.000886469312531559</c:v>
                </c:pt>
                <c:pt idx="5338">
                  <c:v>0.000877013639864556</c:v>
                </c:pt>
                <c:pt idx="5339">
                  <c:v>0.000822643522029287</c:v>
                </c:pt>
                <c:pt idx="5340">
                  <c:v>0.000921928085032822</c:v>
                </c:pt>
                <c:pt idx="5341">
                  <c:v>0.000834463112863041</c:v>
                </c:pt>
                <c:pt idx="5342">
                  <c:v>0.000950295103033832</c:v>
                </c:pt>
                <c:pt idx="5343">
                  <c:v>0.000874649721697805</c:v>
                </c:pt>
                <c:pt idx="5344">
                  <c:v>0.000853374458197048</c:v>
                </c:pt>
                <c:pt idx="5345">
                  <c:v>0.000947931184867081</c:v>
                </c:pt>
                <c:pt idx="5346">
                  <c:v>0.000874649721697805</c:v>
                </c:pt>
                <c:pt idx="5347">
                  <c:v>0.00085810229453055</c:v>
                </c:pt>
                <c:pt idx="5348">
                  <c:v>0.000895924985198563</c:v>
                </c:pt>
                <c:pt idx="5349">
                  <c:v>0.000846282703696796</c:v>
                </c:pt>
                <c:pt idx="5350">
                  <c:v>0.000895924985198563</c:v>
                </c:pt>
                <c:pt idx="5351">
                  <c:v>0.000924292003199573</c:v>
                </c:pt>
                <c:pt idx="5352">
                  <c:v>0.000912472412365818</c:v>
                </c:pt>
                <c:pt idx="5353">
                  <c:v>0.000867557967197553</c:v>
                </c:pt>
                <c:pt idx="5354">
                  <c:v>0.000884105394364808</c:v>
                </c:pt>
                <c:pt idx="5355">
                  <c:v>0.000971570366534589</c:v>
                </c:pt>
                <c:pt idx="5356">
                  <c:v>0.000900652821532065</c:v>
                </c:pt>
                <c:pt idx="5357">
                  <c:v>0.000907744576032317</c:v>
                </c:pt>
                <c:pt idx="5358">
                  <c:v>0.000959750775700835</c:v>
                </c:pt>
                <c:pt idx="5359">
                  <c:v>0.000938475512200077</c:v>
                </c:pt>
                <c:pt idx="5360">
                  <c:v>0.000981026039201592</c:v>
                </c:pt>
                <c:pt idx="5361">
                  <c:v>0.000867557967197553</c:v>
                </c:pt>
                <c:pt idx="5362">
                  <c:v>0.000775365158694271</c:v>
                </c:pt>
                <c:pt idx="5363">
                  <c:v>0.000872285803531054</c:v>
                </c:pt>
                <c:pt idx="5364">
                  <c:v>0.000872285803531054</c:v>
                </c:pt>
                <c:pt idx="5365">
                  <c:v>0.000976298202868091</c:v>
                </c:pt>
                <c:pt idx="5366">
                  <c:v>0.000832099194696291</c:v>
                </c:pt>
                <c:pt idx="5367">
                  <c:v>0.000886469312531559</c:v>
                </c:pt>
                <c:pt idx="5368">
                  <c:v>0.000855738376363798</c:v>
                </c:pt>
                <c:pt idx="5369">
                  <c:v>0.000884105394364808</c:v>
                </c:pt>
                <c:pt idx="5370">
                  <c:v>0.000964478612034336</c:v>
                </c:pt>
                <c:pt idx="5371">
                  <c:v>0.000931383757699825</c:v>
                </c:pt>
                <c:pt idx="5372">
                  <c:v>0.000893561067031812</c:v>
                </c:pt>
                <c:pt idx="5373">
                  <c:v>0.000924292003199573</c:v>
                </c:pt>
                <c:pt idx="5374">
                  <c:v>0.000976298202868091</c:v>
                </c:pt>
                <c:pt idx="5375">
                  <c:v>0.000874649721697805</c:v>
                </c:pt>
                <c:pt idx="5376">
                  <c:v>0.00102594048436986</c:v>
                </c:pt>
                <c:pt idx="5377">
                  <c:v>0.00104957966603737</c:v>
                </c:pt>
                <c:pt idx="5378">
                  <c:v>0.000966842530201087</c:v>
                </c:pt>
                <c:pt idx="5379">
                  <c:v>0.0011346807200404</c:v>
                </c:pt>
                <c:pt idx="5380">
                  <c:v>0.00120323434687617</c:v>
                </c:pt>
                <c:pt idx="5381">
                  <c:v>0.00109685802937238</c:v>
                </c:pt>
                <c:pt idx="5382">
                  <c:v>0.00107321884770487</c:v>
                </c:pt>
                <c:pt idx="5383">
                  <c:v>0.00102594048436986</c:v>
                </c:pt>
                <c:pt idx="5384">
                  <c:v>0.000921928085032822</c:v>
                </c:pt>
                <c:pt idx="5385">
                  <c:v>0.000836827031029792</c:v>
                </c:pt>
                <c:pt idx="5386">
                  <c:v>0.000884105394364808</c:v>
                </c:pt>
                <c:pt idx="5387">
                  <c:v>0.000950295103033832</c:v>
                </c:pt>
                <c:pt idx="5388">
                  <c:v>0.000777729076861022</c:v>
                </c:pt>
                <c:pt idx="5389">
                  <c:v>0.000895924985198563</c:v>
                </c:pt>
                <c:pt idx="5390">
                  <c:v>0.000891197148865061</c:v>
                </c:pt>
                <c:pt idx="5391">
                  <c:v>0.000884105394364808</c:v>
                </c:pt>
                <c:pt idx="5392">
                  <c:v>0.000832099194696291</c:v>
                </c:pt>
                <c:pt idx="5393">
                  <c:v>0.000891197148865061</c:v>
                </c:pt>
                <c:pt idx="5394">
                  <c:v>0.000848646621863546</c:v>
                </c:pt>
                <c:pt idx="5395">
                  <c:v>0.000869921885364304</c:v>
                </c:pt>
                <c:pt idx="5396">
                  <c:v>0.000851010540030297</c:v>
                </c:pt>
                <c:pt idx="5397">
                  <c:v>0.000794276504028277</c:v>
                </c:pt>
                <c:pt idx="5398">
                  <c:v>0.000836827031029792</c:v>
                </c:pt>
                <c:pt idx="5399">
                  <c:v>0.000943203348533579</c:v>
                </c:pt>
                <c:pt idx="5400">
                  <c:v>0.000891197148865061</c:v>
                </c:pt>
                <c:pt idx="5401">
                  <c:v>0.000898288903365314</c:v>
                </c:pt>
                <c:pt idx="5402">
                  <c:v>0.000869921885364304</c:v>
                </c:pt>
                <c:pt idx="5403">
                  <c:v>0.000815551767529035</c:v>
                </c:pt>
                <c:pt idx="5404">
                  <c:v>0.000877013639864556</c:v>
                </c:pt>
                <c:pt idx="5405">
                  <c:v>0.000926655921366324</c:v>
                </c:pt>
                <c:pt idx="5406">
                  <c:v>0.000879377558031307</c:v>
                </c:pt>
                <c:pt idx="5407">
                  <c:v>0.000848646621863546</c:v>
                </c:pt>
                <c:pt idx="5408">
                  <c:v>0.000794276504028277</c:v>
                </c:pt>
                <c:pt idx="5409">
                  <c:v>0.000791912585861526</c:v>
                </c:pt>
                <c:pt idx="5410">
                  <c:v>0.000808460013028782</c:v>
                </c:pt>
                <c:pt idx="5411">
                  <c:v>0.000813187849362284</c:v>
                </c:pt>
                <c:pt idx="5412">
                  <c:v>0.00088883323069831</c:v>
                </c:pt>
                <c:pt idx="5413">
                  <c:v>0.000799004340361779</c:v>
                </c:pt>
                <c:pt idx="5414">
                  <c:v>0.000820279603862537</c:v>
                </c:pt>
                <c:pt idx="5415">
                  <c:v>0.000784820831361274</c:v>
                </c:pt>
                <c:pt idx="5416">
                  <c:v>0.000836827031029792</c:v>
                </c:pt>
                <c:pt idx="5417">
                  <c:v>0.000846282703696796</c:v>
                </c:pt>
                <c:pt idx="5418">
                  <c:v>0.000789548667694775</c:v>
                </c:pt>
                <c:pt idx="5419">
                  <c:v>0.000827371358362789</c:v>
                </c:pt>
                <c:pt idx="5420">
                  <c:v>0.000853374458197048</c:v>
                </c:pt>
                <c:pt idx="5421">
                  <c:v>0.000907744576032317</c:v>
                </c:pt>
                <c:pt idx="5422">
                  <c:v>0.000853374458197048</c:v>
                </c:pt>
                <c:pt idx="5423">
                  <c:v>0.000836827031029792</c:v>
                </c:pt>
                <c:pt idx="5424">
                  <c:v>0.000763545567860517</c:v>
                </c:pt>
                <c:pt idx="5425">
                  <c:v>0.000834463112863041</c:v>
                </c:pt>
                <c:pt idx="5426">
                  <c:v>0.000775365158694271</c:v>
                </c:pt>
                <c:pt idx="5427">
                  <c:v>0.000825007440196038</c:v>
                </c:pt>
                <c:pt idx="5428">
                  <c:v>0.000865194049030802</c:v>
                </c:pt>
                <c:pt idx="5429">
                  <c:v>0.00085810229453055</c:v>
                </c:pt>
                <c:pt idx="5430">
                  <c:v>0.000827371358362789</c:v>
                </c:pt>
                <c:pt idx="5431">
                  <c:v>0.000810823931195533</c:v>
                </c:pt>
                <c:pt idx="5432">
                  <c:v>0.000789548667694775</c:v>
                </c:pt>
                <c:pt idx="5433">
                  <c:v>0.00074463422252651</c:v>
                </c:pt>
                <c:pt idx="5434">
                  <c:v>0.000777729076861022</c:v>
                </c:pt>
                <c:pt idx="5435">
                  <c:v>0.000820279603862537</c:v>
                </c:pt>
                <c:pt idx="5436">
                  <c:v>0.000903016739698815</c:v>
                </c:pt>
                <c:pt idx="5437">
                  <c:v>0.000820279603862537</c:v>
                </c:pt>
                <c:pt idx="5438">
                  <c:v>0.000770637322360769</c:v>
                </c:pt>
                <c:pt idx="5439">
                  <c:v>0.000827371358362789</c:v>
                </c:pt>
                <c:pt idx="5440">
                  <c:v>0.000813187849362284</c:v>
                </c:pt>
                <c:pt idx="5441">
                  <c:v>0.000848646621863546</c:v>
                </c:pt>
                <c:pt idx="5442">
                  <c:v>0.000791912585861526</c:v>
                </c:pt>
                <c:pt idx="5443">
                  <c:v>0.0008604662126973</c:v>
                </c:pt>
                <c:pt idx="5444">
                  <c:v>0.00080136825852853</c:v>
                </c:pt>
                <c:pt idx="5445">
                  <c:v>0.00080136825852853</c:v>
                </c:pt>
                <c:pt idx="5446">
                  <c:v>0.000869921885364304</c:v>
                </c:pt>
                <c:pt idx="5447">
                  <c:v>0.000905380657865566</c:v>
                </c:pt>
                <c:pt idx="5448">
                  <c:v>0.000841554867363294</c:v>
                </c:pt>
                <c:pt idx="5449">
                  <c:v>0.000877013639864556</c:v>
                </c:pt>
                <c:pt idx="5450">
                  <c:v>0.000903016739698815</c:v>
                </c:pt>
                <c:pt idx="5451">
                  <c:v>0.000874649721697805</c:v>
                </c:pt>
                <c:pt idx="5452">
                  <c:v>0.000874649721697805</c:v>
                </c:pt>
                <c:pt idx="5453">
                  <c:v>0.000898288903365314</c:v>
                </c:pt>
                <c:pt idx="5454">
                  <c:v>0.000796640422195028</c:v>
                </c:pt>
                <c:pt idx="5455">
                  <c:v>0.000839190949196543</c:v>
                </c:pt>
                <c:pt idx="5456">
                  <c:v>0.000820279603862537</c:v>
                </c:pt>
                <c:pt idx="5457">
                  <c:v>0.000869921885364304</c:v>
                </c:pt>
                <c:pt idx="5458">
                  <c:v>0.000799004340361779</c:v>
                </c:pt>
                <c:pt idx="5459">
                  <c:v>0.000846282703696796</c:v>
                </c:pt>
                <c:pt idx="5460">
                  <c:v>0.000848646621863546</c:v>
                </c:pt>
                <c:pt idx="5461">
                  <c:v>0.000810823931195533</c:v>
                </c:pt>
                <c:pt idx="5462">
                  <c:v>0.000820279603862537</c:v>
                </c:pt>
                <c:pt idx="5463">
                  <c:v>0.000791912585861526</c:v>
                </c:pt>
                <c:pt idx="5464">
                  <c:v>0.000848646621863546</c:v>
                </c:pt>
                <c:pt idx="5465">
                  <c:v>0.000822643522029287</c:v>
                </c:pt>
                <c:pt idx="5466">
                  <c:v>0.00080373217669528</c:v>
                </c:pt>
                <c:pt idx="5467">
                  <c:v>0.000730450713526005</c:v>
                </c:pt>
                <c:pt idx="5468">
                  <c:v>0.000832099194696291</c:v>
                </c:pt>
                <c:pt idx="5469">
                  <c:v>0.000869921885364304</c:v>
                </c:pt>
                <c:pt idx="5470">
                  <c:v>0.000869921885364304</c:v>
                </c:pt>
                <c:pt idx="5471">
                  <c:v>0.000796640422195028</c:v>
                </c:pt>
                <c:pt idx="5472">
                  <c:v>0.000810823931195533</c:v>
                </c:pt>
                <c:pt idx="5473">
                  <c:v>0.000893561067031812</c:v>
                </c:pt>
                <c:pt idx="5474">
                  <c:v>0.000907744576032317</c:v>
                </c:pt>
                <c:pt idx="5475">
                  <c:v>0.000881741476198057</c:v>
                </c:pt>
                <c:pt idx="5476">
                  <c:v>0.000898288903365314</c:v>
                </c:pt>
                <c:pt idx="5477">
                  <c:v>0.000806096094862031</c:v>
                </c:pt>
                <c:pt idx="5478">
                  <c:v>0.000872285803531054</c:v>
                </c:pt>
                <c:pt idx="5479">
                  <c:v>0.000877013639864556</c:v>
                </c:pt>
                <c:pt idx="5480">
                  <c:v>0.00077300124052752</c:v>
                </c:pt>
                <c:pt idx="5481">
                  <c:v>0.000827371358362789</c:v>
                </c:pt>
                <c:pt idx="5482">
                  <c:v>0.000886469312531559</c:v>
                </c:pt>
                <c:pt idx="5483">
                  <c:v>0.000794276504028277</c:v>
                </c:pt>
                <c:pt idx="5484">
                  <c:v>0.000881741476198057</c:v>
                </c:pt>
                <c:pt idx="5485">
                  <c:v>0.000810823931195533</c:v>
                </c:pt>
                <c:pt idx="5486">
                  <c:v>0.000813187849362284</c:v>
                </c:pt>
                <c:pt idx="5487">
                  <c:v>0.000829735276529539</c:v>
                </c:pt>
                <c:pt idx="5488">
                  <c:v>0.000763545567860517</c:v>
                </c:pt>
                <c:pt idx="5489">
                  <c:v>0.000770637322360769</c:v>
                </c:pt>
                <c:pt idx="5490">
                  <c:v>0.000817915685695786</c:v>
                </c:pt>
                <c:pt idx="5491">
                  <c:v>0.000758817731527015</c:v>
                </c:pt>
                <c:pt idx="5492">
                  <c:v>0.000796640422195028</c:v>
                </c:pt>
                <c:pt idx="5493">
                  <c:v>0.000763545567860517</c:v>
                </c:pt>
                <c:pt idx="5494">
                  <c:v>0.00088883323069831</c:v>
                </c:pt>
                <c:pt idx="5495">
                  <c:v>0.000836827031029792</c:v>
                </c:pt>
                <c:pt idx="5496">
                  <c:v>0.000796640422195028</c:v>
                </c:pt>
                <c:pt idx="5497">
                  <c:v>0.000742270304359759</c:v>
                </c:pt>
                <c:pt idx="5498">
                  <c:v>0.000841554867363294</c:v>
                </c:pt>
                <c:pt idx="5499">
                  <c:v>0.000784820831361274</c:v>
                </c:pt>
                <c:pt idx="5500">
                  <c:v>0.000841554867363294</c:v>
                </c:pt>
                <c:pt idx="5501">
                  <c:v>0.000827371358362789</c:v>
                </c:pt>
                <c:pt idx="5502">
                  <c:v>0.000808460013028782</c:v>
                </c:pt>
                <c:pt idx="5503">
                  <c:v>0.000829735276529539</c:v>
                </c:pt>
                <c:pt idx="5504">
                  <c:v>0.00074463422252651</c:v>
                </c:pt>
                <c:pt idx="5505">
                  <c:v>0.000737542468026258</c:v>
                </c:pt>
                <c:pt idx="5506">
                  <c:v>0.000813187849362284</c:v>
                </c:pt>
                <c:pt idx="5507">
                  <c:v>0.000749362058860012</c:v>
                </c:pt>
                <c:pt idx="5508">
                  <c:v>0.000855738376363798</c:v>
                </c:pt>
                <c:pt idx="5509">
                  <c:v>0.000886469312531559</c:v>
                </c:pt>
                <c:pt idx="5510">
                  <c:v>0.000832099194696291</c:v>
                </c:pt>
                <c:pt idx="5511">
                  <c:v>0.000827371358362789</c:v>
                </c:pt>
                <c:pt idx="5512">
                  <c:v>0.000725722877192503</c:v>
                </c:pt>
                <c:pt idx="5513">
                  <c:v>0.000765909486027267</c:v>
                </c:pt>
                <c:pt idx="5514">
                  <c:v>0.000924292003199573</c:v>
                </c:pt>
                <c:pt idx="5515">
                  <c:v>0.000895924985198563</c:v>
                </c:pt>
                <c:pt idx="5516">
                  <c:v>0.000853374458197048</c:v>
                </c:pt>
                <c:pt idx="5517">
                  <c:v>0.000808460013028782</c:v>
                </c:pt>
                <c:pt idx="5518">
                  <c:v>0.000777729076861022</c:v>
                </c:pt>
                <c:pt idx="5519">
                  <c:v>0.000782456913194523</c:v>
                </c:pt>
                <c:pt idx="5520">
                  <c:v>0.000832099194696291</c:v>
                </c:pt>
                <c:pt idx="5521">
                  <c:v>0.000841554867363294</c:v>
                </c:pt>
                <c:pt idx="5522">
                  <c:v>0.000900652821532065</c:v>
                </c:pt>
                <c:pt idx="5523">
                  <c:v>0.000947931184867081</c:v>
                </c:pt>
                <c:pt idx="5524">
                  <c:v>0.00101884872986961</c:v>
                </c:pt>
                <c:pt idx="5525">
                  <c:v>0.000957386857534084</c:v>
                </c:pt>
                <c:pt idx="5526">
                  <c:v>0.00104721574787062</c:v>
                </c:pt>
                <c:pt idx="5527">
                  <c:v>0.00105194358420412</c:v>
                </c:pt>
                <c:pt idx="5528">
                  <c:v>0.000978662121034842</c:v>
                </c:pt>
                <c:pt idx="5529">
                  <c:v>0.0010141208935361</c:v>
                </c:pt>
                <c:pt idx="5530">
                  <c:v>0.0010046652208691</c:v>
                </c:pt>
                <c:pt idx="5531">
                  <c:v>0.000943203348533579</c:v>
                </c:pt>
                <c:pt idx="5532">
                  <c:v>0.000983389957368343</c:v>
                </c:pt>
                <c:pt idx="5533">
                  <c:v>0.000966842530201087</c:v>
                </c:pt>
                <c:pt idx="5534">
                  <c:v>0.000943203348533579</c:v>
                </c:pt>
                <c:pt idx="5535">
                  <c:v>0.000943203348533579</c:v>
                </c:pt>
                <c:pt idx="5536">
                  <c:v>0.000836827031029792</c:v>
                </c:pt>
                <c:pt idx="5537">
                  <c:v>0.00091720024869932</c:v>
                </c:pt>
                <c:pt idx="5538">
                  <c:v>0.000905380657865566</c:v>
                </c:pt>
                <c:pt idx="5539">
                  <c:v>0.000926655921366324</c:v>
                </c:pt>
                <c:pt idx="5540">
                  <c:v>0.000914836330532569</c:v>
                </c:pt>
                <c:pt idx="5541">
                  <c:v>0.000921928085032822</c:v>
                </c:pt>
                <c:pt idx="5542">
                  <c:v>0.000938475512200077</c:v>
                </c:pt>
                <c:pt idx="5543">
                  <c:v>0.00101884872986961</c:v>
                </c:pt>
                <c:pt idx="5544">
                  <c:v>0.000992845630035346</c:v>
                </c:pt>
                <c:pt idx="5545">
                  <c:v>0.00102357656620311</c:v>
                </c:pt>
                <c:pt idx="5546">
                  <c:v>0.00104248791153711</c:v>
                </c:pt>
                <c:pt idx="5547">
                  <c:v>0.00112286112920664</c:v>
                </c:pt>
                <c:pt idx="5548">
                  <c:v>0.00121269001954317</c:v>
                </c:pt>
                <c:pt idx="5549">
                  <c:v>0.00124105703754418</c:v>
                </c:pt>
                <c:pt idx="5550">
                  <c:v>0.0012788797282122</c:v>
                </c:pt>
                <c:pt idx="5551">
                  <c:v>0.00122923744671043</c:v>
                </c:pt>
                <c:pt idx="5552">
                  <c:v>0.0011583199017079</c:v>
                </c:pt>
                <c:pt idx="5553">
                  <c:v>0.00109449411120563</c:v>
                </c:pt>
                <c:pt idx="5554">
                  <c:v>0.0011346807200404</c:v>
                </c:pt>
                <c:pt idx="5555">
                  <c:v>0.00124342095571093</c:v>
                </c:pt>
                <c:pt idx="5556">
                  <c:v>0.00142544265455075</c:v>
                </c:pt>
                <c:pt idx="5557">
                  <c:v>0.00149399628138652</c:v>
                </c:pt>
                <c:pt idx="5558">
                  <c:v>0.00165710663489233</c:v>
                </c:pt>
                <c:pt idx="5559">
                  <c:v>0.00166892622572608</c:v>
                </c:pt>
                <c:pt idx="5560">
                  <c:v>0.00145144575438501</c:v>
                </c:pt>
                <c:pt idx="5561">
                  <c:v>0.00120559826504292</c:v>
                </c:pt>
                <c:pt idx="5562">
                  <c:v>0.000957386857534084</c:v>
                </c:pt>
                <c:pt idx="5563">
                  <c:v>0.000791912585861526</c:v>
                </c:pt>
                <c:pt idx="5564">
                  <c:v>0.000841554867363294</c:v>
                </c:pt>
                <c:pt idx="5565">
                  <c:v>0.00085810229453055</c:v>
                </c:pt>
                <c:pt idx="5566">
                  <c:v>0.000931383757699825</c:v>
                </c:pt>
                <c:pt idx="5567">
                  <c:v>0.000919564166866071</c:v>
                </c:pt>
                <c:pt idx="5568">
                  <c:v>0.000834463112863041</c:v>
                </c:pt>
                <c:pt idx="5569">
                  <c:v>0.000787184749528025</c:v>
                </c:pt>
                <c:pt idx="5570">
                  <c:v>0.000829735276529539</c:v>
                </c:pt>
                <c:pt idx="5571">
                  <c:v>0.000862830130864051</c:v>
                </c:pt>
                <c:pt idx="5572">
                  <c:v>0.000893561067031812</c:v>
                </c:pt>
                <c:pt idx="5573">
                  <c:v>0.000843918785530045</c:v>
                </c:pt>
                <c:pt idx="5574">
                  <c:v>0.000895924985198563</c:v>
                </c:pt>
                <c:pt idx="5575">
                  <c:v>0.000848646621863546</c:v>
                </c:pt>
                <c:pt idx="5576">
                  <c:v>0.000910108494199068</c:v>
                </c:pt>
                <c:pt idx="5577">
                  <c:v>0.000914836330532569</c:v>
                </c:pt>
                <c:pt idx="5578">
                  <c:v>0.000940839430366829</c:v>
                </c:pt>
                <c:pt idx="5579">
                  <c:v>0.00094556726670033</c:v>
                </c:pt>
                <c:pt idx="5580">
                  <c:v>0.000881741476198057</c:v>
                </c:pt>
                <c:pt idx="5581">
                  <c:v>0.000988117793701845</c:v>
                </c:pt>
                <c:pt idx="5582">
                  <c:v>0.000959750775700835</c:v>
                </c:pt>
                <c:pt idx="5583">
                  <c:v>0.000966842530201087</c:v>
                </c:pt>
                <c:pt idx="5584">
                  <c:v>0.0010141208935361</c:v>
                </c:pt>
                <c:pt idx="5585">
                  <c:v>0.0010046652208691</c:v>
                </c:pt>
                <c:pt idx="5586">
                  <c:v>0.00109449411120563</c:v>
                </c:pt>
                <c:pt idx="5587">
                  <c:v>0.0011488642290409</c:v>
                </c:pt>
                <c:pt idx="5588">
                  <c:v>0.00121978177404343</c:v>
                </c:pt>
                <c:pt idx="5589">
                  <c:v>0.00140653130921674</c:v>
                </c:pt>
                <c:pt idx="5590">
                  <c:v>0.00152472721755428</c:v>
                </c:pt>
                <c:pt idx="5591">
                  <c:v>0.00180366956123088</c:v>
                </c:pt>
                <c:pt idx="5592">
                  <c:v>0.00179657780673063</c:v>
                </c:pt>
                <c:pt idx="5593">
                  <c:v>0.00182494482473164</c:v>
                </c:pt>
                <c:pt idx="5594">
                  <c:v>0.00197859950557044</c:v>
                </c:pt>
                <c:pt idx="5595">
                  <c:v>0.00161692002605756</c:v>
                </c:pt>
                <c:pt idx="5596">
                  <c:v>0.00135452510954822</c:v>
                </c:pt>
                <c:pt idx="5597">
                  <c:v>0.00122687352854368</c:v>
                </c:pt>
                <c:pt idx="5598">
                  <c:v>0.00108976627487213</c:v>
                </c:pt>
                <c:pt idx="5599">
                  <c:v>0.000957386857534084</c:v>
                </c:pt>
                <c:pt idx="5600">
                  <c:v>0.000848646621863546</c:v>
                </c:pt>
                <c:pt idx="5601">
                  <c:v>0.0008604662126973</c:v>
                </c:pt>
                <c:pt idx="5602">
                  <c:v>0.000829735276529539</c:v>
                </c:pt>
                <c:pt idx="5603">
                  <c:v>0.000827371358362789</c:v>
                </c:pt>
                <c:pt idx="5604">
                  <c:v>0.000806096094862031</c:v>
                </c:pt>
                <c:pt idx="5605">
                  <c:v>0.000855738376363798</c:v>
                </c:pt>
                <c:pt idx="5606">
                  <c:v>0.000843918785530045</c:v>
                </c:pt>
                <c:pt idx="5607">
                  <c:v>0.000905380657865566</c:v>
                </c:pt>
                <c:pt idx="5608">
                  <c:v>0.000799004340361779</c:v>
                </c:pt>
                <c:pt idx="5609">
                  <c:v>0.000839190949196543</c:v>
                </c:pt>
                <c:pt idx="5610">
                  <c:v>0.000881741476198057</c:v>
                </c:pt>
                <c:pt idx="5611">
                  <c:v>0.000843918785530045</c:v>
                </c:pt>
                <c:pt idx="5612">
                  <c:v>0.000855738376363798</c:v>
                </c:pt>
                <c:pt idx="5613">
                  <c:v>0.000843918785530045</c:v>
                </c:pt>
                <c:pt idx="5614">
                  <c:v>0.000817915685695786</c:v>
                </c:pt>
                <c:pt idx="5615">
                  <c:v>0.000777729076861022</c:v>
                </c:pt>
                <c:pt idx="5616">
                  <c:v>0.000872285803531054</c:v>
                </c:pt>
                <c:pt idx="5617">
                  <c:v>0.000891197148865061</c:v>
                </c:pt>
                <c:pt idx="5618">
                  <c:v>0.000879377558031307</c:v>
                </c:pt>
                <c:pt idx="5619">
                  <c:v>0.000903016739698815</c:v>
                </c:pt>
                <c:pt idx="5620">
                  <c:v>0.000924292003199573</c:v>
                </c:pt>
                <c:pt idx="5621">
                  <c:v>0.000903016739698815</c:v>
                </c:pt>
                <c:pt idx="5622">
                  <c:v>0.00091720024869932</c:v>
                </c:pt>
                <c:pt idx="5623">
                  <c:v>0.0010093930572026</c:v>
                </c:pt>
                <c:pt idx="5624">
                  <c:v>0.000988117793701845</c:v>
                </c:pt>
                <c:pt idx="5625">
                  <c:v>0.00107321884770487</c:v>
                </c:pt>
                <c:pt idx="5626">
                  <c:v>0.00104957966603737</c:v>
                </c:pt>
                <c:pt idx="5627">
                  <c:v>0.00106612709320462</c:v>
                </c:pt>
                <c:pt idx="5628">
                  <c:v>0.000997573466368849</c:v>
                </c:pt>
                <c:pt idx="5629">
                  <c:v>0.000907744576032317</c:v>
                </c:pt>
                <c:pt idx="5630">
                  <c:v>0.000836827031029792</c:v>
                </c:pt>
                <c:pt idx="5631">
                  <c:v>0.000841554867363294</c:v>
                </c:pt>
                <c:pt idx="5632">
                  <c:v>0.000822643522029287</c:v>
                </c:pt>
                <c:pt idx="5633">
                  <c:v>0.00085810229453055</c:v>
                </c:pt>
                <c:pt idx="5634">
                  <c:v>0.000919564166866071</c:v>
                </c:pt>
                <c:pt idx="5635">
                  <c:v>0.000872285803531054</c:v>
                </c:pt>
                <c:pt idx="5636">
                  <c:v>0.000834463112863041</c:v>
                </c:pt>
                <c:pt idx="5637">
                  <c:v>0.000834463112863041</c:v>
                </c:pt>
                <c:pt idx="5638">
                  <c:v>0.000836827031029792</c:v>
                </c:pt>
                <c:pt idx="5639">
                  <c:v>0.000921928085032822</c:v>
                </c:pt>
                <c:pt idx="5640">
                  <c:v>0.0008604662126973</c:v>
                </c:pt>
                <c:pt idx="5641">
                  <c:v>0.000971570366534589</c:v>
                </c:pt>
                <c:pt idx="5642">
                  <c:v>0.000874649721697805</c:v>
                </c:pt>
                <c:pt idx="5643">
                  <c:v>0.000914836330532569</c:v>
                </c:pt>
                <c:pt idx="5644">
                  <c:v>0.00085810229453055</c:v>
                </c:pt>
                <c:pt idx="5645">
                  <c:v>0.000862830130864051</c:v>
                </c:pt>
                <c:pt idx="5646">
                  <c:v>0.000905380657865566</c:v>
                </c:pt>
                <c:pt idx="5647">
                  <c:v>0.000704447613691746</c:v>
                </c:pt>
                <c:pt idx="5648">
                  <c:v>0.000787184749528025</c:v>
                </c:pt>
                <c:pt idx="5649">
                  <c:v>0.000810823931195533</c:v>
                </c:pt>
                <c:pt idx="5650">
                  <c:v>0.000855738376363798</c:v>
                </c:pt>
                <c:pt idx="5651">
                  <c:v>0.000884105394364808</c:v>
                </c:pt>
                <c:pt idx="5652">
                  <c:v>0.000848646621863546</c:v>
                </c:pt>
                <c:pt idx="5653">
                  <c:v>0.000846282703696796</c:v>
                </c:pt>
                <c:pt idx="5654">
                  <c:v>0.000853374458197048</c:v>
                </c:pt>
                <c:pt idx="5655">
                  <c:v>0.00088883323069831</c:v>
                </c:pt>
                <c:pt idx="5656">
                  <c:v>0.000933747675866576</c:v>
                </c:pt>
                <c:pt idx="5657">
                  <c:v>0.000855738376363798</c:v>
                </c:pt>
                <c:pt idx="5658">
                  <c:v>0.000881741476198057</c:v>
                </c:pt>
                <c:pt idx="5659">
                  <c:v>0.000881741476198057</c:v>
                </c:pt>
                <c:pt idx="5660">
                  <c:v>0.000914836330532569</c:v>
                </c:pt>
                <c:pt idx="5661">
                  <c:v>0.000957386857534084</c:v>
                </c:pt>
                <c:pt idx="5662">
                  <c:v>0.00105194358420412</c:v>
                </c:pt>
                <c:pt idx="5663">
                  <c:v>0.00113231680187365</c:v>
                </c:pt>
                <c:pt idx="5664">
                  <c:v>0.00105667142053762</c:v>
                </c:pt>
                <c:pt idx="5665">
                  <c:v>0.00112522504737339</c:v>
                </c:pt>
                <c:pt idx="5666">
                  <c:v>0.000983389957368343</c:v>
                </c:pt>
                <c:pt idx="5667">
                  <c:v>0.000921928085032822</c:v>
                </c:pt>
                <c:pt idx="5668">
                  <c:v>0.000782456913194523</c:v>
                </c:pt>
                <c:pt idx="5669">
                  <c:v>0.000933747675866576</c:v>
                </c:pt>
                <c:pt idx="5670">
                  <c:v>0.000789548667694775</c:v>
                </c:pt>
                <c:pt idx="5671">
                  <c:v>0.000822643522029287</c:v>
                </c:pt>
                <c:pt idx="5672">
                  <c:v>0.000763545567860517</c:v>
                </c:pt>
                <c:pt idx="5673">
                  <c:v>0.000820279603862537</c:v>
                </c:pt>
                <c:pt idx="5674">
                  <c:v>0.000723358959025753</c:v>
                </c:pt>
                <c:pt idx="5675">
                  <c:v>0.000820279603862537</c:v>
                </c:pt>
                <c:pt idx="5676">
                  <c:v>0.000843918785530045</c:v>
                </c:pt>
                <c:pt idx="5677">
                  <c:v>0.000843918785530045</c:v>
                </c:pt>
                <c:pt idx="5678">
                  <c:v>0.000820279603862537</c:v>
                </c:pt>
                <c:pt idx="5679">
                  <c:v>0.000817915685695786</c:v>
                </c:pt>
                <c:pt idx="5680">
                  <c:v>0.000848646621863546</c:v>
                </c:pt>
                <c:pt idx="5681">
                  <c:v>0.000791912585861526</c:v>
                </c:pt>
                <c:pt idx="5682">
                  <c:v>0.000808460013028782</c:v>
                </c:pt>
                <c:pt idx="5683">
                  <c:v>0.000817915685695786</c:v>
                </c:pt>
                <c:pt idx="5684">
                  <c:v>0.000891197148865061</c:v>
                </c:pt>
                <c:pt idx="5685">
                  <c:v>0.000914836330532569</c:v>
                </c:pt>
                <c:pt idx="5686">
                  <c:v>0.000881741476198057</c:v>
                </c:pt>
                <c:pt idx="5687">
                  <c:v>0.000895924985198563</c:v>
                </c:pt>
                <c:pt idx="5688">
                  <c:v>0.000898288903365314</c:v>
                </c:pt>
                <c:pt idx="5689">
                  <c:v>0.000999937384535599</c:v>
                </c:pt>
                <c:pt idx="5690">
                  <c:v>0.00117723124704191</c:v>
                </c:pt>
                <c:pt idx="5691">
                  <c:v>0.00111813329287314</c:v>
                </c:pt>
                <c:pt idx="5692">
                  <c:v>0.00112049721103989</c:v>
                </c:pt>
                <c:pt idx="5693">
                  <c:v>0.00118905083787567</c:v>
                </c:pt>
                <c:pt idx="5694">
                  <c:v>0.00118905083787567</c:v>
                </c:pt>
                <c:pt idx="5695">
                  <c:v>0.000983389957368343</c:v>
                </c:pt>
                <c:pt idx="5696">
                  <c:v>0.000943203348533579</c:v>
                </c:pt>
                <c:pt idx="5697">
                  <c:v>0.000867557967197553</c:v>
                </c:pt>
                <c:pt idx="5698">
                  <c:v>0.000997573466368849</c:v>
                </c:pt>
                <c:pt idx="5699">
                  <c:v>0.000919564166866071</c:v>
                </c:pt>
                <c:pt idx="5700">
                  <c:v>0.000832099194696291</c:v>
                </c:pt>
                <c:pt idx="5701">
                  <c:v>0.000820279603862537</c:v>
                </c:pt>
                <c:pt idx="5702">
                  <c:v>0.000841554867363294</c:v>
                </c:pt>
                <c:pt idx="5703">
                  <c:v>0.000877013639864556</c:v>
                </c:pt>
                <c:pt idx="5704">
                  <c:v>0.000846282703696796</c:v>
                </c:pt>
                <c:pt idx="5705">
                  <c:v>0.000872285803531054</c:v>
                </c:pt>
                <c:pt idx="5706">
                  <c:v>0.000895924985198563</c:v>
                </c:pt>
                <c:pt idx="5707">
                  <c:v>0.000912472412365818</c:v>
                </c:pt>
                <c:pt idx="5708">
                  <c:v>0.000886469312531559</c:v>
                </c:pt>
                <c:pt idx="5709">
                  <c:v>0.000957386857534084</c:v>
                </c:pt>
                <c:pt idx="5710">
                  <c:v>0.00088883323069831</c:v>
                </c:pt>
                <c:pt idx="5711">
                  <c:v>0.000869921885364304</c:v>
                </c:pt>
                <c:pt idx="5712">
                  <c:v>0.000912472412365818</c:v>
                </c:pt>
                <c:pt idx="5713">
                  <c:v>0.000813187849362284</c:v>
                </c:pt>
                <c:pt idx="5714">
                  <c:v>0.0008604662126973</c:v>
                </c:pt>
                <c:pt idx="5715">
                  <c:v>0.000782456913194523</c:v>
                </c:pt>
                <c:pt idx="5716">
                  <c:v>0.000884105394364808</c:v>
                </c:pt>
                <c:pt idx="5717">
                  <c:v>0.000836827031029792</c:v>
                </c:pt>
                <c:pt idx="5718">
                  <c:v>0.000841554867363294</c:v>
                </c:pt>
                <c:pt idx="5719">
                  <c:v>0.00088883323069831</c:v>
                </c:pt>
                <c:pt idx="5720">
                  <c:v>0.000825007440196038</c:v>
                </c:pt>
                <c:pt idx="5721">
                  <c:v>0.000886469312531559</c:v>
                </c:pt>
                <c:pt idx="5722">
                  <c:v>0.000843918785530045</c:v>
                </c:pt>
                <c:pt idx="5723">
                  <c:v>0.000832099194696291</c:v>
                </c:pt>
                <c:pt idx="5724">
                  <c:v>0.000836827031029792</c:v>
                </c:pt>
                <c:pt idx="5725">
                  <c:v>0.000765909486027267</c:v>
                </c:pt>
                <c:pt idx="5726">
                  <c:v>0.000843918785530045</c:v>
                </c:pt>
                <c:pt idx="5727">
                  <c:v>0.000938475512200077</c:v>
                </c:pt>
                <c:pt idx="5728">
                  <c:v>0.000825007440196038</c:v>
                </c:pt>
                <c:pt idx="5729">
                  <c:v>0.000770637322360769</c:v>
                </c:pt>
                <c:pt idx="5730">
                  <c:v>0.000825007440196038</c:v>
                </c:pt>
                <c:pt idx="5731">
                  <c:v>0.0008604662126973</c:v>
                </c:pt>
                <c:pt idx="5732">
                  <c:v>0.00080136825852853</c:v>
                </c:pt>
                <c:pt idx="5733">
                  <c:v>0.000931383757699825</c:v>
                </c:pt>
                <c:pt idx="5734">
                  <c:v>0.000853374458197048</c:v>
                </c:pt>
                <c:pt idx="5735">
                  <c:v>0.000933747675866576</c:v>
                </c:pt>
                <c:pt idx="5736">
                  <c:v>0.00091720024869932</c:v>
                </c:pt>
                <c:pt idx="5737">
                  <c:v>0.000947931184867081</c:v>
                </c:pt>
                <c:pt idx="5738">
                  <c:v>0.000936111594033327</c:v>
                </c:pt>
                <c:pt idx="5739">
                  <c:v>0.000981026039201592</c:v>
                </c:pt>
                <c:pt idx="5740">
                  <c:v>0.000990481711868596</c:v>
                </c:pt>
                <c:pt idx="5741">
                  <c:v>0.000997573466368849</c:v>
                </c:pt>
                <c:pt idx="5742">
                  <c:v>0.00110867762020614</c:v>
                </c:pt>
                <c:pt idx="5743">
                  <c:v>0.000931383757699825</c:v>
                </c:pt>
                <c:pt idx="5744">
                  <c:v>0.000910108494199068</c:v>
                </c:pt>
                <c:pt idx="5745">
                  <c:v>0.000886469312531559</c:v>
                </c:pt>
                <c:pt idx="5746">
                  <c:v>0.00091720024869932</c:v>
                </c:pt>
                <c:pt idx="5747">
                  <c:v>0.000846282703696796</c:v>
                </c:pt>
                <c:pt idx="5748">
                  <c:v>0.000836827031029792</c:v>
                </c:pt>
                <c:pt idx="5749">
                  <c:v>0.000855738376363798</c:v>
                </c:pt>
                <c:pt idx="5750">
                  <c:v>0.000822643522029287</c:v>
                </c:pt>
                <c:pt idx="5751">
                  <c:v>0.000730450713526005</c:v>
                </c:pt>
                <c:pt idx="5752">
                  <c:v>0.00085810229453055</c:v>
                </c:pt>
                <c:pt idx="5753">
                  <c:v>0.000820279603862537</c:v>
                </c:pt>
                <c:pt idx="5754">
                  <c:v>0.000846282703696796</c:v>
                </c:pt>
                <c:pt idx="5755">
                  <c:v>0.000884105394364808</c:v>
                </c:pt>
                <c:pt idx="5756">
                  <c:v>0.000822643522029287</c:v>
                </c:pt>
                <c:pt idx="5757">
                  <c:v>0.000820279603862537</c:v>
                </c:pt>
                <c:pt idx="5758">
                  <c:v>0.0008604662126973</c:v>
                </c:pt>
                <c:pt idx="5759">
                  <c:v>0.000820279603862537</c:v>
                </c:pt>
                <c:pt idx="5760">
                  <c:v>0.000822643522029287</c:v>
                </c:pt>
                <c:pt idx="5761">
                  <c:v>0.000685536268357739</c:v>
                </c:pt>
                <c:pt idx="5762">
                  <c:v>0.000775365158694271</c:v>
                </c:pt>
                <c:pt idx="5763">
                  <c:v>0.00085810229453055</c:v>
                </c:pt>
                <c:pt idx="5764">
                  <c:v>0.000829735276529539</c:v>
                </c:pt>
                <c:pt idx="5765">
                  <c:v>0.000775365158694271</c:v>
                </c:pt>
                <c:pt idx="5766">
                  <c:v>0.000784820831361274</c:v>
                </c:pt>
                <c:pt idx="5767">
                  <c:v>0.000877013639864556</c:v>
                </c:pt>
                <c:pt idx="5768">
                  <c:v>0.000827371358362789</c:v>
                </c:pt>
                <c:pt idx="5769">
                  <c:v>0.000787184749528025</c:v>
                </c:pt>
                <c:pt idx="5770">
                  <c:v>0.000808460013028782</c:v>
                </c:pt>
                <c:pt idx="5771">
                  <c:v>0.000865194049030802</c:v>
                </c:pt>
                <c:pt idx="5772">
                  <c:v>0.000903016739698815</c:v>
                </c:pt>
                <c:pt idx="5773">
                  <c:v>0.000855738376363798</c:v>
                </c:pt>
                <c:pt idx="5774">
                  <c:v>0.00085810229453055</c:v>
                </c:pt>
                <c:pt idx="5775">
                  <c:v>0.00103066832070336</c:v>
                </c:pt>
                <c:pt idx="5776">
                  <c:v>0.00117959516520866</c:v>
                </c:pt>
                <c:pt idx="5777">
                  <c:v>0.00121505393770992</c:v>
                </c:pt>
                <c:pt idx="5778">
                  <c:v>0.00129542715537945</c:v>
                </c:pt>
                <c:pt idx="5779">
                  <c:v>0.00125287662837794</c:v>
                </c:pt>
                <c:pt idx="5780">
                  <c:v>0.00124105703754418</c:v>
                </c:pt>
                <c:pt idx="5781">
                  <c:v>0.000992845630035346</c:v>
                </c:pt>
                <c:pt idx="5782">
                  <c:v>0.000879377558031307</c:v>
                </c:pt>
                <c:pt idx="5783">
                  <c:v>0.000806096094862031</c:v>
                </c:pt>
                <c:pt idx="5784">
                  <c:v>0.000841554867363294</c:v>
                </c:pt>
                <c:pt idx="5785">
                  <c:v>0.0008604662126973</c:v>
                </c:pt>
                <c:pt idx="5786">
                  <c:v>0.000893561067031812</c:v>
                </c:pt>
                <c:pt idx="5787">
                  <c:v>0.000862830130864051</c:v>
                </c:pt>
                <c:pt idx="5788">
                  <c:v>0.000780092995027772</c:v>
                </c:pt>
                <c:pt idx="5789">
                  <c:v>0.0008604662126973</c:v>
                </c:pt>
                <c:pt idx="5790">
                  <c:v>0.000843918785530045</c:v>
                </c:pt>
                <c:pt idx="5791">
                  <c:v>0.000820279603862537</c:v>
                </c:pt>
                <c:pt idx="5792">
                  <c:v>0.000900652821532065</c:v>
                </c:pt>
                <c:pt idx="5793">
                  <c:v>0.000799004340361779</c:v>
                </c:pt>
                <c:pt idx="5794">
                  <c:v>0.000791912585861526</c:v>
                </c:pt>
                <c:pt idx="5795">
                  <c:v>0.000761181649693766</c:v>
                </c:pt>
                <c:pt idx="5796">
                  <c:v>0.000929019839533074</c:v>
                </c:pt>
                <c:pt idx="5797">
                  <c:v>0.000768273404194018</c:v>
                </c:pt>
                <c:pt idx="5798">
                  <c:v>0.000777729076861022</c:v>
                </c:pt>
                <c:pt idx="5799">
                  <c:v>0.000853374458197048</c:v>
                </c:pt>
                <c:pt idx="5800">
                  <c:v>0.000853374458197048</c:v>
                </c:pt>
                <c:pt idx="5801">
                  <c:v>0.000827371358362789</c:v>
                </c:pt>
                <c:pt idx="5802">
                  <c:v>0.000855738376363798</c:v>
                </c:pt>
                <c:pt idx="5803">
                  <c:v>0.000780092995027772</c:v>
                </c:pt>
                <c:pt idx="5804">
                  <c:v>0.000877013639864556</c:v>
                </c:pt>
                <c:pt idx="5805">
                  <c:v>0.000926655921366324</c:v>
                </c:pt>
                <c:pt idx="5806">
                  <c:v>0.000867557967197553</c:v>
                </c:pt>
                <c:pt idx="5807">
                  <c:v>0.000851010540030297</c:v>
                </c:pt>
                <c:pt idx="5808">
                  <c:v>0.000784820831361274</c:v>
                </c:pt>
                <c:pt idx="5809">
                  <c:v>0.000853374458197048</c:v>
                </c:pt>
                <c:pt idx="5810">
                  <c:v>0.000832099194696291</c:v>
                </c:pt>
                <c:pt idx="5811">
                  <c:v>0.000841554867363294</c:v>
                </c:pt>
                <c:pt idx="5812">
                  <c:v>0.00077300124052752</c:v>
                </c:pt>
                <c:pt idx="5813">
                  <c:v>0.000730450713526005</c:v>
                </c:pt>
                <c:pt idx="5814">
                  <c:v>0.000787184749528025</c:v>
                </c:pt>
                <c:pt idx="5815">
                  <c:v>0.000787184749528025</c:v>
                </c:pt>
                <c:pt idx="5816">
                  <c:v>0.000869921885364304</c:v>
                </c:pt>
                <c:pt idx="5817">
                  <c:v>0.000813187849362284</c:v>
                </c:pt>
                <c:pt idx="5818">
                  <c:v>0.000841554867363294</c:v>
                </c:pt>
                <c:pt idx="5819">
                  <c:v>0.000834463112863041</c:v>
                </c:pt>
                <c:pt idx="5820">
                  <c:v>0.000775365158694271</c:v>
                </c:pt>
                <c:pt idx="5821">
                  <c:v>0.00080373217669528</c:v>
                </c:pt>
                <c:pt idx="5822">
                  <c:v>0.000877013639864556</c:v>
                </c:pt>
                <c:pt idx="5823">
                  <c:v>0.000782456913194523</c:v>
                </c:pt>
                <c:pt idx="5824">
                  <c:v>0.000903016739698815</c:v>
                </c:pt>
                <c:pt idx="5825">
                  <c:v>0.000846282703696796</c:v>
                </c:pt>
                <c:pt idx="5826">
                  <c:v>0.000784820831361274</c:v>
                </c:pt>
                <c:pt idx="5827">
                  <c:v>0.000742270304359759</c:v>
                </c:pt>
                <c:pt idx="5828">
                  <c:v>0.00085810229453055</c:v>
                </c:pt>
                <c:pt idx="5829">
                  <c:v>0.000900652821532065</c:v>
                </c:pt>
                <c:pt idx="5830">
                  <c:v>0.000872285803531054</c:v>
                </c:pt>
                <c:pt idx="5831">
                  <c:v>0.000895924985198563</c:v>
                </c:pt>
                <c:pt idx="5832">
                  <c:v>0.000853374458197048</c:v>
                </c:pt>
                <c:pt idx="5833">
                  <c:v>0.000815551767529035</c:v>
                </c:pt>
                <c:pt idx="5834">
                  <c:v>0.000782456913194523</c:v>
                </c:pt>
                <c:pt idx="5835">
                  <c:v>0.000825007440196038</c:v>
                </c:pt>
                <c:pt idx="5836">
                  <c:v>0.000825007440196038</c:v>
                </c:pt>
                <c:pt idx="5837">
                  <c:v>0.000836827031029792</c:v>
                </c:pt>
                <c:pt idx="5838">
                  <c:v>0.000851010540030297</c:v>
                </c:pt>
                <c:pt idx="5839">
                  <c:v>0.000851010540030297</c:v>
                </c:pt>
                <c:pt idx="5840">
                  <c:v>0.000761181649693766</c:v>
                </c:pt>
                <c:pt idx="5841">
                  <c:v>0.000846282703696796</c:v>
                </c:pt>
                <c:pt idx="5842">
                  <c:v>0.000832099194696291</c:v>
                </c:pt>
                <c:pt idx="5843">
                  <c:v>0.000754089895193513</c:v>
                </c:pt>
                <c:pt idx="5844">
                  <c:v>0.000794276504028277</c:v>
                </c:pt>
                <c:pt idx="5845">
                  <c:v>0.00088883323069831</c:v>
                </c:pt>
                <c:pt idx="5846">
                  <c:v>0.000893561067031812</c:v>
                </c:pt>
                <c:pt idx="5847">
                  <c:v>0.000806096094862031</c:v>
                </c:pt>
                <c:pt idx="5848">
                  <c:v>0.000900652821532065</c:v>
                </c:pt>
                <c:pt idx="5849">
                  <c:v>0.000898288903365314</c:v>
                </c:pt>
                <c:pt idx="5850">
                  <c:v>0.000843918785530045</c:v>
                </c:pt>
                <c:pt idx="5851">
                  <c:v>0.000872285803531054</c:v>
                </c:pt>
                <c:pt idx="5852">
                  <c:v>0.00085810229453055</c:v>
                </c:pt>
                <c:pt idx="5853">
                  <c:v>0.00085810229453055</c:v>
                </c:pt>
                <c:pt idx="5854">
                  <c:v>0.000862830130864051</c:v>
                </c:pt>
                <c:pt idx="5855">
                  <c:v>0.000905380657865566</c:v>
                </c:pt>
                <c:pt idx="5856">
                  <c:v>0.0008604662126973</c:v>
                </c:pt>
                <c:pt idx="5857">
                  <c:v>0.000964478612034336</c:v>
                </c:pt>
                <c:pt idx="5858">
                  <c:v>0.00104957966603737</c:v>
                </c:pt>
                <c:pt idx="5859">
                  <c:v>0.00091720024869932</c:v>
                </c:pt>
                <c:pt idx="5860">
                  <c:v>0.00094556726670033</c:v>
                </c:pt>
                <c:pt idx="5861">
                  <c:v>0.000976298202868091</c:v>
                </c:pt>
                <c:pt idx="5862">
                  <c:v>0.000929019839533074</c:v>
                </c:pt>
                <c:pt idx="5863">
                  <c:v>0.00107794668403838</c:v>
                </c:pt>
                <c:pt idx="5864">
                  <c:v>0.000992845630035346</c:v>
                </c:pt>
                <c:pt idx="5865">
                  <c:v>0.000964478612034336</c:v>
                </c:pt>
                <c:pt idx="5866">
                  <c:v>0.00105194358420412</c:v>
                </c:pt>
                <c:pt idx="5867">
                  <c:v>0.00103303223887011</c:v>
                </c:pt>
                <c:pt idx="5868">
                  <c:v>0.00111340545653964</c:v>
                </c:pt>
                <c:pt idx="5869">
                  <c:v>0.00120796218320967</c:v>
                </c:pt>
                <c:pt idx="5870">
                  <c:v>0.00120796218320967</c:v>
                </c:pt>
                <c:pt idx="5871">
                  <c:v>0.001423078736384</c:v>
                </c:pt>
                <c:pt idx="5872">
                  <c:v>0.00141362306371699</c:v>
                </c:pt>
                <c:pt idx="5873">
                  <c:v>0.00154836639922179</c:v>
                </c:pt>
                <c:pt idx="5874">
                  <c:v>0.00163819528955832</c:v>
                </c:pt>
                <c:pt idx="5875">
                  <c:v>0.00160037259889031</c:v>
                </c:pt>
                <c:pt idx="5876">
                  <c:v>0.00145617359071851</c:v>
                </c:pt>
                <c:pt idx="5877">
                  <c:v>0.00119850651054267</c:v>
                </c:pt>
                <c:pt idx="5878">
                  <c:v>0.00105903533870437</c:v>
                </c:pt>
                <c:pt idx="5879">
                  <c:v>0.000903016739698815</c:v>
                </c:pt>
                <c:pt idx="5880">
                  <c:v>0.000881741476198057</c:v>
                </c:pt>
                <c:pt idx="5881">
                  <c:v>0.000985753875535094</c:v>
                </c:pt>
                <c:pt idx="5882">
                  <c:v>0.000912472412365818</c:v>
                </c:pt>
                <c:pt idx="5883">
                  <c:v>0.000855738376363798</c:v>
                </c:pt>
                <c:pt idx="5884">
                  <c:v>0.0008604662126973</c:v>
                </c:pt>
                <c:pt idx="5885">
                  <c:v>0.000919564166866071</c:v>
                </c:pt>
                <c:pt idx="5886">
                  <c:v>0.000900652821532065</c:v>
                </c:pt>
                <c:pt idx="5887">
                  <c:v>0.000912472412365818</c:v>
                </c:pt>
                <c:pt idx="5888">
                  <c:v>0.000808460013028782</c:v>
                </c:pt>
                <c:pt idx="5889">
                  <c:v>0.000770637322360769</c:v>
                </c:pt>
                <c:pt idx="5890">
                  <c:v>0.000926655921366324</c:v>
                </c:pt>
                <c:pt idx="5891">
                  <c:v>0.000799004340361779</c:v>
                </c:pt>
                <c:pt idx="5892">
                  <c:v>0.000881741476198057</c:v>
                </c:pt>
                <c:pt idx="5893">
                  <c:v>0.000893561067031812</c:v>
                </c:pt>
                <c:pt idx="5894">
                  <c:v>0.000907744576032317</c:v>
                </c:pt>
                <c:pt idx="5895">
                  <c:v>0.00080373217669528</c:v>
                </c:pt>
                <c:pt idx="5896">
                  <c:v>0.000926655921366324</c:v>
                </c:pt>
                <c:pt idx="5897">
                  <c:v>0.000926655921366324</c:v>
                </c:pt>
                <c:pt idx="5898">
                  <c:v>0.000907744576032317</c:v>
                </c:pt>
                <c:pt idx="5899">
                  <c:v>0.000886469312531559</c:v>
                </c:pt>
                <c:pt idx="5900">
                  <c:v>0.00088883323069831</c:v>
                </c:pt>
                <c:pt idx="5901">
                  <c:v>0.000893561067031812</c:v>
                </c:pt>
                <c:pt idx="5902">
                  <c:v>0.00085810229453055</c:v>
                </c:pt>
                <c:pt idx="5903">
                  <c:v>0.000827371358362789</c:v>
                </c:pt>
                <c:pt idx="5904">
                  <c:v>0.000855738376363798</c:v>
                </c:pt>
                <c:pt idx="5905">
                  <c:v>0.000836827031029792</c:v>
                </c:pt>
                <c:pt idx="5906">
                  <c:v>0.00080136825852853</c:v>
                </c:pt>
                <c:pt idx="5907">
                  <c:v>0.000924292003199573</c:v>
                </c:pt>
                <c:pt idx="5908">
                  <c:v>0.000943203348533579</c:v>
                </c:pt>
                <c:pt idx="5909">
                  <c:v>0.000978662121034842</c:v>
                </c:pt>
                <c:pt idx="5910">
                  <c:v>0.000947931184867081</c:v>
                </c:pt>
                <c:pt idx="5911">
                  <c:v>0.000959750775700835</c:v>
                </c:pt>
                <c:pt idx="5912">
                  <c:v>0.000940839430366829</c:v>
                </c:pt>
                <c:pt idx="5913">
                  <c:v>0.00107321884770487</c:v>
                </c:pt>
                <c:pt idx="5914">
                  <c:v>0.000988117793701845</c:v>
                </c:pt>
                <c:pt idx="5915">
                  <c:v>0.000981026039201592</c:v>
                </c:pt>
                <c:pt idx="5916">
                  <c:v>0.00105667142053762</c:v>
                </c:pt>
                <c:pt idx="5917">
                  <c:v>0.00124105703754418</c:v>
                </c:pt>
                <c:pt idx="5918">
                  <c:v>0.00126233230104494</c:v>
                </c:pt>
                <c:pt idx="5919">
                  <c:v>0.00141598698188374</c:v>
                </c:pt>
                <c:pt idx="5920">
                  <c:v>0.00126706013737844</c:v>
                </c:pt>
                <c:pt idx="5921">
                  <c:v>0.0012883354008792</c:v>
                </c:pt>
                <c:pt idx="5922">
                  <c:v>0.00120323434687617</c:v>
                </c:pt>
                <c:pt idx="5923">
                  <c:v>0.0010093930572026</c:v>
                </c:pt>
                <c:pt idx="5924">
                  <c:v>0.000971570366534589</c:v>
                </c:pt>
                <c:pt idx="5925">
                  <c:v>0.000959750775700835</c:v>
                </c:pt>
                <c:pt idx="5926">
                  <c:v>0.00103776007520361</c:v>
                </c:pt>
                <c:pt idx="5927">
                  <c:v>0.00101884872986961</c:v>
                </c:pt>
                <c:pt idx="5928">
                  <c:v>0.0010093930572026</c:v>
                </c:pt>
                <c:pt idx="5929">
                  <c:v>0.0010141208935361</c:v>
                </c:pt>
                <c:pt idx="5930">
                  <c:v>0.000966842530201087</c:v>
                </c:pt>
                <c:pt idx="5931">
                  <c:v>0.000966842530201087</c:v>
                </c:pt>
                <c:pt idx="5932">
                  <c:v>0.000912472412365818</c:v>
                </c:pt>
                <c:pt idx="5933">
                  <c:v>0.000853374458197048</c:v>
                </c:pt>
                <c:pt idx="5934">
                  <c:v>0.000895924985198563</c:v>
                </c:pt>
                <c:pt idx="5935">
                  <c:v>0.000825007440196038</c:v>
                </c:pt>
                <c:pt idx="5936">
                  <c:v>0.000867557967197553</c:v>
                </c:pt>
                <c:pt idx="5937">
                  <c:v>0.000865194049030802</c:v>
                </c:pt>
                <c:pt idx="5938">
                  <c:v>0.000846282703696796</c:v>
                </c:pt>
                <c:pt idx="5939">
                  <c:v>0.000789548667694775</c:v>
                </c:pt>
                <c:pt idx="5940">
                  <c:v>0.000843918785530045</c:v>
                </c:pt>
                <c:pt idx="5941">
                  <c:v>0.000834463112863041</c:v>
                </c:pt>
                <c:pt idx="5942">
                  <c:v>0.00091720024869932</c:v>
                </c:pt>
                <c:pt idx="5943">
                  <c:v>0.000846282703696796</c:v>
                </c:pt>
                <c:pt idx="5944">
                  <c:v>0.000966842530201087</c:v>
                </c:pt>
                <c:pt idx="5945">
                  <c:v>0.00085810229453055</c:v>
                </c:pt>
                <c:pt idx="5946">
                  <c:v>0.000947931184867081</c:v>
                </c:pt>
                <c:pt idx="5947">
                  <c:v>0.000903016739698815</c:v>
                </c:pt>
                <c:pt idx="5948">
                  <c:v>0.000969206448367838</c:v>
                </c:pt>
                <c:pt idx="5949">
                  <c:v>0.000990481711868596</c:v>
                </c:pt>
                <c:pt idx="5950">
                  <c:v>0.000983389957368343</c:v>
                </c:pt>
                <c:pt idx="5951">
                  <c:v>0.000990481711868596</c:v>
                </c:pt>
                <c:pt idx="5952">
                  <c:v>0.000931383757699825</c:v>
                </c:pt>
                <c:pt idx="5953">
                  <c:v>0.000900652821532065</c:v>
                </c:pt>
                <c:pt idx="5954">
                  <c:v>0.000952659021200583</c:v>
                </c:pt>
                <c:pt idx="5955">
                  <c:v>0.000992845630035346</c:v>
                </c:pt>
                <c:pt idx="5956">
                  <c:v>0.000931383757699825</c:v>
                </c:pt>
                <c:pt idx="5957">
                  <c:v>0.000943203348533579</c:v>
                </c:pt>
                <c:pt idx="5958">
                  <c:v>0.000957386857534084</c:v>
                </c:pt>
                <c:pt idx="5959">
                  <c:v>0.000895924985198563</c:v>
                </c:pt>
                <c:pt idx="5960">
                  <c:v>0.00088883323069831</c:v>
                </c:pt>
                <c:pt idx="5961">
                  <c:v>0.000848646621863546</c:v>
                </c:pt>
                <c:pt idx="5962">
                  <c:v>0.000808460013028782</c:v>
                </c:pt>
                <c:pt idx="5963">
                  <c:v>0.000869921885364304</c:v>
                </c:pt>
                <c:pt idx="5964">
                  <c:v>0.000751725977026763</c:v>
                </c:pt>
                <c:pt idx="5965">
                  <c:v>0.000872285803531054</c:v>
                </c:pt>
                <c:pt idx="5966">
                  <c:v>0.000843918785530045</c:v>
                </c:pt>
                <c:pt idx="5967">
                  <c:v>0.000884105394364808</c:v>
                </c:pt>
                <c:pt idx="5968">
                  <c:v>0.000839190949196543</c:v>
                </c:pt>
                <c:pt idx="5969">
                  <c:v>0.00080373217669528</c:v>
                </c:pt>
                <c:pt idx="5970">
                  <c:v>0.000872285803531054</c:v>
                </c:pt>
                <c:pt idx="5971">
                  <c:v>0.000815551767529035</c:v>
                </c:pt>
                <c:pt idx="5972">
                  <c:v>0.000905380657865566</c:v>
                </c:pt>
                <c:pt idx="5973">
                  <c:v>0.000780092995027772</c:v>
                </c:pt>
                <c:pt idx="5974">
                  <c:v>0.000799004340361779</c:v>
                </c:pt>
                <c:pt idx="5975">
                  <c:v>0.000912472412365818</c:v>
                </c:pt>
                <c:pt idx="5976">
                  <c:v>0.000843918785530045</c:v>
                </c:pt>
                <c:pt idx="5977">
                  <c:v>0.000817915685695786</c:v>
                </c:pt>
                <c:pt idx="5978">
                  <c:v>0.000843918785530045</c:v>
                </c:pt>
                <c:pt idx="5979">
                  <c:v>0.000905380657865566</c:v>
                </c:pt>
                <c:pt idx="5980">
                  <c:v>0.000848646621863546</c:v>
                </c:pt>
                <c:pt idx="5981">
                  <c:v>0.000832099194696291</c:v>
                </c:pt>
                <c:pt idx="5982">
                  <c:v>0.000784820831361274</c:v>
                </c:pt>
                <c:pt idx="5983">
                  <c:v>0.000822643522029287</c:v>
                </c:pt>
                <c:pt idx="5984">
                  <c:v>0.000834463112863041</c:v>
                </c:pt>
                <c:pt idx="5985">
                  <c:v>0.000855738376363798</c:v>
                </c:pt>
                <c:pt idx="5986">
                  <c:v>0.000869921885364304</c:v>
                </c:pt>
                <c:pt idx="5987">
                  <c:v>0.000872285803531054</c:v>
                </c:pt>
                <c:pt idx="5988">
                  <c:v>0.000851010540030297</c:v>
                </c:pt>
                <c:pt idx="5989">
                  <c:v>0.000810823931195533</c:v>
                </c:pt>
                <c:pt idx="5990">
                  <c:v>0.000846282703696796</c:v>
                </c:pt>
                <c:pt idx="5991">
                  <c:v>0.000841554867363294</c:v>
                </c:pt>
                <c:pt idx="5992">
                  <c:v>0.000834463112863041</c:v>
                </c:pt>
                <c:pt idx="5993">
                  <c:v>0.000869921885364304</c:v>
                </c:pt>
                <c:pt idx="5994">
                  <c:v>0.000851010540030297</c:v>
                </c:pt>
                <c:pt idx="5995">
                  <c:v>0.000910108494199068</c:v>
                </c:pt>
                <c:pt idx="5996">
                  <c:v>0.000893561067031812</c:v>
                </c:pt>
                <c:pt idx="5997">
                  <c:v>0.000810823931195533</c:v>
                </c:pt>
                <c:pt idx="5998">
                  <c:v>0.000817915685695786</c:v>
                </c:pt>
                <c:pt idx="5999">
                  <c:v>0.000775365158694271</c:v>
                </c:pt>
                <c:pt idx="6000">
                  <c:v>0.000867557967197553</c:v>
                </c:pt>
                <c:pt idx="6001">
                  <c:v>0.000808460013028782</c:v>
                </c:pt>
                <c:pt idx="6002">
                  <c:v>0.000839190949196543</c:v>
                </c:pt>
                <c:pt idx="6003">
                  <c:v>0.000839190949196543</c:v>
                </c:pt>
                <c:pt idx="6004">
                  <c:v>0.000851010540030297</c:v>
                </c:pt>
                <c:pt idx="6005">
                  <c:v>0.000853374458197048</c:v>
                </c:pt>
                <c:pt idx="6006">
                  <c:v>0.000813187849362284</c:v>
                </c:pt>
                <c:pt idx="6007">
                  <c:v>0.000810823931195533</c:v>
                </c:pt>
                <c:pt idx="6008">
                  <c:v>0.00080136825852853</c:v>
                </c:pt>
                <c:pt idx="6009">
                  <c:v>0.000903016739698815</c:v>
                </c:pt>
                <c:pt idx="6010">
                  <c:v>0.000799004340361779</c:v>
                </c:pt>
                <c:pt idx="6011">
                  <c:v>0.000829735276529539</c:v>
                </c:pt>
                <c:pt idx="6012">
                  <c:v>0.000806096094862031</c:v>
                </c:pt>
                <c:pt idx="6013">
                  <c:v>0.000799004340361779</c:v>
                </c:pt>
                <c:pt idx="6014">
                  <c:v>0.000877013639864556</c:v>
                </c:pt>
                <c:pt idx="6015">
                  <c:v>0.00088883323069831</c:v>
                </c:pt>
                <c:pt idx="6016">
                  <c:v>0.000874649721697805</c:v>
                </c:pt>
                <c:pt idx="6017">
                  <c:v>0.000775365158694271</c:v>
                </c:pt>
                <c:pt idx="6018">
                  <c:v>0.000903016739698815</c:v>
                </c:pt>
                <c:pt idx="6019">
                  <c:v>0.000827371358362789</c:v>
                </c:pt>
                <c:pt idx="6020">
                  <c:v>0.00085810229453055</c:v>
                </c:pt>
                <c:pt idx="6021">
                  <c:v>0.000867557967197553</c:v>
                </c:pt>
                <c:pt idx="6022">
                  <c:v>0.000895924985198563</c:v>
                </c:pt>
                <c:pt idx="6023">
                  <c:v>0.000900652821532065</c:v>
                </c:pt>
                <c:pt idx="6024">
                  <c:v>0.000933747675866576</c:v>
                </c:pt>
                <c:pt idx="6025">
                  <c:v>0.0010141208935361</c:v>
                </c:pt>
                <c:pt idx="6026">
                  <c:v>0.000869921885364304</c:v>
                </c:pt>
                <c:pt idx="6027">
                  <c:v>0.000874649721697805</c:v>
                </c:pt>
                <c:pt idx="6028">
                  <c:v>0.00097393428470134</c:v>
                </c:pt>
                <c:pt idx="6029">
                  <c:v>0.000907744576032317</c:v>
                </c:pt>
                <c:pt idx="6030">
                  <c:v>0.000827371358362789</c:v>
                </c:pt>
                <c:pt idx="6031">
                  <c:v>0.00080136825852853</c:v>
                </c:pt>
                <c:pt idx="6032">
                  <c:v>0.000732814631692756</c:v>
                </c:pt>
                <c:pt idx="6033">
                  <c:v>0.00080136825852853</c:v>
                </c:pt>
                <c:pt idx="6034">
                  <c:v>0.000810823931195533</c:v>
                </c:pt>
                <c:pt idx="6035">
                  <c:v>0.000879377558031307</c:v>
                </c:pt>
                <c:pt idx="6036">
                  <c:v>0.000832099194696291</c:v>
                </c:pt>
                <c:pt idx="6037">
                  <c:v>0.000829735276529539</c:v>
                </c:pt>
                <c:pt idx="6038">
                  <c:v>0.000846282703696796</c:v>
                </c:pt>
                <c:pt idx="6039">
                  <c:v>0.000865194049030802</c:v>
                </c:pt>
                <c:pt idx="6040">
                  <c:v>0.0008604662126973</c:v>
                </c:pt>
                <c:pt idx="6041">
                  <c:v>0.000834463112863041</c:v>
                </c:pt>
                <c:pt idx="6042">
                  <c:v>0.000938475512200077</c:v>
                </c:pt>
                <c:pt idx="6043">
                  <c:v>0.000910108494199068</c:v>
                </c:pt>
                <c:pt idx="6044">
                  <c:v>0.000981026039201592</c:v>
                </c:pt>
                <c:pt idx="6045">
                  <c:v>0.000985753875535094</c:v>
                </c:pt>
                <c:pt idx="6046">
                  <c:v>0.000978662121034842</c:v>
                </c:pt>
                <c:pt idx="6047">
                  <c:v>0.000926655921366324</c:v>
                </c:pt>
                <c:pt idx="6048">
                  <c:v>0.000829735276529539</c:v>
                </c:pt>
                <c:pt idx="6049">
                  <c:v>0.00077300124052752</c:v>
                </c:pt>
                <c:pt idx="6050">
                  <c:v>0.000799004340361779</c:v>
                </c:pt>
                <c:pt idx="6051">
                  <c:v>0.000877013639864556</c:v>
                </c:pt>
                <c:pt idx="6052">
                  <c:v>0.000855738376363798</c:v>
                </c:pt>
                <c:pt idx="6053">
                  <c:v>0.000825007440196038</c:v>
                </c:pt>
                <c:pt idx="6054">
                  <c:v>0.000832099194696291</c:v>
                </c:pt>
                <c:pt idx="6055">
                  <c:v>0.00074463422252651</c:v>
                </c:pt>
                <c:pt idx="6056">
                  <c:v>0.000827371358362789</c:v>
                </c:pt>
                <c:pt idx="6057">
                  <c:v>0.000780092995027772</c:v>
                </c:pt>
                <c:pt idx="6058">
                  <c:v>0.000737542468026258</c:v>
                </c:pt>
                <c:pt idx="6059">
                  <c:v>0.000810823931195533</c:v>
                </c:pt>
                <c:pt idx="6060">
                  <c:v>0.000813187849362284</c:v>
                </c:pt>
                <c:pt idx="6061">
                  <c:v>0.000791912585861526</c:v>
                </c:pt>
                <c:pt idx="6062">
                  <c:v>0.000877013639864556</c:v>
                </c:pt>
                <c:pt idx="6063">
                  <c:v>0.000820279603862537</c:v>
                </c:pt>
                <c:pt idx="6064">
                  <c:v>0.000813187849362284</c:v>
                </c:pt>
                <c:pt idx="6065">
                  <c:v>0.000775365158694271</c:v>
                </c:pt>
                <c:pt idx="6066">
                  <c:v>0.000848646621863546</c:v>
                </c:pt>
                <c:pt idx="6067">
                  <c:v>0.000754089895193513</c:v>
                </c:pt>
                <c:pt idx="6068">
                  <c:v>0.000822643522029287</c:v>
                </c:pt>
                <c:pt idx="6069">
                  <c:v>0.000768273404194018</c:v>
                </c:pt>
                <c:pt idx="6070">
                  <c:v>0.000839190949196543</c:v>
                </c:pt>
                <c:pt idx="6071">
                  <c:v>0.000780092995027772</c:v>
                </c:pt>
                <c:pt idx="6072">
                  <c:v>0.000827371358362789</c:v>
                </c:pt>
                <c:pt idx="6073">
                  <c:v>0.000782456913194523</c:v>
                </c:pt>
                <c:pt idx="6074">
                  <c:v>0.000836827031029792</c:v>
                </c:pt>
                <c:pt idx="6075">
                  <c:v>0.000782456913194523</c:v>
                </c:pt>
                <c:pt idx="6076">
                  <c:v>0.000829735276529539</c:v>
                </c:pt>
                <c:pt idx="6077">
                  <c:v>0.000699719777358244</c:v>
                </c:pt>
                <c:pt idx="6078">
                  <c:v>0.000843918785530045</c:v>
                </c:pt>
                <c:pt idx="6079">
                  <c:v>0.000808460013028782</c:v>
                </c:pt>
                <c:pt idx="6080">
                  <c:v>0.000862830130864051</c:v>
                </c:pt>
                <c:pt idx="6081">
                  <c:v>0.000782456913194523</c:v>
                </c:pt>
                <c:pt idx="6082">
                  <c:v>0.000787184749528025</c:v>
                </c:pt>
                <c:pt idx="6083">
                  <c:v>0.000806096094862031</c:v>
                </c:pt>
                <c:pt idx="6084">
                  <c:v>0.000855738376363798</c:v>
                </c:pt>
                <c:pt idx="6085">
                  <c:v>0.000846282703696796</c:v>
                </c:pt>
                <c:pt idx="6086">
                  <c:v>0.000777729076861022</c:v>
                </c:pt>
                <c:pt idx="6087">
                  <c:v>0.000914836330532569</c:v>
                </c:pt>
                <c:pt idx="6088">
                  <c:v>0.000843918785530045</c:v>
                </c:pt>
                <c:pt idx="6089">
                  <c:v>0.000872285803531054</c:v>
                </c:pt>
                <c:pt idx="6090">
                  <c:v>0.00077300124052752</c:v>
                </c:pt>
                <c:pt idx="6091">
                  <c:v>0.000822643522029287</c:v>
                </c:pt>
                <c:pt idx="6092">
                  <c:v>0.000872285803531054</c:v>
                </c:pt>
                <c:pt idx="6093">
                  <c:v>0.000791912585861526</c:v>
                </c:pt>
                <c:pt idx="6094">
                  <c:v>0.000895924985198563</c:v>
                </c:pt>
                <c:pt idx="6095">
                  <c:v>0.000775365158694271</c:v>
                </c:pt>
                <c:pt idx="6096">
                  <c:v>0.000874649721697805</c:v>
                </c:pt>
                <c:pt idx="6097">
                  <c:v>0.000794276504028277</c:v>
                </c:pt>
                <c:pt idx="6098">
                  <c:v>0.000867557967197553</c:v>
                </c:pt>
                <c:pt idx="6099">
                  <c:v>0.000832099194696291</c:v>
                </c:pt>
                <c:pt idx="6100">
                  <c:v>0.000832099194696291</c:v>
                </c:pt>
                <c:pt idx="6101">
                  <c:v>0.0008604662126973</c:v>
                </c:pt>
                <c:pt idx="6102">
                  <c:v>0.000907744576032317</c:v>
                </c:pt>
                <c:pt idx="6103">
                  <c:v>0.000891197148865061</c:v>
                </c:pt>
                <c:pt idx="6104">
                  <c:v>0.00080373217669528</c:v>
                </c:pt>
                <c:pt idx="6105">
                  <c:v>0.000822643522029287</c:v>
                </c:pt>
                <c:pt idx="6106">
                  <c:v>0.000976298202868091</c:v>
                </c:pt>
                <c:pt idx="6107">
                  <c:v>0.000931383757699825</c:v>
                </c:pt>
                <c:pt idx="6108">
                  <c:v>0.000966842530201087</c:v>
                </c:pt>
                <c:pt idx="6109">
                  <c:v>0.000992845630035346</c:v>
                </c:pt>
                <c:pt idx="6110">
                  <c:v>0.000997573466368849</c:v>
                </c:pt>
                <c:pt idx="6111">
                  <c:v>0.000995209548202097</c:v>
                </c:pt>
                <c:pt idx="6112">
                  <c:v>0.000929019839533074</c:v>
                </c:pt>
                <c:pt idx="6113">
                  <c:v>0.000836827031029792</c:v>
                </c:pt>
                <c:pt idx="6114">
                  <c:v>0.000879377558031307</c:v>
                </c:pt>
                <c:pt idx="6115">
                  <c:v>0.000806096094862031</c:v>
                </c:pt>
                <c:pt idx="6116">
                  <c:v>0.000931383757699825</c:v>
                </c:pt>
                <c:pt idx="6117">
                  <c:v>0.000886469312531559</c:v>
                </c:pt>
                <c:pt idx="6118">
                  <c:v>0.000869921885364304</c:v>
                </c:pt>
                <c:pt idx="6119">
                  <c:v>0.000836827031029792</c:v>
                </c:pt>
                <c:pt idx="6120">
                  <c:v>0.0008604662126973</c:v>
                </c:pt>
                <c:pt idx="6121">
                  <c:v>0.000765909486027267</c:v>
                </c:pt>
                <c:pt idx="6122">
                  <c:v>0.000853374458197048</c:v>
                </c:pt>
                <c:pt idx="6123">
                  <c:v>0.000877013639864556</c:v>
                </c:pt>
                <c:pt idx="6124">
                  <c:v>0.000891197148865061</c:v>
                </c:pt>
                <c:pt idx="6125">
                  <c:v>0.000763545567860517</c:v>
                </c:pt>
                <c:pt idx="6126">
                  <c:v>0.000799004340361779</c:v>
                </c:pt>
                <c:pt idx="6127">
                  <c:v>0.000791912585861526</c:v>
                </c:pt>
                <c:pt idx="6128">
                  <c:v>0.000855738376363798</c:v>
                </c:pt>
                <c:pt idx="6129">
                  <c:v>0.000855738376363798</c:v>
                </c:pt>
                <c:pt idx="6130">
                  <c:v>0.000765909486027267</c:v>
                </c:pt>
                <c:pt idx="6131">
                  <c:v>0.00085810229453055</c:v>
                </c:pt>
                <c:pt idx="6132">
                  <c:v>0.000794276504028277</c:v>
                </c:pt>
                <c:pt idx="6133">
                  <c:v>0.000810823931195533</c:v>
                </c:pt>
                <c:pt idx="6134">
                  <c:v>0.000815551767529035</c:v>
                </c:pt>
                <c:pt idx="6135">
                  <c:v>0.000799004340361779</c:v>
                </c:pt>
                <c:pt idx="6136">
                  <c:v>0.000775365158694271</c:v>
                </c:pt>
                <c:pt idx="6137">
                  <c:v>0.000848646621863546</c:v>
                </c:pt>
                <c:pt idx="6138">
                  <c:v>0.000770637322360769</c:v>
                </c:pt>
                <c:pt idx="6139">
                  <c:v>0.000732814631692756</c:v>
                </c:pt>
                <c:pt idx="6140">
                  <c:v>0.000848646621863546</c:v>
                </c:pt>
                <c:pt idx="6141">
                  <c:v>0.00080373217669528</c:v>
                </c:pt>
                <c:pt idx="6142">
                  <c:v>0.000794276504028277</c:v>
                </c:pt>
                <c:pt idx="6143">
                  <c:v>0.000817915685695786</c:v>
                </c:pt>
                <c:pt idx="6144">
                  <c:v>0.000780092995027772</c:v>
                </c:pt>
                <c:pt idx="6145">
                  <c:v>0.000832099194696291</c:v>
                </c:pt>
                <c:pt idx="6146">
                  <c:v>0.000780092995027772</c:v>
                </c:pt>
                <c:pt idx="6147">
                  <c:v>0.000848646621863546</c:v>
                </c:pt>
                <c:pt idx="6148">
                  <c:v>0.000874649721697805</c:v>
                </c:pt>
                <c:pt idx="6149">
                  <c:v>0.00074463422252651</c:v>
                </c:pt>
                <c:pt idx="6150">
                  <c:v>0.000846282703696796</c:v>
                </c:pt>
                <c:pt idx="6151">
                  <c:v>0.000796640422195028</c:v>
                </c:pt>
                <c:pt idx="6152">
                  <c:v>0.000806096094862031</c:v>
                </c:pt>
                <c:pt idx="6153">
                  <c:v>0.000813187849362284</c:v>
                </c:pt>
                <c:pt idx="6154">
                  <c:v>0.000794276504028277</c:v>
                </c:pt>
                <c:pt idx="6155">
                  <c:v>0.000742270304359759</c:v>
                </c:pt>
                <c:pt idx="6156">
                  <c:v>0.000853374458197048</c:v>
                </c:pt>
                <c:pt idx="6157">
                  <c:v>0.000877013639864556</c:v>
                </c:pt>
                <c:pt idx="6158">
                  <c:v>0.000692628022857992</c:v>
                </c:pt>
                <c:pt idx="6159">
                  <c:v>0.000789548667694775</c:v>
                </c:pt>
                <c:pt idx="6160">
                  <c:v>0.000728086795359254</c:v>
                </c:pt>
                <c:pt idx="6161">
                  <c:v>0.000846282703696796</c:v>
                </c:pt>
                <c:pt idx="6162">
                  <c:v>0.00080373217669528</c:v>
                </c:pt>
                <c:pt idx="6163">
                  <c:v>0.000799004340361779</c:v>
                </c:pt>
                <c:pt idx="6164">
                  <c:v>0.000907744576032317</c:v>
                </c:pt>
                <c:pt idx="6165">
                  <c:v>0.000912472412365818</c:v>
                </c:pt>
                <c:pt idx="6166">
                  <c:v>0.000768273404194018</c:v>
                </c:pt>
                <c:pt idx="6167">
                  <c:v>0.000855738376363798</c:v>
                </c:pt>
                <c:pt idx="6168">
                  <c:v>0.000898288903365314</c:v>
                </c:pt>
                <c:pt idx="6169">
                  <c:v>0.000832099194696291</c:v>
                </c:pt>
                <c:pt idx="6170">
                  <c:v>0.000832099194696291</c:v>
                </c:pt>
                <c:pt idx="6171">
                  <c:v>0.000886469312531559</c:v>
                </c:pt>
                <c:pt idx="6172">
                  <c:v>0.000966842530201087</c:v>
                </c:pt>
                <c:pt idx="6173">
                  <c:v>0.000933747675866576</c:v>
                </c:pt>
                <c:pt idx="6174">
                  <c:v>0.000926655921366324</c:v>
                </c:pt>
                <c:pt idx="6175">
                  <c:v>0.000990481711868596</c:v>
                </c:pt>
                <c:pt idx="6176">
                  <c:v>0.00100230130270235</c:v>
                </c:pt>
                <c:pt idx="6177">
                  <c:v>0.000966842530201087</c:v>
                </c:pt>
                <c:pt idx="6178">
                  <c:v>0.00085810229453055</c:v>
                </c:pt>
                <c:pt idx="6179">
                  <c:v>0.000900652821532065</c:v>
                </c:pt>
                <c:pt idx="6180">
                  <c:v>0.000867557967197553</c:v>
                </c:pt>
                <c:pt idx="6181">
                  <c:v>0.000981026039201592</c:v>
                </c:pt>
                <c:pt idx="6182">
                  <c:v>0.000976298202868091</c:v>
                </c:pt>
                <c:pt idx="6183">
                  <c:v>0.000962114693867586</c:v>
                </c:pt>
                <c:pt idx="6184">
                  <c:v>0.00102121264803636</c:v>
                </c:pt>
                <c:pt idx="6185">
                  <c:v>0.00113231680187365</c:v>
                </c:pt>
                <c:pt idx="6186">
                  <c:v>0.00123396528304393</c:v>
                </c:pt>
                <c:pt idx="6187">
                  <c:v>0.00146799318155226</c:v>
                </c:pt>
                <c:pt idx="6188">
                  <c:v>0.00140653130921674</c:v>
                </c:pt>
                <c:pt idx="6189">
                  <c:v>0.00151054370855378</c:v>
                </c:pt>
                <c:pt idx="6190">
                  <c:v>0.00156491382638905</c:v>
                </c:pt>
                <c:pt idx="6191">
                  <c:v>0.00145853750888526</c:v>
                </c:pt>
                <c:pt idx="6192">
                  <c:v>0.00110631370203939</c:v>
                </c:pt>
                <c:pt idx="6193">
                  <c:v>0.00104485182970386</c:v>
                </c:pt>
                <c:pt idx="6194">
                  <c:v>0.00094556726670033</c:v>
                </c:pt>
                <c:pt idx="6195">
                  <c:v>0.000929019839533074</c:v>
                </c:pt>
                <c:pt idx="6196">
                  <c:v>0.00085810229453055</c:v>
                </c:pt>
                <c:pt idx="6197">
                  <c:v>0.000936111594033327</c:v>
                </c:pt>
                <c:pt idx="6198">
                  <c:v>0.000964478612034336</c:v>
                </c:pt>
                <c:pt idx="6199">
                  <c:v>0.000865194049030802</c:v>
                </c:pt>
                <c:pt idx="6200">
                  <c:v>0.00088883323069831</c:v>
                </c:pt>
                <c:pt idx="6201">
                  <c:v>0.000841554867363294</c:v>
                </c:pt>
                <c:pt idx="6202">
                  <c:v>0.0008604662126973</c:v>
                </c:pt>
                <c:pt idx="6203">
                  <c:v>0.000806096094862031</c:v>
                </c:pt>
                <c:pt idx="6204">
                  <c:v>0.000791912585861526</c:v>
                </c:pt>
                <c:pt idx="6205">
                  <c:v>0.000827371358362789</c:v>
                </c:pt>
                <c:pt idx="6206">
                  <c:v>0.000900652821532065</c:v>
                </c:pt>
                <c:pt idx="6207">
                  <c:v>0.000872285803531054</c:v>
                </c:pt>
                <c:pt idx="6208">
                  <c:v>0.000841554867363294</c:v>
                </c:pt>
                <c:pt idx="6209">
                  <c:v>0.000839190949196543</c:v>
                </c:pt>
                <c:pt idx="6210">
                  <c:v>0.0008604662126973</c:v>
                </c:pt>
                <c:pt idx="6211">
                  <c:v>0.000846282703696796</c:v>
                </c:pt>
                <c:pt idx="6212">
                  <c:v>0.000827371358362789</c:v>
                </c:pt>
                <c:pt idx="6213">
                  <c:v>0.000832099194696291</c:v>
                </c:pt>
                <c:pt idx="6214">
                  <c:v>0.000829735276529539</c:v>
                </c:pt>
                <c:pt idx="6215">
                  <c:v>0.000872285803531054</c:v>
                </c:pt>
                <c:pt idx="6216">
                  <c:v>0.000763545567860517</c:v>
                </c:pt>
                <c:pt idx="6217">
                  <c:v>0.000822643522029287</c:v>
                </c:pt>
                <c:pt idx="6218">
                  <c:v>0.000895924985198563</c:v>
                </c:pt>
                <c:pt idx="6219">
                  <c:v>0.000825007440196038</c:v>
                </c:pt>
                <c:pt idx="6220">
                  <c:v>0.000910108494199068</c:v>
                </c:pt>
                <c:pt idx="6221">
                  <c:v>0.000879377558031307</c:v>
                </c:pt>
                <c:pt idx="6222">
                  <c:v>0.000933747675866576</c:v>
                </c:pt>
                <c:pt idx="6223">
                  <c:v>0.000988117793701845</c:v>
                </c:pt>
                <c:pt idx="6224">
                  <c:v>0.0010093930572026</c:v>
                </c:pt>
                <c:pt idx="6225">
                  <c:v>0.00106376317503787</c:v>
                </c:pt>
                <c:pt idx="6226">
                  <c:v>0.00121032610137642</c:v>
                </c:pt>
                <c:pt idx="6227">
                  <c:v>0.00127651581004545</c:v>
                </c:pt>
                <c:pt idx="6228">
                  <c:v>0.00150108803588677</c:v>
                </c:pt>
                <c:pt idx="6229">
                  <c:v>0.00165710663489233</c:v>
                </c:pt>
                <c:pt idx="6230">
                  <c:v>0.00199751085090445</c:v>
                </c:pt>
                <c:pt idx="6231">
                  <c:v>0.00251993676575638</c:v>
                </c:pt>
                <c:pt idx="6232">
                  <c:v>0.00282015437293373</c:v>
                </c:pt>
                <c:pt idx="6233">
                  <c:v>0.00325511531561589</c:v>
                </c:pt>
                <c:pt idx="6234">
                  <c:v>0.00311091630744409</c:v>
                </c:pt>
                <c:pt idx="6235">
                  <c:v>0.00261685741059316</c:v>
                </c:pt>
                <c:pt idx="6236">
                  <c:v>0.0017114767527276</c:v>
                </c:pt>
                <c:pt idx="6237">
                  <c:v>0.00140889522738349</c:v>
                </c:pt>
                <c:pt idx="6238">
                  <c:v>0.00104485182970386</c:v>
                </c:pt>
                <c:pt idx="6239">
                  <c:v>0.000817915685695786</c:v>
                </c:pt>
                <c:pt idx="6240">
                  <c:v>0.000848646621863546</c:v>
                </c:pt>
                <c:pt idx="6241">
                  <c:v>0.000836827031029792</c:v>
                </c:pt>
                <c:pt idx="6242">
                  <c:v>0.000964478612034336</c:v>
                </c:pt>
                <c:pt idx="6243">
                  <c:v>0.000900652821532065</c:v>
                </c:pt>
                <c:pt idx="6244">
                  <c:v>0.000877013639864556</c:v>
                </c:pt>
                <c:pt idx="6245">
                  <c:v>0.000862830130864051</c:v>
                </c:pt>
                <c:pt idx="6246">
                  <c:v>0.000891197148865061</c:v>
                </c:pt>
                <c:pt idx="6247">
                  <c:v>0.000884105394364808</c:v>
                </c:pt>
                <c:pt idx="6248">
                  <c:v>0.000867557967197553</c:v>
                </c:pt>
                <c:pt idx="6249">
                  <c:v>0.0008604662126973</c:v>
                </c:pt>
                <c:pt idx="6250">
                  <c:v>0.000910108494199068</c:v>
                </c:pt>
                <c:pt idx="6251">
                  <c:v>0.000853374458197048</c:v>
                </c:pt>
                <c:pt idx="6252">
                  <c:v>0.000886469312531559</c:v>
                </c:pt>
                <c:pt idx="6253">
                  <c:v>0.000867557967197553</c:v>
                </c:pt>
                <c:pt idx="6254">
                  <c:v>0.000827371358362789</c:v>
                </c:pt>
                <c:pt idx="6255">
                  <c:v>0.000955022939367333</c:v>
                </c:pt>
                <c:pt idx="6256">
                  <c:v>0.000886469312531559</c:v>
                </c:pt>
                <c:pt idx="6257">
                  <c:v>0.000914836330532569</c:v>
                </c:pt>
                <c:pt idx="6258">
                  <c:v>0.000924292003199573</c:v>
                </c:pt>
                <c:pt idx="6259">
                  <c:v>0.000955022939367333</c:v>
                </c:pt>
                <c:pt idx="6260">
                  <c:v>0.00105430750237087</c:v>
                </c:pt>
                <c:pt idx="6261">
                  <c:v>0.00110394978387264</c:v>
                </c:pt>
                <c:pt idx="6262">
                  <c:v>0.00108976627487213</c:v>
                </c:pt>
                <c:pt idx="6263">
                  <c:v>0.00115122814720765</c:v>
                </c:pt>
                <c:pt idx="6264">
                  <c:v>0.00121741785587668</c:v>
                </c:pt>
                <c:pt idx="6265">
                  <c:v>0.0012836075645457</c:v>
                </c:pt>
                <c:pt idx="6266">
                  <c:v>0.00125287662837794</c:v>
                </c:pt>
                <c:pt idx="6267">
                  <c:v>0.00123869311937743</c:v>
                </c:pt>
                <c:pt idx="6268">
                  <c:v>0.00125524054654469</c:v>
                </c:pt>
                <c:pt idx="6269">
                  <c:v>0.00106612709320462</c:v>
                </c:pt>
                <c:pt idx="6270">
                  <c:v>0.000999937384535599</c:v>
                </c:pt>
                <c:pt idx="6271">
                  <c:v>0.000865194049030802</c:v>
                </c:pt>
                <c:pt idx="6272">
                  <c:v>0.000815551767529035</c:v>
                </c:pt>
                <c:pt idx="6273">
                  <c:v>0.000978662121034842</c:v>
                </c:pt>
                <c:pt idx="6274">
                  <c:v>0.000955022939367333</c:v>
                </c:pt>
                <c:pt idx="6275">
                  <c:v>0.000912472412365818</c:v>
                </c:pt>
                <c:pt idx="6276">
                  <c:v>0.000877013639864556</c:v>
                </c:pt>
                <c:pt idx="6277">
                  <c:v>0.000955022939367333</c:v>
                </c:pt>
                <c:pt idx="6278">
                  <c:v>0.00103776007520361</c:v>
                </c:pt>
                <c:pt idx="6279">
                  <c:v>0.000992845630035346</c:v>
                </c:pt>
                <c:pt idx="6280">
                  <c:v>0.00111104153837289</c:v>
                </c:pt>
                <c:pt idx="6281">
                  <c:v>0.00119614259237592</c:v>
                </c:pt>
                <c:pt idx="6282">
                  <c:v>0.00107085492953812</c:v>
                </c:pt>
                <c:pt idx="6283">
                  <c:v>0.00106849101137137</c:v>
                </c:pt>
                <c:pt idx="6284">
                  <c:v>0.000943203348533579</c:v>
                </c:pt>
                <c:pt idx="6285">
                  <c:v>0.000867557967197553</c:v>
                </c:pt>
                <c:pt idx="6286">
                  <c:v>0.000782456913194523</c:v>
                </c:pt>
                <c:pt idx="6287">
                  <c:v>0.000879377558031307</c:v>
                </c:pt>
                <c:pt idx="6288">
                  <c:v>0.000846282703696796</c:v>
                </c:pt>
                <c:pt idx="6289">
                  <c:v>0.000832099194696291</c:v>
                </c:pt>
                <c:pt idx="6290">
                  <c:v>0.00077300124052752</c:v>
                </c:pt>
                <c:pt idx="6291">
                  <c:v>0.000775365158694271</c:v>
                </c:pt>
                <c:pt idx="6292">
                  <c:v>0.000884105394364808</c:v>
                </c:pt>
                <c:pt idx="6293">
                  <c:v>0.00080136825852853</c:v>
                </c:pt>
                <c:pt idx="6294">
                  <c:v>0.000886469312531559</c:v>
                </c:pt>
                <c:pt idx="6295">
                  <c:v>0.00077300124052752</c:v>
                </c:pt>
                <c:pt idx="6296">
                  <c:v>0.000872285803531054</c:v>
                </c:pt>
                <c:pt idx="6297">
                  <c:v>0.000817915685695786</c:v>
                </c:pt>
                <c:pt idx="6298">
                  <c:v>0.000758817731527015</c:v>
                </c:pt>
                <c:pt idx="6299">
                  <c:v>0.000839190949196543</c:v>
                </c:pt>
                <c:pt idx="6300">
                  <c:v>0.000685536268357739</c:v>
                </c:pt>
                <c:pt idx="6301">
                  <c:v>0.000839190949196543</c:v>
                </c:pt>
                <c:pt idx="6302">
                  <c:v>0.000794276504028277</c:v>
                </c:pt>
                <c:pt idx="6303">
                  <c:v>0.000756453813360264</c:v>
                </c:pt>
                <c:pt idx="6304">
                  <c:v>0.000758817731527015</c:v>
                </c:pt>
                <c:pt idx="6305">
                  <c:v>0.000872285803531054</c:v>
                </c:pt>
                <c:pt idx="6306">
                  <c:v>0.000794276504028277</c:v>
                </c:pt>
                <c:pt idx="6307">
                  <c:v>0.000763545567860517</c:v>
                </c:pt>
                <c:pt idx="6308">
                  <c:v>0.000725722877192503</c:v>
                </c:pt>
                <c:pt idx="6309">
                  <c:v>0.000768273404194018</c:v>
                </c:pt>
                <c:pt idx="6310">
                  <c:v>0.000846282703696796</c:v>
                </c:pt>
                <c:pt idx="6311">
                  <c:v>0.000839190949196543</c:v>
                </c:pt>
                <c:pt idx="6312">
                  <c:v>0.00074463422252651</c:v>
                </c:pt>
                <c:pt idx="6313">
                  <c:v>0.000839190949196543</c:v>
                </c:pt>
                <c:pt idx="6314">
                  <c:v>0.000742270304359759</c:v>
                </c:pt>
                <c:pt idx="6315">
                  <c:v>0.000728086795359254</c:v>
                </c:pt>
                <c:pt idx="6316">
                  <c:v>0.000789548667694775</c:v>
                </c:pt>
                <c:pt idx="6317">
                  <c:v>0.000898288903365314</c:v>
                </c:pt>
                <c:pt idx="6318">
                  <c:v>0.000827371358362789</c:v>
                </c:pt>
                <c:pt idx="6319">
                  <c:v>0.000817915685695786</c:v>
                </c:pt>
                <c:pt idx="6320">
                  <c:v>0.000751725977026763</c:v>
                </c:pt>
                <c:pt idx="6321">
                  <c:v>0.000827371358362789</c:v>
                </c:pt>
                <c:pt idx="6322">
                  <c:v>0.000758817731527015</c:v>
                </c:pt>
                <c:pt idx="6323">
                  <c:v>0.000817915685695786</c:v>
                </c:pt>
                <c:pt idx="6324">
                  <c:v>0.00088883323069831</c:v>
                </c:pt>
                <c:pt idx="6325">
                  <c:v>0.000893561067031812</c:v>
                </c:pt>
                <c:pt idx="6326">
                  <c:v>0.00080373217669528</c:v>
                </c:pt>
                <c:pt idx="6327">
                  <c:v>0.000843918785530045</c:v>
                </c:pt>
                <c:pt idx="6328">
                  <c:v>0.000737542468026258</c:v>
                </c:pt>
                <c:pt idx="6329">
                  <c:v>0.000739906386193008</c:v>
                </c:pt>
                <c:pt idx="6330">
                  <c:v>0.000815551767529035</c:v>
                </c:pt>
                <c:pt idx="6331">
                  <c:v>0.000813187849362284</c:v>
                </c:pt>
                <c:pt idx="6332">
                  <c:v>0.000820279603862537</c:v>
                </c:pt>
                <c:pt idx="6333">
                  <c:v>0.000813187849362284</c:v>
                </c:pt>
                <c:pt idx="6334">
                  <c:v>0.000886469312531559</c:v>
                </c:pt>
                <c:pt idx="6335">
                  <c:v>0.000905380657865566</c:v>
                </c:pt>
                <c:pt idx="6336">
                  <c:v>0.000820279603862537</c:v>
                </c:pt>
                <c:pt idx="6337">
                  <c:v>0.000884105394364808</c:v>
                </c:pt>
                <c:pt idx="6338">
                  <c:v>0.000898288903365314</c:v>
                </c:pt>
                <c:pt idx="6339">
                  <c:v>0.000874649721697805</c:v>
                </c:pt>
                <c:pt idx="6340">
                  <c:v>0.000933747675866576</c:v>
                </c:pt>
                <c:pt idx="6341">
                  <c:v>0.000898288903365314</c:v>
                </c:pt>
                <c:pt idx="6342">
                  <c:v>0.000907744576032317</c:v>
                </c:pt>
                <c:pt idx="6343">
                  <c:v>0.000966842530201087</c:v>
                </c:pt>
                <c:pt idx="6344">
                  <c:v>0.00088883323069831</c:v>
                </c:pt>
                <c:pt idx="6345">
                  <c:v>0.00101884872986961</c:v>
                </c:pt>
                <c:pt idx="6346">
                  <c:v>0.000964478612034336</c:v>
                </c:pt>
                <c:pt idx="6347">
                  <c:v>0.0010141208935361</c:v>
                </c:pt>
                <c:pt idx="6348">
                  <c:v>0.000938475512200077</c:v>
                </c:pt>
                <c:pt idx="6349">
                  <c:v>0.00110394978387264</c:v>
                </c:pt>
                <c:pt idx="6350">
                  <c:v>0.00117959516520866</c:v>
                </c:pt>
                <c:pt idx="6351">
                  <c:v>0.00111340545653964</c:v>
                </c:pt>
                <c:pt idx="6352">
                  <c:v>0.00109213019303888</c:v>
                </c:pt>
                <c:pt idx="6353">
                  <c:v>0.00116777557437491</c:v>
                </c:pt>
                <c:pt idx="6354">
                  <c:v>0.00121032610137642</c:v>
                </c:pt>
                <c:pt idx="6355">
                  <c:v>0.00117013949254166</c:v>
                </c:pt>
                <c:pt idx="6356">
                  <c:v>0.00132143025521371</c:v>
                </c:pt>
                <c:pt idx="6357">
                  <c:v>0.00135216119138147</c:v>
                </c:pt>
                <c:pt idx="6358">
                  <c:v>0.00137107253671548</c:v>
                </c:pt>
                <c:pt idx="6359">
                  <c:v>0.00145853750888526</c:v>
                </c:pt>
                <c:pt idx="6360">
                  <c:v>0.00146090142705201</c:v>
                </c:pt>
                <c:pt idx="6361">
                  <c:v>0.00163110353505807</c:v>
                </c:pt>
                <c:pt idx="6362">
                  <c:v>0.00173747985256186</c:v>
                </c:pt>
                <c:pt idx="6363">
                  <c:v>0.00193368506040217</c:v>
                </c:pt>
                <c:pt idx="6364">
                  <c:v>0.00216771295891051</c:v>
                </c:pt>
                <c:pt idx="6365">
                  <c:v>0.00251993676575638</c:v>
                </c:pt>
                <c:pt idx="6366">
                  <c:v>0.00282015437293373</c:v>
                </c:pt>
                <c:pt idx="6367">
                  <c:v>0.00299035648093979</c:v>
                </c:pt>
                <c:pt idx="6368">
                  <c:v>0.00338276689662043</c:v>
                </c:pt>
                <c:pt idx="6369">
                  <c:v>0.00351041847762497</c:v>
                </c:pt>
                <c:pt idx="6370">
                  <c:v>0.00327402666094989</c:v>
                </c:pt>
                <c:pt idx="6371">
                  <c:v>0.00281779045476698</c:v>
                </c:pt>
                <c:pt idx="6372">
                  <c:v>0.00224572225841328</c:v>
                </c:pt>
                <c:pt idx="6373">
                  <c:v>0.00177057470689637</c:v>
                </c:pt>
                <c:pt idx="6374">
                  <c:v>0.00138998388204948</c:v>
                </c:pt>
                <c:pt idx="6375">
                  <c:v>0.00125996838287819</c:v>
                </c:pt>
                <c:pt idx="6376">
                  <c:v>0.00103066832070336</c:v>
                </c:pt>
                <c:pt idx="6377">
                  <c:v>0.000966842530201087</c:v>
                </c:pt>
                <c:pt idx="6378">
                  <c:v>0.00102830440253661</c:v>
                </c:pt>
                <c:pt idx="6379">
                  <c:v>0.000853374458197048</c:v>
                </c:pt>
                <c:pt idx="6380">
                  <c:v>0.000914836330532569</c:v>
                </c:pt>
                <c:pt idx="6381">
                  <c:v>0.000843918785530045</c:v>
                </c:pt>
                <c:pt idx="6382">
                  <c:v>0.000931383757699825</c:v>
                </c:pt>
                <c:pt idx="6383">
                  <c:v>0.000879377558031307</c:v>
                </c:pt>
                <c:pt idx="6384">
                  <c:v>0.00094556726670033</c:v>
                </c:pt>
                <c:pt idx="6385">
                  <c:v>0.000995209548202097</c:v>
                </c:pt>
                <c:pt idx="6386">
                  <c:v>0.000936111594033327</c:v>
                </c:pt>
                <c:pt idx="6387">
                  <c:v>0.000957386857534084</c:v>
                </c:pt>
                <c:pt idx="6388">
                  <c:v>0.00102830440253661</c:v>
                </c:pt>
                <c:pt idx="6389">
                  <c:v>0.00101884872986961</c:v>
                </c:pt>
                <c:pt idx="6390">
                  <c:v>0.000959750775700835</c:v>
                </c:pt>
                <c:pt idx="6391">
                  <c:v>0.00104012399337036</c:v>
                </c:pt>
                <c:pt idx="6392">
                  <c:v>0.0010046652208691</c:v>
                </c:pt>
                <c:pt idx="6393">
                  <c:v>0.000978662121034842</c:v>
                </c:pt>
                <c:pt idx="6394">
                  <c:v>0.000995209548202097</c:v>
                </c:pt>
                <c:pt idx="6395">
                  <c:v>0.000924292003199573</c:v>
                </c:pt>
                <c:pt idx="6396">
                  <c:v>0.00102357656620311</c:v>
                </c:pt>
                <c:pt idx="6397">
                  <c:v>0.000903016739698815</c:v>
                </c:pt>
                <c:pt idx="6398">
                  <c:v>0.000924292003199573</c:v>
                </c:pt>
                <c:pt idx="6399">
                  <c:v>0.000903016739698815</c:v>
                </c:pt>
                <c:pt idx="6400">
                  <c:v>0.000976298202868091</c:v>
                </c:pt>
                <c:pt idx="6401">
                  <c:v>0.000877013639864556</c:v>
                </c:pt>
                <c:pt idx="6402">
                  <c:v>0.000903016739698815</c:v>
                </c:pt>
                <c:pt idx="6403">
                  <c:v>0.000983389957368343</c:v>
                </c:pt>
                <c:pt idx="6404">
                  <c:v>0.000938475512200077</c:v>
                </c:pt>
                <c:pt idx="6405">
                  <c:v>0.000933747675866576</c:v>
                </c:pt>
                <c:pt idx="6406">
                  <c:v>0.00094556726670033</c:v>
                </c:pt>
                <c:pt idx="6407">
                  <c:v>0.000884105394364808</c:v>
                </c:pt>
                <c:pt idx="6408">
                  <c:v>0.000957386857534084</c:v>
                </c:pt>
                <c:pt idx="6409">
                  <c:v>0.000853374458197048</c:v>
                </c:pt>
                <c:pt idx="6410">
                  <c:v>0.000940839430366829</c:v>
                </c:pt>
                <c:pt idx="6411">
                  <c:v>0.00102357656620311</c:v>
                </c:pt>
                <c:pt idx="6412">
                  <c:v>0.00100230130270235</c:v>
                </c:pt>
                <c:pt idx="6413">
                  <c:v>0.0010093930572026</c:v>
                </c:pt>
                <c:pt idx="6414">
                  <c:v>0.000874649721697805</c:v>
                </c:pt>
                <c:pt idx="6415">
                  <c:v>0.000947931184867081</c:v>
                </c:pt>
                <c:pt idx="6416">
                  <c:v>0.000903016739698815</c:v>
                </c:pt>
                <c:pt idx="6417">
                  <c:v>0.000997573466368849</c:v>
                </c:pt>
                <c:pt idx="6418">
                  <c:v>0.00091720024869932</c:v>
                </c:pt>
                <c:pt idx="6419">
                  <c:v>0.000877013639864556</c:v>
                </c:pt>
                <c:pt idx="6420">
                  <c:v>0.000910108494199068</c:v>
                </c:pt>
                <c:pt idx="6421">
                  <c:v>0.000836827031029792</c:v>
                </c:pt>
                <c:pt idx="6422">
                  <c:v>0.000903016739698815</c:v>
                </c:pt>
                <c:pt idx="6423">
                  <c:v>0.00088883323069831</c:v>
                </c:pt>
                <c:pt idx="6424">
                  <c:v>0.000855738376363798</c:v>
                </c:pt>
                <c:pt idx="6425">
                  <c:v>0.000898288903365314</c:v>
                </c:pt>
                <c:pt idx="6426">
                  <c:v>0.000872285803531054</c:v>
                </c:pt>
                <c:pt idx="6427">
                  <c:v>0.000900652821532065</c:v>
                </c:pt>
                <c:pt idx="6428">
                  <c:v>0.000862830130864051</c:v>
                </c:pt>
                <c:pt idx="6429">
                  <c:v>0.000995209548202097</c:v>
                </c:pt>
                <c:pt idx="6430">
                  <c:v>0.000822643522029287</c:v>
                </c:pt>
                <c:pt idx="6431">
                  <c:v>0.000933747675866576</c:v>
                </c:pt>
                <c:pt idx="6432">
                  <c:v>0.000933747675866576</c:v>
                </c:pt>
                <c:pt idx="6433">
                  <c:v>0.000936111594033327</c:v>
                </c:pt>
                <c:pt idx="6434">
                  <c:v>0.000988117793701845</c:v>
                </c:pt>
                <c:pt idx="6435">
                  <c:v>0.000983389957368343</c:v>
                </c:pt>
                <c:pt idx="6436">
                  <c:v>0.000929019839533074</c:v>
                </c:pt>
                <c:pt idx="6437">
                  <c:v>0.000914836330532569</c:v>
                </c:pt>
                <c:pt idx="6438">
                  <c:v>0.000938475512200077</c:v>
                </c:pt>
                <c:pt idx="6439">
                  <c:v>0.000943203348533579</c:v>
                </c:pt>
                <c:pt idx="6440">
                  <c:v>0.000955022939367333</c:v>
                </c:pt>
                <c:pt idx="6441">
                  <c:v>0.000933747675866576</c:v>
                </c:pt>
                <c:pt idx="6442">
                  <c:v>0.000874649721697805</c:v>
                </c:pt>
                <c:pt idx="6443">
                  <c:v>0.00102357656620311</c:v>
                </c:pt>
                <c:pt idx="6444">
                  <c:v>0.000957386857534084</c:v>
                </c:pt>
                <c:pt idx="6445">
                  <c:v>0.00103776007520361</c:v>
                </c:pt>
                <c:pt idx="6446">
                  <c:v>0.0010141208935361</c:v>
                </c:pt>
                <c:pt idx="6447">
                  <c:v>0.000976298202868091</c:v>
                </c:pt>
                <c:pt idx="6448">
                  <c:v>0.000966842530201087</c:v>
                </c:pt>
                <c:pt idx="6449">
                  <c:v>0.000997573466368849</c:v>
                </c:pt>
                <c:pt idx="6450">
                  <c:v>0.000985753875535094</c:v>
                </c:pt>
                <c:pt idx="6451">
                  <c:v>0.0010093930572026</c:v>
                </c:pt>
                <c:pt idx="6452">
                  <c:v>0.000910108494199068</c:v>
                </c:pt>
                <c:pt idx="6453">
                  <c:v>0.000921928085032822</c:v>
                </c:pt>
                <c:pt idx="6454">
                  <c:v>0.000912472412365818</c:v>
                </c:pt>
                <c:pt idx="6455">
                  <c:v>0.000914836330532569</c:v>
                </c:pt>
                <c:pt idx="6456">
                  <c:v>0.000938475512200077</c:v>
                </c:pt>
                <c:pt idx="6457">
                  <c:v>0.000969206448367838</c:v>
                </c:pt>
                <c:pt idx="6458">
                  <c:v>0.000900652821532065</c:v>
                </c:pt>
                <c:pt idx="6459">
                  <c:v>0.000881741476198057</c:v>
                </c:pt>
                <c:pt idx="6460">
                  <c:v>0.000832099194696291</c:v>
                </c:pt>
                <c:pt idx="6461">
                  <c:v>0.000940839430366829</c:v>
                </c:pt>
                <c:pt idx="6462">
                  <c:v>0.00091720024869932</c:v>
                </c:pt>
                <c:pt idx="6463">
                  <c:v>0.000891197148865061</c:v>
                </c:pt>
                <c:pt idx="6464">
                  <c:v>0.00097393428470134</c:v>
                </c:pt>
                <c:pt idx="6465">
                  <c:v>0.000997573466368849</c:v>
                </c:pt>
                <c:pt idx="6466">
                  <c:v>0.0010093930572026</c:v>
                </c:pt>
                <c:pt idx="6467">
                  <c:v>0.000907744576032317</c:v>
                </c:pt>
                <c:pt idx="6468">
                  <c:v>0.000874649721697805</c:v>
                </c:pt>
                <c:pt idx="6469">
                  <c:v>0.00091720024869932</c:v>
                </c:pt>
                <c:pt idx="6470">
                  <c:v>0.000867557967197553</c:v>
                </c:pt>
                <c:pt idx="6471">
                  <c:v>0.000957386857534084</c:v>
                </c:pt>
                <c:pt idx="6472">
                  <c:v>0.000962114693867586</c:v>
                </c:pt>
                <c:pt idx="6473">
                  <c:v>0.000907744576032317</c:v>
                </c:pt>
                <c:pt idx="6474">
                  <c:v>0.000886469312531559</c:v>
                </c:pt>
                <c:pt idx="6475">
                  <c:v>0.000983389957368343</c:v>
                </c:pt>
                <c:pt idx="6476">
                  <c:v>0.000926655921366324</c:v>
                </c:pt>
                <c:pt idx="6477">
                  <c:v>0.000985753875535094</c:v>
                </c:pt>
                <c:pt idx="6478">
                  <c:v>0.000931383757699825</c:v>
                </c:pt>
                <c:pt idx="6479">
                  <c:v>0.000929019839533074</c:v>
                </c:pt>
                <c:pt idx="6480">
                  <c:v>0.00103066832070336</c:v>
                </c:pt>
                <c:pt idx="6481">
                  <c:v>0.000855738376363798</c:v>
                </c:pt>
                <c:pt idx="6482">
                  <c:v>0.000957386857534084</c:v>
                </c:pt>
                <c:pt idx="6483">
                  <c:v>0.000903016739698815</c:v>
                </c:pt>
                <c:pt idx="6484">
                  <c:v>0.000929019839533074</c:v>
                </c:pt>
                <c:pt idx="6485">
                  <c:v>0.00106139925687112</c:v>
                </c:pt>
                <c:pt idx="6486">
                  <c:v>0.000947931184867081</c:v>
                </c:pt>
                <c:pt idx="6487">
                  <c:v>0.000976298202868091</c:v>
                </c:pt>
                <c:pt idx="6488">
                  <c:v>0.000952659021200583</c:v>
                </c:pt>
                <c:pt idx="6489">
                  <c:v>0.000900652821532065</c:v>
                </c:pt>
                <c:pt idx="6490">
                  <c:v>0.000893561067031812</c:v>
                </c:pt>
                <c:pt idx="6491">
                  <c:v>0.00104485182970386</c:v>
                </c:pt>
                <c:pt idx="6492">
                  <c:v>0.000988117793701845</c:v>
                </c:pt>
                <c:pt idx="6493">
                  <c:v>0.00103066832070336</c:v>
                </c:pt>
                <c:pt idx="6494">
                  <c:v>0.00112758896554014</c:v>
                </c:pt>
                <c:pt idx="6495">
                  <c:v>0.00103303223887011</c:v>
                </c:pt>
                <c:pt idx="6496">
                  <c:v>0.00105194358420412</c:v>
                </c:pt>
                <c:pt idx="6497">
                  <c:v>0.00109449411120563</c:v>
                </c:pt>
                <c:pt idx="6498">
                  <c:v>0.00111813329287314</c:v>
                </c:pt>
                <c:pt idx="6499">
                  <c:v>0.00118432300154216</c:v>
                </c:pt>
                <c:pt idx="6500">
                  <c:v>0.00103303223887011</c:v>
                </c:pt>
                <c:pt idx="6501">
                  <c:v>0.00116304773804141</c:v>
                </c:pt>
                <c:pt idx="6502">
                  <c:v>0.00124105703754418</c:v>
                </c:pt>
                <c:pt idx="6503">
                  <c:v>0.0011583199017079</c:v>
                </c:pt>
                <c:pt idx="6504">
                  <c:v>0.00121978177404343</c:v>
                </c:pt>
                <c:pt idx="6505">
                  <c:v>0.00123869311937743</c:v>
                </c:pt>
                <c:pt idx="6506">
                  <c:v>0.00143017049088425</c:v>
                </c:pt>
                <c:pt idx="6507">
                  <c:v>0.00146090142705201</c:v>
                </c:pt>
                <c:pt idx="6508">
                  <c:v>0.00174220768889536</c:v>
                </c:pt>
                <c:pt idx="6509">
                  <c:v>0.0017303880980616</c:v>
                </c:pt>
                <c:pt idx="6510">
                  <c:v>0.0020140582780717</c:v>
                </c:pt>
                <c:pt idx="6511">
                  <c:v>0.00227172535824754</c:v>
                </c:pt>
                <c:pt idx="6512">
                  <c:v>0.00263813267409392</c:v>
                </c:pt>
                <c:pt idx="6513">
                  <c:v>0.00288870799976951</c:v>
                </c:pt>
                <c:pt idx="6514">
                  <c:v>0.00274450899159771</c:v>
                </c:pt>
                <c:pt idx="6515">
                  <c:v>0.00254121202925714</c:v>
                </c:pt>
                <c:pt idx="6516">
                  <c:v>0.00226936144008079</c:v>
                </c:pt>
                <c:pt idx="6517">
                  <c:v>0.00164292312589182</c:v>
                </c:pt>
                <c:pt idx="6518">
                  <c:v>0.0014278065727175</c:v>
                </c:pt>
                <c:pt idx="6519">
                  <c:v>0.00116068381987466</c:v>
                </c:pt>
                <c:pt idx="6520">
                  <c:v>0.00101648481170285</c:v>
                </c:pt>
                <c:pt idx="6521">
                  <c:v>0.00110867762020614</c:v>
                </c:pt>
                <c:pt idx="6522">
                  <c:v>0.000969206448367838</c:v>
                </c:pt>
                <c:pt idx="6523">
                  <c:v>0.00105667142053762</c:v>
                </c:pt>
                <c:pt idx="6524">
                  <c:v>0.00102357656620311</c:v>
                </c:pt>
                <c:pt idx="6525">
                  <c:v>0.000999937384535599</c:v>
                </c:pt>
                <c:pt idx="6526">
                  <c:v>0.00106139925687112</c:v>
                </c:pt>
                <c:pt idx="6527">
                  <c:v>0.00097393428470134</c:v>
                </c:pt>
                <c:pt idx="6528">
                  <c:v>0.000962114693867586</c:v>
                </c:pt>
                <c:pt idx="6529">
                  <c:v>0.00108503843853863</c:v>
                </c:pt>
                <c:pt idx="6530">
                  <c:v>0.00101884872986961</c:v>
                </c:pt>
                <c:pt idx="6531">
                  <c:v>0.000995209548202097</c:v>
                </c:pt>
                <c:pt idx="6532">
                  <c:v>0.00101884872986961</c:v>
                </c:pt>
                <c:pt idx="6533">
                  <c:v>0.00104485182970386</c:v>
                </c:pt>
                <c:pt idx="6534">
                  <c:v>0.00105430750237087</c:v>
                </c:pt>
                <c:pt idx="6535">
                  <c:v>0.00112049721103989</c:v>
                </c:pt>
                <c:pt idx="6536">
                  <c:v>0.0011441363927074</c:v>
                </c:pt>
                <c:pt idx="6537">
                  <c:v>0.00104957966603737</c:v>
                </c:pt>
                <c:pt idx="6538">
                  <c:v>0.00103539615703686</c:v>
                </c:pt>
                <c:pt idx="6539">
                  <c:v>0.00102594048436986</c:v>
                </c:pt>
                <c:pt idx="6540">
                  <c:v>0.00103776007520361</c:v>
                </c:pt>
                <c:pt idx="6541">
                  <c:v>0.00100702913903585</c:v>
                </c:pt>
                <c:pt idx="6542">
                  <c:v>0.00102121264803636</c:v>
                </c:pt>
                <c:pt idx="6543">
                  <c:v>0.000891197148865061</c:v>
                </c:pt>
                <c:pt idx="6544">
                  <c:v>0.000955022939367333</c:v>
                </c:pt>
                <c:pt idx="6545">
                  <c:v>0.000907744576032317</c:v>
                </c:pt>
                <c:pt idx="6546">
                  <c:v>0.000943203348533579</c:v>
                </c:pt>
                <c:pt idx="6547">
                  <c:v>0.00097393428470134</c:v>
                </c:pt>
                <c:pt idx="6548">
                  <c:v>0.0010141208935361</c:v>
                </c:pt>
                <c:pt idx="6549">
                  <c:v>0.000952659021200583</c:v>
                </c:pt>
                <c:pt idx="6550">
                  <c:v>0.00102594048436986</c:v>
                </c:pt>
                <c:pt idx="6551">
                  <c:v>0.000969206448367838</c:v>
                </c:pt>
                <c:pt idx="6552">
                  <c:v>0.000929019839533074</c:v>
                </c:pt>
                <c:pt idx="6553">
                  <c:v>0.00103776007520361</c:v>
                </c:pt>
                <c:pt idx="6554">
                  <c:v>0.00106376317503787</c:v>
                </c:pt>
                <c:pt idx="6555">
                  <c:v>0.0010046652208691</c:v>
                </c:pt>
                <c:pt idx="6556">
                  <c:v>0.00100702913903585</c:v>
                </c:pt>
                <c:pt idx="6557">
                  <c:v>0.00106849101137137</c:v>
                </c:pt>
                <c:pt idx="6558">
                  <c:v>0.00106139925687112</c:v>
                </c:pt>
                <c:pt idx="6559">
                  <c:v>0.000952659021200583</c:v>
                </c:pt>
                <c:pt idx="6560">
                  <c:v>0.00103066832070336</c:v>
                </c:pt>
                <c:pt idx="6561">
                  <c:v>0.00101175697536935</c:v>
                </c:pt>
                <c:pt idx="6562">
                  <c:v>0.00113231680187365</c:v>
                </c:pt>
                <c:pt idx="6563">
                  <c:v>0.00110631370203939</c:v>
                </c:pt>
                <c:pt idx="6564">
                  <c:v>0.00121741785587668</c:v>
                </c:pt>
                <c:pt idx="6565">
                  <c:v>0.00134743335504797</c:v>
                </c:pt>
                <c:pt idx="6566">
                  <c:v>0.00140653130921674</c:v>
                </c:pt>
                <c:pt idx="6567">
                  <c:v>0.00122214569221018</c:v>
                </c:pt>
                <c:pt idx="6568">
                  <c:v>0.00137816429121573</c:v>
                </c:pt>
                <c:pt idx="6569">
                  <c:v>0.00124342095571093</c:v>
                </c:pt>
                <c:pt idx="6570">
                  <c:v>0.0011394085563739</c:v>
                </c:pt>
                <c:pt idx="6571">
                  <c:v>0.00101648481170285</c:v>
                </c:pt>
                <c:pt idx="6572">
                  <c:v>0.00106139925687112</c:v>
                </c:pt>
                <c:pt idx="6573">
                  <c:v>0.0010141208935361</c:v>
                </c:pt>
                <c:pt idx="6574">
                  <c:v>0.00103539615703686</c:v>
                </c:pt>
                <c:pt idx="6575">
                  <c:v>0.000929019839533074</c:v>
                </c:pt>
                <c:pt idx="6576">
                  <c:v>0.000924292003199573</c:v>
                </c:pt>
                <c:pt idx="6577">
                  <c:v>0.000914836330532569</c:v>
                </c:pt>
                <c:pt idx="6578">
                  <c:v>0.000971570366534589</c:v>
                </c:pt>
                <c:pt idx="6579">
                  <c:v>0.00101648481170285</c:v>
                </c:pt>
                <c:pt idx="6580">
                  <c:v>0.0010046652208691</c:v>
                </c:pt>
                <c:pt idx="6581">
                  <c:v>0.00108031060220513</c:v>
                </c:pt>
                <c:pt idx="6582">
                  <c:v>0.000976298202868091</c:v>
                </c:pt>
                <c:pt idx="6583">
                  <c:v>0.00103066832070336</c:v>
                </c:pt>
                <c:pt idx="6584">
                  <c:v>0.00102121264803636</c:v>
                </c:pt>
                <c:pt idx="6585">
                  <c:v>0.00110158586570588</c:v>
                </c:pt>
                <c:pt idx="6586">
                  <c:v>0.000952659021200583</c:v>
                </c:pt>
                <c:pt idx="6587">
                  <c:v>0.00109213019303888</c:v>
                </c:pt>
                <c:pt idx="6588">
                  <c:v>0.00103539615703686</c:v>
                </c:pt>
                <c:pt idx="6589">
                  <c:v>0.00106139925687112</c:v>
                </c:pt>
                <c:pt idx="6590">
                  <c:v>0.00103776007520361</c:v>
                </c:pt>
                <c:pt idx="6591">
                  <c:v>0.000943203348533579</c:v>
                </c:pt>
                <c:pt idx="6592">
                  <c:v>0.00105430750237087</c:v>
                </c:pt>
                <c:pt idx="6593">
                  <c:v>0.00103539615703686</c:v>
                </c:pt>
                <c:pt idx="6594">
                  <c:v>0.000955022939367333</c:v>
                </c:pt>
                <c:pt idx="6595">
                  <c:v>0.0010046652208691</c:v>
                </c:pt>
                <c:pt idx="6596">
                  <c:v>0.00107085492953812</c:v>
                </c:pt>
                <c:pt idx="6597">
                  <c:v>0.000907744576032317</c:v>
                </c:pt>
                <c:pt idx="6598">
                  <c:v>0.000966842530201087</c:v>
                </c:pt>
                <c:pt idx="6599">
                  <c:v>0.000929019839533074</c:v>
                </c:pt>
                <c:pt idx="6600">
                  <c:v>0.00100702913903585</c:v>
                </c:pt>
                <c:pt idx="6601">
                  <c:v>0.000933747675866576</c:v>
                </c:pt>
                <c:pt idx="6602">
                  <c:v>0.000931383757699825</c:v>
                </c:pt>
                <c:pt idx="6603">
                  <c:v>0.00101175697536935</c:v>
                </c:pt>
                <c:pt idx="6604">
                  <c:v>0.0010093930572026</c:v>
                </c:pt>
                <c:pt idx="6605">
                  <c:v>0.000947931184867081</c:v>
                </c:pt>
                <c:pt idx="6606">
                  <c:v>0.00103066832070336</c:v>
                </c:pt>
                <c:pt idx="6607">
                  <c:v>0.000955022939367333</c:v>
                </c:pt>
                <c:pt idx="6608">
                  <c:v>0.000914836330532569</c:v>
                </c:pt>
                <c:pt idx="6609">
                  <c:v>0.00104485182970386</c:v>
                </c:pt>
                <c:pt idx="6610">
                  <c:v>0.00100702913903585</c:v>
                </c:pt>
                <c:pt idx="6611">
                  <c:v>0.000995209548202097</c:v>
                </c:pt>
                <c:pt idx="6612">
                  <c:v>0.000964478612034336</c:v>
                </c:pt>
                <c:pt idx="6613">
                  <c:v>0.000893561067031812</c:v>
                </c:pt>
                <c:pt idx="6614">
                  <c:v>0.00102830440253661</c:v>
                </c:pt>
                <c:pt idx="6615">
                  <c:v>0.000950295103033832</c:v>
                </c:pt>
                <c:pt idx="6616">
                  <c:v>0.00103066832070336</c:v>
                </c:pt>
                <c:pt idx="6617">
                  <c:v>0.0010093930572026</c:v>
                </c:pt>
                <c:pt idx="6618">
                  <c:v>0.00112995288370689</c:v>
                </c:pt>
                <c:pt idx="6619">
                  <c:v>0.00102121264803636</c:v>
                </c:pt>
                <c:pt idx="6620">
                  <c:v>0.00105194358420412</c:v>
                </c:pt>
                <c:pt idx="6621">
                  <c:v>0.000990481711868596</c:v>
                </c:pt>
                <c:pt idx="6622">
                  <c:v>0.000952659021200583</c:v>
                </c:pt>
                <c:pt idx="6623">
                  <c:v>0.00104957966603737</c:v>
                </c:pt>
                <c:pt idx="6624">
                  <c:v>0.000971570366534589</c:v>
                </c:pt>
                <c:pt idx="6625">
                  <c:v>0.00103303223887011</c:v>
                </c:pt>
                <c:pt idx="6626">
                  <c:v>0.000931383757699825</c:v>
                </c:pt>
                <c:pt idx="6627">
                  <c:v>0.000962114693867586</c:v>
                </c:pt>
                <c:pt idx="6628">
                  <c:v>0.000921928085032822</c:v>
                </c:pt>
                <c:pt idx="6629">
                  <c:v>0.00106139925687112</c:v>
                </c:pt>
                <c:pt idx="6630">
                  <c:v>0.00106139925687112</c:v>
                </c:pt>
                <c:pt idx="6631">
                  <c:v>0.00100702913903585</c:v>
                </c:pt>
                <c:pt idx="6632">
                  <c:v>0.000924292003199573</c:v>
                </c:pt>
                <c:pt idx="6633">
                  <c:v>0.00101175697536935</c:v>
                </c:pt>
                <c:pt idx="6634">
                  <c:v>0.000983389957368343</c:v>
                </c:pt>
                <c:pt idx="6635">
                  <c:v>0.00105194358420412</c:v>
                </c:pt>
                <c:pt idx="6636">
                  <c:v>0.000978662121034842</c:v>
                </c:pt>
                <c:pt idx="6637">
                  <c:v>0.000931383757699825</c:v>
                </c:pt>
                <c:pt idx="6638">
                  <c:v>0.00101884872986961</c:v>
                </c:pt>
                <c:pt idx="6639">
                  <c:v>0.000952659021200583</c:v>
                </c:pt>
                <c:pt idx="6640">
                  <c:v>0.000966842530201087</c:v>
                </c:pt>
                <c:pt idx="6641">
                  <c:v>0.000988117793701845</c:v>
                </c:pt>
                <c:pt idx="6642">
                  <c:v>0.000992845630035346</c:v>
                </c:pt>
                <c:pt idx="6643">
                  <c:v>0.00104485182970386</c:v>
                </c:pt>
                <c:pt idx="6644">
                  <c:v>0.000933747675866576</c:v>
                </c:pt>
                <c:pt idx="6645">
                  <c:v>0.000950295103033832</c:v>
                </c:pt>
                <c:pt idx="6646">
                  <c:v>0.000959750775700835</c:v>
                </c:pt>
                <c:pt idx="6647">
                  <c:v>0.000950295103033832</c:v>
                </c:pt>
                <c:pt idx="6648">
                  <c:v>0.000971570366534589</c:v>
                </c:pt>
                <c:pt idx="6649">
                  <c:v>0.00106139925687112</c:v>
                </c:pt>
                <c:pt idx="6650">
                  <c:v>0.000990481711868596</c:v>
                </c:pt>
                <c:pt idx="6651">
                  <c:v>0.000971570366534589</c:v>
                </c:pt>
                <c:pt idx="6652">
                  <c:v>0.00104248791153711</c:v>
                </c:pt>
                <c:pt idx="6653">
                  <c:v>0.000985753875535094</c:v>
                </c:pt>
                <c:pt idx="6654">
                  <c:v>0.000976298202868091</c:v>
                </c:pt>
                <c:pt idx="6655">
                  <c:v>0.000969206448367838</c:v>
                </c:pt>
                <c:pt idx="6656">
                  <c:v>0.00108976627487213</c:v>
                </c:pt>
                <c:pt idx="6657">
                  <c:v>0.00101648481170285</c:v>
                </c:pt>
                <c:pt idx="6658">
                  <c:v>0.000959750775700835</c:v>
                </c:pt>
                <c:pt idx="6659">
                  <c:v>0.00111340545653964</c:v>
                </c:pt>
                <c:pt idx="6660">
                  <c:v>0.00100230130270235</c:v>
                </c:pt>
                <c:pt idx="6661">
                  <c:v>0.00101884872986961</c:v>
                </c:pt>
                <c:pt idx="6662">
                  <c:v>0.00112995288370689</c:v>
                </c:pt>
                <c:pt idx="6663">
                  <c:v>0.00105667142053762</c:v>
                </c:pt>
                <c:pt idx="6664">
                  <c:v>0.000988117793701845</c:v>
                </c:pt>
                <c:pt idx="6665">
                  <c:v>0.00105667142053762</c:v>
                </c:pt>
                <c:pt idx="6666">
                  <c:v>0.00114650031087415</c:v>
                </c:pt>
                <c:pt idx="6667">
                  <c:v>0.00100230130270235</c:v>
                </c:pt>
                <c:pt idx="6668">
                  <c:v>0.00106139925687112</c:v>
                </c:pt>
                <c:pt idx="6669">
                  <c:v>0.00100230130270235</c:v>
                </c:pt>
                <c:pt idx="6670">
                  <c:v>0.000959750775700835</c:v>
                </c:pt>
                <c:pt idx="6671">
                  <c:v>0.00108031060220513</c:v>
                </c:pt>
                <c:pt idx="6672">
                  <c:v>0.000931383757699825</c:v>
                </c:pt>
                <c:pt idx="6673">
                  <c:v>0.000964478612034336</c:v>
                </c:pt>
                <c:pt idx="6674">
                  <c:v>0.000976298202868091</c:v>
                </c:pt>
                <c:pt idx="6675">
                  <c:v>0.00109922194753913</c:v>
                </c:pt>
                <c:pt idx="6676">
                  <c:v>0.000988117793701845</c:v>
                </c:pt>
                <c:pt idx="6677">
                  <c:v>0.000988117793701845</c:v>
                </c:pt>
                <c:pt idx="6678">
                  <c:v>0.000978662121034842</c:v>
                </c:pt>
                <c:pt idx="6679">
                  <c:v>0.000872285803531054</c:v>
                </c:pt>
                <c:pt idx="6680">
                  <c:v>0.000999937384535599</c:v>
                </c:pt>
                <c:pt idx="6681">
                  <c:v>0.00103066832070336</c:v>
                </c:pt>
                <c:pt idx="6682">
                  <c:v>0.00103303223887011</c:v>
                </c:pt>
                <c:pt idx="6683">
                  <c:v>0.000985753875535094</c:v>
                </c:pt>
                <c:pt idx="6684">
                  <c:v>0.0010141208935361</c:v>
                </c:pt>
                <c:pt idx="6685">
                  <c:v>0.00097393428470134</c:v>
                </c:pt>
                <c:pt idx="6686">
                  <c:v>0.00104721574787062</c:v>
                </c:pt>
                <c:pt idx="6687">
                  <c:v>0.00105430750237087</c:v>
                </c:pt>
                <c:pt idx="6688">
                  <c:v>0.00102594048436986</c:v>
                </c:pt>
                <c:pt idx="6689">
                  <c:v>0.00102594048436986</c:v>
                </c:pt>
                <c:pt idx="6690">
                  <c:v>0.00104721574787062</c:v>
                </c:pt>
                <c:pt idx="6691">
                  <c:v>0.000978662121034842</c:v>
                </c:pt>
                <c:pt idx="6692">
                  <c:v>0.000983389957368343</c:v>
                </c:pt>
                <c:pt idx="6693">
                  <c:v>0.000995209548202097</c:v>
                </c:pt>
                <c:pt idx="6694">
                  <c:v>0.00105194358420412</c:v>
                </c:pt>
                <c:pt idx="6695">
                  <c:v>0.0010093930572026</c:v>
                </c:pt>
                <c:pt idx="6696">
                  <c:v>0.000966842530201087</c:v>
                </c:pt>
                <c:pt idx="6697">
                  <c:v>0.00105903533870437</c:v>
                </c:pt>
                <c:pt idx="6698">
                  <c:v>0.000985753875535094</c:v>
                </c:pt>
                <c:pt idx="6699">
                  <c:v>0.00109449411120563</c:v>
                </c:pt>
                <c:pt idx="6700">
                  <c:v>0.00106849101137137</c:v>
                </c:pt>
                <c:pt idx="6701">
                  <c:v>0.00107794668403838</c:v>
                </c:pt>
                <c:pt idx="6702">
                  <c:v>0.00105667142053762</c:v>
                </c:pt>
                <c:pt idx="6703">
                  <c:v>0.00102830440253661</c:v>
                </c:pt>
                <c:pt idx="6704">
                  <c:v>0.00101884872986961</c:v>
                </c:pt>
                <c:pt idx="6705">
                  <c:v>0.00101884872986961</c:v>
                </c:pt>
                <c:pt idx="6706">
                  <c:v>0.000976298202868091</c:v>
                </c:pt>
                <c:pt idx="6707">
                  <c:v>0.00112049721103989</c:v>
                </c:pt>
                <c:pt idx="6708">
                  <c:v>0.00106376317503787</c:v>
                </c:pt>
                <c:pt idx="6709">
                  <c:v>0.00109685802937238</c:v>
                </c:pt>
                <c:pt idx="6710">
                  <c:v>0.000985753875535094</c:v>
                </c:pt>
                <c:pt idx="6711">
                  <c:v>0.000950295103033832</c:v>
                </c:pt>
                <c:pt idx="6712">
                  <c:v>0.000999937384535599</c:v>
                </c:pt>
                <c:pt idx="6713">
                  <c:v>0.00119614259237592</c:v>
                </c:pt>
                <c:pt idx="6714">
                  <c:v>0.00111340545653964</c:v>
                </c:pt>
                <c:pt idx="6715">
                  <c:v>0.00104957966603737</c:v>
                </c:pt>
                <c:pt idx="6716">
                  <c:v>0.00109922194753913</c:v>
                </c:pt>
                <c:pt idx="6717">
                  <c:v>0.00104485182970386</c:v>
                </c:pt>
                <c:pt idx="6718">
                  <c:v>0.00105667142053762</c:v>
                </c:pt>
                <c:pt idx="6719">
                  <c:v>0.00106612709320462</c:v>
                </c:pt>
                <c:pt idx="6720">
                  <c:v>0.00103539615703686</c:v>
                </c:pt>
                <c:pt idx="6721">
                  <c:v>0.00112758896554014</c:v>
                </c:pt>
                <c:pt idx="6722">
                  <c:v>0.00104957966603737</c:v>
                </c:pt>
                <c:pt idx="6723">
                  <c:v>0.00117723124704191</c:v>
                </c:pt>
                <c:pt idx="6724">
                  <c:v>0.00112522504737339</c:v>
                </c:pt>
                <c:pt idx="6725">
                  <c:v>0.00108267452037188</c:v>
                </c:pt>
                <c:pt idx="6726">
                  <c:v>0.00106139925687112</c:v>
                </c:pt>
                <c:pt idx="6727">
                  <c:v>0.0011441363927074</c:v>
                </c:pt>
                <c:pt idx="6728">
                  <c:v>0.000999937384535599</c:v>
                </c:pt>
                <c:pt idx="6729">
                  <c:v>0.00107558276587163</c:v>
                </c:pt>
                <c:pt idx="6730">
                  <c:v>0.00112522504737339</c:v>
                </c:pt>
                <c:pt idx="6731">
                  <c:v>0.00112049721103989</c:v>
                </c:pt>
                <c:pt idx="6732">
                  <c:v>0.000999937384535599</c:v>
                </c:pt>
                <c:pt idx="6733">
                  <c:v>0.00107321884770487</c:v>
                </c:pt>
                <c:pt idx="6734">
                  <c:v>0.00106139925687112</c:v>
                </c:pt>
                <c:pt idx="6735">
                  <c:v>0.0010046652208691</c:v>
                </c:pt>
                <c:pt idx="6736">
                  <c:v>0.000999937384535599</c:v>
                </c:pt>
                <c:pt idx="6737">
                  <c:v>0.00103303223887011</c:v>
                </c:pt>
                <c:pt idx="6738">
                  <c:v>0.00109213019303888</c:v>
                </c:pt>
                <c:pt idx="6739">
                  <c:v>0.00108503843853863</c:v>
                </c:pt>
                <c:pt idx="6740">
                  <c:v>0.00112286112920664</c:v>
                </c:pt>
                <c:pt idx="6741">
                  <c:v>0.00120087042870942</c:v>
                </c:pt>
                <c:pt idx="6742">
                  <c:v>0.00126942405554519</c:v>
                </c:pt>
                <c:pt idx="6743">
                  <c:v>0.00127415189187869</c:v>
                </c:pt>
                <c:pt idx="6744">
                  <c:v>0.0012930632372127</c:v>
                </c:pt>
                <c:pt idx="6745">
                  <c:v>0.00137343645488223</c:v>
                </c:pt>
                <c:pt idx="6746">
                  <c:v>0.00121505393770992</c:v>
                </c:pt>
                <c:pt idx="6747">
                  <c:v>0.00142544265455075</c:v>
                </c:pt>
                <c:pt idx="6748">
                  <c:v>0.00140653130921674</c:v>
                </c:pt>
                <c:pt idx="6749">
                  <c:v>0.00131670241888021</c:v>
                </c:pt>
                <c:pt idx="6750">
                  <c:v>0.00142071481821725</c:v>
                </c:pt>
                <c:pt idx="6751">
                  <c:v>0.0012836075645457</c:v>
                </c:pt>
                <c:pt idx="6752">
                  <c:v>0.00122923744671043</c:v>
                </c:pt>
                <c:pt idx="6753">
                  <c:v>0.00118668691970891</c:v>
                </c:pt>
                <c:pt idx="6754">
                  <c:v>0.000978662121034842</c:v>
                </c:pt>
                <c:pt idx="6755">
                  <c:v>0.00111104153837289</c:v>
                </c:pt>
                <c:pt idx="6756">
                  <c:v>0.00118195908337541</c:v>
                </c:pt>
                <c:pt idx="6757">
                  <c:v>0.00117250341070841</c:v>
                </c:pt>
                <c:pt idx="6758">
                  <c:v>0.00110158586570588</c:v>
                </c:pt>
                <c:pt idx="6759">
                  <c:v>0.0011583199017079</c:v>
                </c:pt>
                <c:pt idx="6760">
                  <c:v>0.00116304773804141</c:v>
                </c:pt>
                <c:pt idx="6761">
                  <c:v>0.00117250341070841</c:v>
                </c:pt>
                <c:pt idx="6762">
                  <c:v>0.00112049721103989</c:v>
                </c:pt>
                <c:pt idx="6763">
                  <c:v>0.00110631370203939</c:v>
                </c:pt>
                <c:pt idx="6764">
                  <c:v>0.00104957966603737</c:v>
                </c:pt>
                <c:pt idx="6765">
                  <c:v>0.00108740235670538</c:v>
                </c:pt>
                <c:pt idx="6766">
                  <c:v>0.000995209548202097</c:v>
                </c:pt>
                <c:pt idx="6767">
                  <c:v>0.00116068381987466</c:v>
                </c:pt>
                <c:pt idx="6768">
                  <c:v>0.00110158586570588</c:v>
                </c:pt>
                <c:pt idx="6769">
                  <c:v>0.00109449411120563</c:v>
                </c:pt>
                <c:pt idx="6770">
                  <c:v>0.00112049721103989</c:v>
                </c:pt>
                <c:pt idx="6771">
                  <c:v>0.00119850651054267</c:v>
                </c:pt>
                <c:pt idx="6772">
                  <c:v>0.00117013949254166</c:v>
                </c:pt>
                <c:pt idx="6773">
                  <c:v>0.00106139925687112</c:v>
                </c:pt>
                <c:pt idx="6774">
                  <c:v>0.00110394978387264</c:v>
                </c:pt>
                <c:pt idx="6775">
                  <c:v>0.00110631370203939</c:v>
                </c:pt>
                <c:pt idx="6776">
                  <c:v>0.00103539615703686</c:v>
                </c:pt>
                <c:pt idx="6777">
                  <c:v>0.00112995288370689</c:v>
                </c:pt>
                <c:pt idx="6778">
                  <c:v>0.00104957966603737</c:v>
                </c:pt>
                <c:pt idx="6779">
                  <c:v>0.00107794668403838</c:v>
                </c:pt>
                <c:pt idx="6780">
                  <c:v>0.00106139925687112</c:v>
                </c:pt>
                <c:pt idx="6781">
                  <c:v>0.00108740235670538</c:v>
                </c:pt>
                <c:pt idx="6782">
                  <c:v>0.00102357656620311</c:v>
                </c:pt>
                <c:pt idx="6783">
                  <c:v>0.00108976627487213</c:v>
                </c:pt>
                <c:pt idx="6784">
                  <c:v>0.00108503843853863</c:v>
                </c:pt>
                <c:pt idx="6785">
                  <c:v>0.000992845630035346</c:v>
                </c:pt>
                <c:pt idx="6786">
                  <c:v>0.00111340545653964</c:v>
                </c:pt>
                <c:pt idx="6787">
                  <c:v>0.00113704463820715</c:v>
                </c:pt>
                <c:pt idx="6788">
                  <c:v>0.00109922194753913</c:v>
                </c:pt>
                <c:pt idx="6789">
                  <c:v>0.00108031060220513</c:v>
                </c:pt>
                <c:pt idx="6790">
                  <c:v>0.00103776007520361</c:v>
                </c:pt>
                <c:pt idx="6791">
                  <c:v>0.00101884872986961</c:v>
                </c:pt>
                <c:pt idx="6792">
                  <c:v>0.00106849101137137</c:v>
                </c:pt>
                <c:pt idx="6793">
                  <c:v>0.00109922194753913</c:v>
                </c:pt>
                <c:pt idx="6794">
                  <c:v>0.00107321884770487</c:v>
                </c:pt>
                <c:pt idx="6795">
                  <c:v>0.0010046652208691</c:v>
                </c:pt>
                <c:pt idx="6796">
                  <c:v>0.00105194358420412</c:v>
                </c:pt>
                <c:pt idx="6797">
                  <c:v>0.00103776007520361</c:v>
                </c:pt>
                <c:pt idx="6798">
                  <c:v>0.000966842530201087</c:v>
                </c:pt>
                <c:pt idx="6799">
                  <c:v>0.00110867762020614</c:v>
                </c:pt>
                <c:pt idx="6800">
                  <c:v>0.000992845630035346</c:v>
                </c:pt>
                <c:pt idx="6801">
                  <c:v>0.00097393428470134</c:v>
                </c:pt>
                <c:pt idx="6802">
                  <c:v>0.00102594048436986</c:v>
                </c:pt>
                <c:pt idx="6803">
                  <c:v>0.00103303223887011</c:v>
                </c:pt>
                <c:pt idx="6804">
                  <c:v>0.000971570366534589</c:v>
                </c:pt>
                <c:pt idx="6805">
                  <c:v>0.00105903533870437</c:v>
                </c:pt>
                <c:pt idx="6806">
                  <c:v>0.00105194358420412</c:v>
                </c:pt>
                <c:pt idx="6807">
                  <c:v>0.000938475512200077</c:v>
                </c:pt>
                <c:pt idx="6808">
                  <c:v>0.00106376317503787</c:v>
                </c:pt>
                <c:pt idx="6809">
                  <c:v>0.000969206448367838</c:v>
                </c:pt>
                <c:pt idx="6810">
                  <c:v>0.000997573466368849</c:v>
                </c:pt>
                <c:pt idx="6811">
                  <c:v>0.000976298202868091</c:v>
                </c:pt>
                <c:pt idx="6812">
                  <c:v>0.0010141208935361</c:v>
                </c:pt>
                <c:pt idx="6813">
                  <c:v>0.00109922194753913</c:v>
                </c:pt>
                <c:pt idx="6814">
                  <c:v>0.00110867762020614</c:v>
                </c:pt>
                <c:pt idx="6815">
                  <c:v>0.00106849101137137</c:v>
                </c:pt>
                <c:pt idx="6816">
                  <c:v>0.00105903533870437</c:v>
                </c:pt>
                <c:pt idx="6817">
                  <c:v>0.000978662121034842</c:v>
                </c:pt>
                <c:pt idx="6818">
                  <c:v>0.000988117793701845</c:v>
                </c:pt>
                <c:pt idx="6819">
                  <c:v>0.00109449411120563</c:v>
                </c:pt>
                <c:pt idx="6820">
                  <c:v>0.000999937384535599</c:v>
                </c:pt>
                <c:pt idx="6821">
                  <c:v>0.000955022939367333</c:v>
                </c:pt>
                <c:pt idx="6822">
                  <c:v>0.000964478612034336</c:v>
                </c:pt>
                <c:pt idx="6823">
                  <c:v>0.000936111594033327</c:v>
                </c:pt>
                <c:pt idx="6824">
                  <c:v>0.000952659021200583</c:v>
                </c:pt>
                <c:pt idx="6825">
                  <c:v>0.00094556726670033</c:v>
                </c:pt>
                <c:pt idx="6826">
                  <c:v>0.000978662121034842</c:v>
                </c:pt>
                <c:pt idx="6827">
                  <c:v>0.0010141208935361</c:v>
                </c:pt>
                <c:pt idx="6828">
                  <c:v>0.000990481711868596</c:v>
                </c:pt>
                <c:pt idx="6829">
                  <c:v>0.000957386857534084</c:v>
                </c:pt>
                <c:pt idx="6830">
                  <c:v>0.000940839430366829</c:v>
                </c:pt>
                <c:pt idx="6831">
                  <c:v>0.000964478612034336</c:v>
                </c:pt>
                <c:pt idx="6832">
                  <c:v>0.000981026039201592</c:v>
                </c:pt>
                <c:pt idx="6833">
                  <c:v>0.00110158586570588</c:v>
                </c:pt>
                <c:pt idx="6834">
                  <c:v>0.000981026039201592</c:v>
                </c:pt>
                <c:pt idx="6835">
                  <c:v>0.000952659021200583</c:v>
                </c:pt>
                <c:pt idx="6836">
                  <c:v>0.000990481711868596</c:v>
                </c:pt>
                <c:pt idx="6837">
                  <c:v>0.00102830440253661</c:v>
                </c:pt>
                <c:pt idx="6838">
                  <c:v>0.00102357656620311</c:v>
                </c:pt>
                <c:pt idx="6839">
                  <c:v>0.000971570366534589</c:v>
                </c:pt>
                <c:pt idx="6840">
                  <c:v>0.000914836330532569</c:v>
                </c:pt>
                <c:pt idx="6841">
                  <c:v>0.000971570366534589</c:v>
                </c:pt>
                <c:pt idx="6842">
                  <c:v>0.000947931184867081</c:v>
                </c:pt>
                <c:pt idx="6843">
                  <c:v>0.00097393428470134</c:v>
                </c:pt>
                <c:pt idx="6844">
                  <c:v>0.000971570366534589</c:v>
                </c:pt>
                <c:pt idx="6845">
                  <c:v>0.000966842530201087</c:v>
                </c:pt>
                <c:pt idx="6846">
                  <c:v>0.00106849101137137</c:v>
                </c:pt>
                <c:pt idx="6847">
                  <c:v>0.00107321884770487</c:v>
                </c:pt>
                <c:pt idx="6848">
                  <c:v>0.000966842530201087</c:v>
                </c:pt>
                <c:pt idx="6849">
                  <c:v>0.000947931184867081</c:v>
                </c:pt>
                <c:pt idx="6850">
                  <c:v>0.000962114693867586</c:v>
                </c:pt>
                <c:pt idx="6851">
                  <c:v>0.000891197148865061</c:v>
                </c:pt>
                <c:pt idx="6852">
                  <c:v>0.000962114693867586</c:v>
                </c:pt>
                <c:pt idx="6853">
                  <c:v>0.000872285803531054</c:v>
                </c:pt>
                <c:pt idx="6854">
                  <c:v>0.000950295103033832</c:v>
                </c:pt>
                <c:pt idx="6855">
                  <c:v>0.000919564166866071</c:v>
                </c:pt>
                <c:pt idx="6856">
                  <c:v>0.00091720024869932</c:v>
                </c:pt>
                <c:pt idx="6857">
                  <c:v>0.000940839430366829</c:v>
                </c:pt>
                <c:pt idx="6858">
                  <c:v>0.00094556726670033</c:v>
                </c:pt>
                <c:pt idx="6859">
                  <c:v>0.000947931184867081</c:v>
                </c:pt>
                <c:pt idx="6860">
                  <c:v>0.00088883323069831</c:v>
                </c:pt>
                <c:pt idx="6861">
                  <c:v>0.000940839430366829</c:v>
                </c:pt>
                <c:pt idx="6862">
                  <c:v>0.000898288903365314</c:v>
                </c:pt>
                <c:pt idx="6863">
                  <c:v>0.000924292003199573</c:v>
                </c:pt>
                <c:pt idx="6864">
                  <c:v>0.000874649721697805</c:v>
                </c:pt>
                <c:pt idx="6865">
                  <c:v>0.00097393428470134</c:v>
                </c:pt>
                <c:pt idx="6866">
                  <c:v>0.00088883323069831</c:v>
                </c:pt>
                <c:pt idx="6867">
                  <c:v>0.000820279603862537</c:v>
                </c:pt>
                <c:pt idx="6868">
                  <c:v>0.000933747675866576</c:v>
                </c:pt>
                <c:pt idx="6869">
                  <c:v>0.000891197148865061</c:v>
                </c:pt>
                <c:pt idx="6870">
                  <c:v>0.00088883323069831</c:v>
                </c:pt>
                <c:pt idx="6871">
                  <c:v>0.000907744576032317</c:v>
                </c:pt>
                <c:pt idx="6872">
                  <c:v>0.000848646621863546</c:v>
                </c:pt>
                <c:pt idx="6873">
                  <c:v>0.000903016739698815</c:v>
                </c:pt>
                <c:pt idx="6874">
                  <c:v>0.000898288903365314</c:v>
                </c:pt>
                <c:pt idx="6875">
                  <c:v>0.000884105394364808</c:v>
                </c:pt>
                <c:pt idx="6876">
                  <c:v>0.000799004340361779</c:v>
                </c:pt>
                <c:pt idx="6877">
                  <c:v>0.000825007440196038</c:v>
                </c:pt>
                <c:pt idx="6878">
                  <c:v>0.000907744576032317</c:v>
                </c:pt>
                <c:pt idx="6879">
                  <c:v>0.000952659021200583</c:v>
                </c:pt>
                <c:pt idx="6880">
                  <c:v>0.000851010540030297</c:v>
                </c:pt>
                <c:pt idx="6881">
                  <c:v>0.00094556726670033</c:v>
                </c:pt>
                <c:pt idx="6882">
                  <c:v>0.000754089895193513</c:v>
                </c:pt>
                <c:pt idx="6883">
                  <c:v>0.000976298202868091</c:v>
                </c:pt>
                <c:pt idx="6884">
                  <c:v>0.000919564166866071</c:v>
                </c:pt>
                <c:pt idx="6885">
                  <c:v>0.000893561067031812</c:v>
                </c:pt>
                <c:pt idx="6886">
                  <c:v>0.00088883323069831</c:v>
                </c:pt>
                <c:pt idx="6887">
                  <c:v>0.000884105394364808</c:v>
                </c:pt>
                <c:pt idx="6888">
                  <c:v>0.000907744576032317</c:v>
                </c:pt>
                <c:pt idx="6889">
                  <c:v>0.000869921885364304</c:v>
                </c:pt>
                <c:pt idx="6890">
                  <c:v>0.000903016739698815</c:v>
                </c:pt>
                <c:pt idx="6891">
                  <c:v>0.000806096094862031</c:v>
                </c:pt>
                <c:pt idx="6892">
                  <c:v>0.0010093930572026</c:v>
                </c:pt>
                <c:pt idx="6893">
                  <c:v>0.000966842530201087</c:v>
                </c:pt>
                <c:pt idx="6894">
                  <c:v>0.000907744576032317</c:v>
                </c:pt>
                <c:pt idx="6895">
                  <c:v>0.0010046652208691</c:v>
                </c:pt>
                <c:pt idx="6896">
                  <c:v>0.00105194358420412</c:v>
                </c:pt>
                <c:pt idx="6897">
                  <c:v>0.00101175697536935</c:v>
                </c:pt>
                <c:pt idx="6898">
                  <c:v>0.00108503843853863</c:v>
                </c:pt>
                <c:pt idx="6899">
                  <c:v>0.00112758896554014</c:v>
                </c:pt>
                <c:pt idx="6900">
                  <c:v>0.00111340545653964</c:v>
                </c:pt>
                <c:pt idx="6901">
                  <c:v>0.00125760446471144</c:v>
                </c:pt>
                <c:pt idx="6902">
                  <c:v>0.00135452510954822</c:v>
                </c:pt>
                <c:pt idx="6903">
                  <c:v>0.00149872411772002</c:v>
                </c:pt>
                <c:pt idx="6904">
                  <c:v>0.00157436949905605</c:v>
                </c:pt>
                <c:pt idx="6905">
                  <c:v>0.00177057470689637</c:v>
                </c:pt>
                <c:pt idx="6906">
                  <c:v>0.00175402727972911</c:v>
                </c:pt>
                <c:pt idx="6907">
                  <c:v>0.00155545815372204</c:v>
                </c:pt>
                <c:pt idx="6908">
                  <c:v>0.00140180347288324</c:v>
                </c:pt>
                <c:pt idx="6909">
                  <c:v>0.00121505393770992</c:v>
                </c:pt>
                <c:pt idx="6910">
                  <c:v>0.000997573466368849</c:v>
                </c:pt>
                <c:pt idx="6911">
                  <c:v>0.000877013639864556</c:v>
                </c:pt>
                <c:pt idx="6912">
                  <c:v>0.000936111594033327</c:v>
                </c:pt>
                <c:pt idx="6913">
                  <c:v>0.000810823931195533</c:v>
                </c:pt>
                <c:pt idx="6914">
                  <c:v>0.000931383757699825</c:v>
                </c:pt>
                <c:pt idx="6915">
                  <c:v>0.000815551767529035</c:v>
                </c:pt>
                <c:pt idx="6916">
                  <c:v>0.000872285803531054</c:v>
                </c:pt>
                <c:pt idx="6917">
                  <c:v>0.000865194049030802</c:v>
                </c:pt>
                <c:pt idx="6918">
                  <c:v>0.000787184749528025</c:v>
                </c:pt>
                <c:pt idx="6919">
                  <c:v>0.000910108494199068</c:v>
                </c:pt>
                <c:pt idx="6920">
                  <c:v>0.000848646621863546</c:v>
                </c:pt>
                <c:pt idx="6921">
                  <c:v>0.00085810229453055</c:v>
                </c:pt>
                <c:pt idx="6922">
                  <c:v>0.000879377558031307</c:v>
                </c:pt>
                <c:pt idx="6923">
                  <c:v>0.000895924985198563</c:v>
                </c:pt>
                <c:pt idx="6924">
                  <c:v>0.000853374458197048</c:v>
                </c:pt>
                <c:pt idx="6925">
                  <c:v>0.000881741476198057</c:v>
                </c:pt>
                <c:pt idx="6926">
                  <c:v>0.000825007440196038</c:v>
                </c:pt>
                <c:pt idx="6927">
                  <c:v>0.000851010540030297</c:v>
                </c:pt>
                <c:pt idx="6928">
                  <c:v>0.000817915685695786</c:v>
                </c:pt>
                <c:pt idx="6929">
                  <c:v>0.000877013639864556</c:v>
                </c:pt>
                <c:pt idx="6930">
                  <c:v>0.000822643522029287</c:v>
                </c:pt>
                <c:pt idx="6931">
                  <c:v>0.000851010540030297</c:v>
                </c:pt>
                <c:pt idx="6932">
                  <c:v>0.000879377558031307</c:v>
                </c:pt>
                <c:pt idx="6933">
                  <c:v>0.000820279603862537</c:v>
                </c:pt>
                <c:pt idx="6934">
                  <c:v>0.000825007440196038</c:v>
                </c:pt>
                <c:pt idx="6935">
                  <c:v>0.000884105394364808</c:v>
                </c:pt>
                <c:pt idx="6936">
                  <c:v>0.000813187849362284</c:v>
                </c:pt>
                <c:pt idx="6937">
                  <c:v>0.000898288903365314</c:v>
                </c:pt>
                <c:pt idx="6938">
                  <c:v>0.000806096094862031</c:v>
                </c:pt>
                <c:pt idx="6939">
                  <c:v>0.000825007440196038</c:v>
                </c:pt>
                <c:pt idx="6940">
                  <c:v>0.000813187849362284</c:v>
                </c:pt>
                <c:pt idx="6941">
                  <c:v>0.00080373217669528</c:v>
                </c:pt>
                <c:pt idx="6942">
                  <c:v>0.000865194049030802</c:v>
                </c:pt>
                <c:pt idx="6943">
                  <c:v>0.000832099194696291</c:v>
                </c:pt>
                <c:pt idx="6944">
                  <c:v>0.000898288903365314</c:v>
                </c:pt>
                <c:pt idx="6945">
                  <c:v>0.00085810229453055</c:v>
                </c:pt>
                <c:pt idx="6946">
                  <c:v>0.000799004340361779</c:v>
                </c:pt>
                <c:pt idx="6947">
                  <c:v>0.000827371358362789</c:v>
                </c:pt>
                <c:pt idx="6948">
                  <c:v>0.000825007440196038</c:v>
                </c:pt>
                <c:pt idx="6949">
                  <c:v>0.000869921885364304</c:v>
                </c:pt>
                <c:pt idx="6950">
                  <c:v>0.000841554867363294</c:v>
                </c:pt>
                <c:pt idx="6951">
                  <c:v>0.000836827031029792</c:v>
                </c:pt>
                <c:pt idx="6952">
                  <c:v>0.000903016739698815</c:v>
                </c:pt>
                <c:pt idx="6953">
                  <c:v>0.000848646621863546</c:v>
                </c:pt>
                <c:pt idx="6954">
                  <c:v>0.000893561067031812</c:v>
                </c:pt>
                <c:pt idx="6955">
                  <c:v>0.000836827031029792</c:v>
                </c:pt>
                <c:pt idx="6956">
                  <c:v>0.000839190949196543</c:v>
                </c:pt>
                <c:pt idx="6957">
                  <c:v>0.000758817731527015</c:v>
                </c:pt>
                <c:pt idx="6958">
                  <c:v>0.000825007440196038</c:v>
                </c:pt>
                <c:pt idx="6959">
                  <c:v>0.000822643522029287</c:v>
                </c:pt>
                <c:pt idx="6960">
                  <c:v>0.000810823931195533</c:v>
                </c:pt>
                <c:pt idx="6961">
                  <c:v>0.000825007440196038</c:v>
                </c:pt>
                <c:pt idx="6962">
                  <c:v>0.000808460013028782</c:v>
                </c:pt>
                <c:pt idx="6963">
                  <c:v>0.000820279603862537</c:v>
                </c:pt>
                <c:pt idx="6964">
                  <c:v>0.000905380657865566</c:v>
                </c:pt>
                <c:pt idx="6965">
                  <c:v>0.000940839430366829</c:v>
                </c:pt>
                <c:pt idx="6966">
                  <c:v>0.000853374458197048</c:v>
                </c:pt>
                <c:pt idx="6967">
                  <c:v>0.000829735276529539</c:v>
                </c:pt>
                <c:pt idx="6968">
                  <c:v>0.00091720024869932</c:v>
                </c:pt>
                <c:pt idx="6969">
                  <c:v>0.000851010540030297</c:v>
                </c:pt>
                <c:pt idx="6970">
                  <c:v>0.000914836330532569</c:v>
                </c:pt>
                <c:pt idx="6971">
                  <c:v>0.000988117793701845</c:v>
                </c:pt>
                <c:pt idx="6972">
                  <c:v>0.000990481711868596</c:v>
                </c:pt>
                <c:pt idx="6973">
                  <c:v>0.000969206448367838</c:v>
                </c:pt>
                <c:pt idx="6974">
                  <c:v>0.00109685802937238</c:v>
                </c:pt>
                <c:pt idx="6975">
                  <c:v>0.00102594048436986</c:v>
                </c:pt>
                <c:pt idx="6976">
                  <c:v>0.00123869311937743</c:v>
                </c:pt>
                <c:pt idx="6977">
                  <c:v>0.00106849101137137</c:v>
                </c:pt>
                <c:pt idx="6978">
                  <c:v>0.00121741785587668</c:v>
                </c:pt>
                <c:pt idx="6979">
                  <c:v>0.00116777557437491</c:v>
                </c:pt>
                <c:pt idx="6980">
                  <c:v>0.00117013949254166</c:v>
                </c:pt>
                <c:pt idx="6981">
                  <c:v>0.0011441363927074</c:v>
                </c:pt>
                <c:pt idx="6982">
                  <c:v>0.00110394978387264</c:v>
                </c:pt>
                <c:pt idx="6983">
                  <c:v>0.0010046652208691</c:v>
                </c:pt>
                <c:pt idx="6984">
                  <c:v>0.00111340545653964</c:v>
                </c:pt>
                <c:pt idx="6985">
                  <c:v>0.00110394978387264</c:v>
                </c:pt>
                <c:pt idx="6986">
                  <c:v>0.00111813329287314</c:v>
                </c:pt>
                <c:pt idx="6987">
                  <c:v>0.00119614259237592</c:v>
                </c:pt>
                <c:pt idx="6988">
                  <c:v>0.00135925294588172</c:v>
                </c:pt>
                <c:pt idx="6989">
                  <c:v>0.00141362306371699</c:v>
                </c:pt>
                <c:pt idx="6990">
                  <c:v>0.0015720055808893</c:v>
                </c:pt>
                <c:pt idx="6991">
                  <c:v>0.00147744885421927</c:v>
                </c:pt>
                <c:pt idx="6992">
                  <c:v>0.00151054370855378</c:v>
                </c:pt>
                <c:pt idx="6993">
                  <c:v>0.00149399628138652</c:v>
                </c:pt>
                <c:pt idx="6994">
                  <c:v>0.0015672777445558</c:v>
                </c:pt>
                <c:pt idx="6995">
                  <c:v>0.00166892622572608</c:v>
                </c:pt>
                <c:pt idx="6996">
                  <c:v>0.00182494482473164</c:v>
                </c:pt>
                <c:pt idx="6997">
                  <c:v>0.00205188096873972</c:v>
                </c:pt>
                <c:pt idx="6998">
                  <c:v>0.00229063670358155</c:v>
                </c:pt>
                <c:pt idx="6999">
                  <c:v>0.0025861264744254</c:v>
                </c:pt>
                <c:pt idx="7000">
                  <c:v>0.00303527092610806</c:v>
                </c:pt>
                <c:pt idx="7001">
                  <c:v>0.00340640607828794</c:v>
                </c:pt>
                <c:pt idx="7002">
                  <c:v>0.00408957842847893</c:v>
                </c:pt>
                <c:pt idx="7003">
                  <c:v>0.0045907290798301</c:v>
                </c:pt>
                <c:pt idx="7004">
                  <c:v>0.00546537880152791</c:v>
                </c:pt>
                <c:pt idx="7005">
                  <c:v>0.00639676255922773</c:v>
                </c:pt>
                <c:pt idx="7006">
                  <c:v>0.00705156789141771</c:v>
                </c:pt>
                <c:pt idx="7007">
                  <c:v>0.00752907936110138</c:v>
                </c:pt>
                <c:pt idx="7008">
                  <c:v>0.00753853503376838</c:v>
                </c:pt>
                <c:pt idx="7009">
                  <c:v>0.00717449163608875</c:v>
                </c:pt>
                <c:pt idx="7010">
                  <c:v>0.00632820893239196</c:v>
                </c:pt>
                <c:pt idx="7011">
                  <c:v>0.00504932920417976</c:v>
                </c:pt>
                <c:pt idx="7012">
                  <c:v>0.00371371543996555</c:v>
                </c:pt>
                <c:pt idx="7013">
                  <c:v>0.00284615747276799</c:v>
                </c:pt>
                <c:pt idx="7014">
                  <c:v>0.00224808617658004</c:v>
                </c:pt>
                <c:pt idx="7015">
                  <c:v>0.00189349845156741</c:v>
                </c:pt>
                <c:pt idx="7016">
                  <c:v>0.00169729324372709</c:v>
                </c:pt>
                <c:pt idx="7017">
                  <c:v>0.00154600248105504</c:v>
                </c:pt>
                <c:pt idx="7018">
                  <c:v>0.0014183509000505</c:v>
                </c:pt>
                <c:pt idx="7019">
                  <c:v>0.00135216119138147</c:v>
                </c:pt>
                <c:pt idx="7020">
                  <c:v>0.00112758896554014</c:v>
                </c:pt>
                <c:pt idx="7021">
                  <c:v>0.00109922194753913</c:v>
                </c:pt>
                <c:pt idx="7022">
                  <c:v>0.00106139925687112</c:v>
                </c:pt>
                <c:pt idx="7023">
                  <c:v>0.000983389957368343</c:v>
                </c:pt>
                <c:pt idx="7024">
                  <c:v>0.00101175697536935</c:v>
                </c:pt>
                <c:pt idx="7025">
                  <c:v>0.000924292003199573</c:v>
                </c:pt>
                <c:pt idx="7026">
                  <c:v>0.000981026039201592</c:v>
                </c:pt>
                <c:pt idx="7027">
                  <c:v>0.0010046652208691</c:v>
                </c:pt>
                <c:pt idx="7028">
                  <c:v>0.000988117793701845</c:v>
                </c:pt>
                <c:pt idx="7029">
                  <c:v>0.00104012399337036</c:v>
                </c:pt>
                <c:pt idx="7030">
                  <c:v>0.00103539615703686</c:v>
                </c:pt>
                <c:pt idx="7031">
                  <c:v>0.00100702913903585</c:v>
                </c:pt>
                <c:pt idx="7032">
                  <c:v>0.00106849101137137</c:v>
                </c:pt>
                <c:pt idx="7033">
                  <c:v>0.00105667142053762</c:v>
                </c:pt>
                <c:pt idx="7034">
                  <c:v>0.00101175697536935</c:v>
                </c:pt>
                <c:pt idx="7035">
                  <c:v>0.000938475512200077</c:v>
                </c:pt>
                <c:pt idx="7036">
                  <c:v>0.000976298202868091</c:v>
                </c:pt>
                <c:pt idx="7037">
                  <c:v>0.000983389957368343</c:v>
                </c:pt>
                <c:pt idx="7038">
                  <c:v>0.000921928085032822</c:v>
                </c:pt>
                <c:pt idx="7039">
                  <c:v>0.000933747675866576</c:v>
                </c:pt>
                <c:pt idx="7040">
                  <c:v>0.000931383757699825</c:v>
                </c:pt>
                <c:pt idx="7041">
                  <c:v>0.000966842530201087</c:v>
                </c:pt>
                <c:pt idx="7042">
                  <c:v>0.00088883323069831</c:v>
                </c:pt>
                <c:pt idx="7043">
                  <c:v>0.000872285803531054</c:v>
                </c:pt>
                <c:pt idx="7044">
                  <c:v>0.00104012399337036</c:v>
                </c:pt>
                <c:pt idx="7045">
                  <c:v>0.000999937384535599</c:v>
                </c:pt>
                <c:pt idx="7046">
                  <c:v>0.000952659021200583</c:v>
                </c:pt>
                <c:pt idx="7047">
                  <c:v>0.000936111594033327</c:v>
                </c:pt>
                <c:pt idx="7048">
                  <c:v>0.00100230130270235</c:v>
                </c:pt>
                <c:pt idx="7049">
                  <c:v>0.00106612709320462</c:v>
                </c:pt>
                <c:pt idx="7050">
                  <c:v>0.00097393428470134</c:v>
                </c:pt>
                <c:pt idx="7051">
                  <c:v>0.000952659021200583</c:v>
                </c:pt>
                <c:pt idx="7052">
                  <c:v>0.000943203348533579</c:v>
                </c:pt>
                <c:pt idx="7053">
                  <c:v>0.000990481711868596</c:v>
                </c:pt>
                <c:pt idx="7054">
                  <c:v>0.000990481711868596</c:v>
                </c:pt>
                <c:pt idx="7055">
                  <c:v>0.000997573466368849</c:v>
                </c:pt>
                <c:pt idx="7056">
                  <c:v>0.000971570366534589</c:v>
                </c:pt>
                <c:pt idx="7057">
                  <c:v>0.000966842530201087</c:v>
                </c:pt>
                <c:pt idx="7058">
                  <c:v>0.000947931184867081</c:v>
                </c:pt>
                <c:pt idx="7059">
                  <c:v>0.000955022939367333</c:v>
                </c:pt>
                <c:pt idx="7060">
                  <c:v>0.000969206448367838</c:v>
                </c:pt>
                <c:pt idx="7061">
                  <c:v>0.000931383757699825</c:v>
                </c:pt>
                <c:pt idx="7062">
                  <c:v>0.000907744576032317</c:v>
                </c:pt>
                <c:pt idx="7063">
                  <c:v>0.000881741476198057</c:v>
                </c:pt>
                <c:pt idx="7064">
                  <c:v>0.000886469312531559</c:v>
                </c:pt>
                <c:pt idx="7065">
                  <c:v>0.000929019839533074</c:v>
                </c:pt>
                <c:pt idx="7066">
                  <c:v>0.00088883323069831</c:v>
                </c:pt>
                <c:pt idx="7067">
                  <c:v>0.000926655921366324</c:v>
                </c:pt>
                <c:pt idx="7068">
                  <c:v>0.00102594048436986</c:v>
                </c:pt>
                <c:pt idx="7069">
                  <c:v>0.000952659021200583</c:v>
                </c:pt>
                <c:pt idx="7070">
                  <c:v>0.000921928085032822</c:v>
                </c:pt>
                <c:pt idx="7071">
                  <c:v>0.000933747675866576</c:v>
                </c:pt>
                <c:pt idx="7072">
                  <c:v>0.000929019839533074</c:v>
                </c:pt>
                <c:pt idx="7073">
                  <c:v>0.00104248791153711</c:v>
                </c:pt>
                <c:pt idx="7074">
                  <c:v>0.000926655921366324</c:v>
                </c:pt>
                <c:pt idx="7075">
                  <c:v>0.000969206448367838</c:v>
                </c:pt>
                <c:pt idx="7076">
                  <c:v>0.000978662121034842</c:v>
                </c:pt>
                <c:pt idx="7077">
                  <c:v>0.000903016739698815</c:v>
                </c:pt>
                <c:pt idx="7078">
                  <c:v>0.000940839430366829</c:v>
                </c:pt>
                <c:pt idx="7079">
                  <c:v>0.000983389957368343</c:v>
                </c:pt>
                <c:pt idx="7080">
                  <c:v>0.000985753875535094</c:v>
                </c:pt>
                <c:pt idx="7081">
                  <c:v>0.000947931184867081</c:v>
                </c:pt>
                <c:pt idx="7082">
                  <c:v>0.000971570366534589</c:v>
                </c:pt>
                <c:pt idx="7083">
                  <c:v>0.00100230130270235</c:v>
                </c:pt>
                <c:pt idx="7084">
                  <c:v>0.000867557967197553</c:v>
                </c:pt>
                <c:pt idx="7085">
                  <c:v>0.000903016739698815</c:v>
                </c:pt>
                <c:pt idx="7086">
                  <c:v>0.000924292003199573</c:v>
                </c:pt>
                <c:pt idx="7087">
                  <c:v>0.000895924985198563</c:v>
                </c:pt>
                <c:pt idx="7088">
                  <c:v>0.000933747675866576</c:v>
                </c:pt>
                <c:pt idx="7089">
                  <c:v>0.000895924985198563</c:v>
                </c:pt>
                <c:pt idx="7090">
                  <c:v>0.000966842530201087</c:v>
                </c:pt>
                <c:pt idx="7091">
                  <c:v>0.00106612709320462</c:v>
                </c:pt>
                <c:pt idx="7092">
                  <c:v>0.000950295103033832</c:v>
                </c:pt>
                <c:pt idx="7093">
                  <c:v>0.000964478612034336</c:v>
                </c:pt>
                <c:pt idx="7094">
                  <c:v>0.000962114693867586</c:v>
                </c:pt>
                <c:pt idx="7095">
                  <c:v>0.000988117793701845</c:v>
                </c:pt>
                <c:pt idx="7096">
                  <c:v>0.0010093930572026</c:v>
                </c:pt>
                <c:pt idx="7097">
                  <c:v>0.000985753875535094</c:v>
                </c:pt>
                <c:pt idx="7098">
                  <c:v>0.000981026039201592</c:v>
                </c:pt>
                <c:pt idx="7099">
                  <c:v>0.000907744576032317</c:v>
                </c:pt>
                <c:pt idx="7100">
                  <c:v>0.00100230130270235</c:v>
                </c:pt>
                <c:pt idx="7101">
                  <c:v>0.000943203348533579</c:v>
                </c:pt>
                <c:pt idx="7102">
                  <c:v>0.000955022939367333</c:v>
                </c:pt>
                <c:pt idx="7103">
                  <c:v>0.000936111594033327</c:v>
                </c:pt>
                <c:pt idx="7104">
                  <c:v>0.00102594048436986</c:v>
                </c:pt>
                <c:pt idx="7105">
                  <c:v>0.000957386857534084</c:v>
                </c:pt>
                <c:pt idx="7106">
                  <c:v>0.000895924985198563</c:v>
                </c:pt>
                <c:pt idx="7107">
                  <c:v>0.000971570366534589</c:v>
                </c:pt>
                <c:pt idx="7108">
                  <c:v>0.000893561067031812</c:v>
                </c:pt>
                <c:pt idx="7109">
                  <c:v>0.000971570366534589</c:v>
                </c:pt>
                <c:pt idx="7110">
                  <c:v>0.000962114693867586</c:v>
                </c:pt>
                <c:pt idx="7111">
                  <c:v>0.00104012399337036</c:v>
                </c:pt>
                <c:pt idx="7112">
                  <c:v>0.000992845630035346</c:v>
                </c:pt>
                <c:pt idx="7113">
                  <c:v>0.00103539615703686</c:v>
                </c:pt>
                <c:pt idx="7114">
                  <c:v>0.0010141208935361</c:v>
                </c:pt>
                <c:pt idx="7115">
                  <c:v>0.000981026039201592</c:v>
                </c:pt>
                <c:pt idx="7116">
                  <c:v>0.000992845630035346</c:v>
                </c:pt>
                <c:pt idx="7117">
                  <c:v>0.000921928085032822</c:v>
                </c:pt>
                <c:pt idx="7118">
                  <c:v>0.00106849101137137</c:v>
                </c:pt>
                <c:pt idx="7119">
                  <c:v>0.000919564166866071</c:v>
                </c:pt>
                <c:pt idx="7120">
                  <c:v>0.000931383757699825</c:v>
                </c:pt>
                <c:pt idx="7121">
                  <c:v>0.000929019839533074</c:v>
                </c:pt>
                <c:pt idx="7122">
                  <c:v>0.00100702913903585</c:v>
                </c:pt>
                <c:pt idx="7123">
                  <c:v>0.000910108494199068</c:v>
                </c:pt>
                <c:pt idx="7124">
                  <c:v>0.000995209548202097</c:v>
                </c:pt>
                <c:pt idx="7125">
                  <c:v>0.000910108494199068</c:v>
                </c:pt>
                <c:pt idx="7126">
                  <c:v>0.000990481711868596</c:v>
                </c:pt>
                <c:pt idx="7127">
                  <c:v>0.000947931184867081</c:v>
                </c:pt>
                <c:pt idx="7128">
                  <c:v>0.000971570366534589</c:v>
                </c:pt>
                <c:pt idx="7129">
                  <c:v>0.000950295103033832</c:v>
                </c:pt>
                <c:pt idx="7130">
                  <c:v>0.000985753875535094</c:v>
                </c:pt>
                <c:pt idx="7131">
                  <c:v>0.00107085492953812</c:v>
                </c:pt>
                <c:pt idx="7132">
                  <c:v>0.00105667142053762</c:v>
                </c:pt>
                <c:pt idx="7133">
                  <c:v>0.00112286112920664</c:v>
                </c:pt>
                <c:pt idx="7134">
                  <c:v>0.00116777557437491</c:v>
                </c:pt>
                <c:pt idx="7135">
                  <c:v>0.00110867762020614</c:v>
                </c:pt>
                <c:pt idx="7136">
                  <c:v>0.00113704463820715</c:v>
                </c:pt>
                <c:pt idx="7137">
                  <c:v>0.00130488282804646</c:v>
                </c:pt>
                <c:pt idx="7138">
                  <c:v>0.00129069931904595</c:v>
                </c:pt>
                <c:pt idx="7139">
                  <c:v>0.00109922194753913</c:v>
                </c:pt>
                <c:pt idx="7140">
                  <c:v>0.00112286112920664</c:v>
                </c:pt>
                <c:pt idx="7141">
                  <c:v>0.00108976627487213</c:v>
                </c:pt>
                <c:pt idx="7142">
                  <c:v>0.00118668691970891</c:v>
                </c:pt>
                <c:pt idx="7143">
                  <c:v>0.00121505393770992</c:v>
                </c:pt>
                <c:pt idx="7144">
                  <c:v>0.00123869311937743</c:v>
                </c:pt>
                <c:pt idx="7145">
                  <c:v>0.00130488282804646</c:v>
                </c:pt>
                <c:pt idx="7146">
                  <c:v>0.00159564476255681</c:v>
                </c:pt>
                <c:pt idx="7147">
                  <c:v>0.00167129014389283</c:v>
                </c:pt>
                <c:pt idx="7148">
                  <c:v>0.00198332734190394</c:v>
                </c:pt>
                <c:pt idx="7149">
                  <c:v>0.00229536453991505</c:v>
                </c:pt>
                <c:pt idx="7150">
                  <c:v>0.00270668630092969</c:v>
                </c:pt>
                <c:pt idx="7151">
                  <c:v>0.00307782145310957</c:v>
                </c:pt>
                <c:pt idx="7152">
                  <c:v>0.00364043397679627</c:v>
                </c:pt>
                <c:pt idx="7153">
                  <c:v>0.00389337322063861</c:v>
                </c:pt>
                <c:pt idx="7154">
                  <c:v>0.00346077619612321</c:v>
                </c:pt>
                <c:pt idx="7155">
                  <c:v>0.00311564414377759</c:v>
                </c:pt>
                <c:pt idx="7156">
                  <c:v>0.00223626658574628</c:v>
                </c:pt>
                <c:pt idx="7157">
                  <c:v>0.0015814612535563</c:v>
                </c:pt>
                <c:pt idx="7158">
                  <c:v>0.00122687352854368</c:v>
                </c:pt>
                <c:pt idx="7159">
                  <c:v>0.00097393428470134</c:v>
                </c:pt>
                <c:pt idx="7160">
                  <c:v>0.00103539615703686</c:v>
                </c:pt>
                <c:pt idx="7161">
                  <c:v>0.00100230130270235</c:v>
                </c:pt>
                <c:pt idx="7162">
                  <c:v>0.000905380657865566</c:v>
                </c:pt>
                <c:pt idx="7163">
                  <c:v>0.000841554867363294</c:v>
                </c:pt>
                <c:pt idx="7164">
                  <c:v>0.000950295103033832</c:v>
                </c:pt>
                <c:pt idx="7165">
                  <c:v>0.000914836330532569</c:v>
                </c:pt>
                <c:pt idx="7166">
                  <c:v>0.000903016739698815</c:v>
                </c:pt>
                <c:pt idx="7167">
                  <c:v>0.000978662121034842</c:v>
                </c:pt>
                <c:pt idx="7168">
                  <c:v>0.00103066832070336</c:v>
                </c:pt>
                <c:pt idx="7169">
                  <c:v>0.000969206448367838</c:v>
                </c:pt>
                <c:pt idx="7170">
                  <c:v>0.000938475512200077</c:v>
                </c:pt>
                <c:pt idx="7171">
                  <c:v>0.00106139925687112</c:v>
                </c:pt>
                <c:pt idx="7172">
                  <c:v>0.000990481711868596</c:v>
                </c:pt>
                <c:pt idx="7173">
                  <c:v>0.00104957966603737</c:v>
                </c:pt>
                <c:pt idx="7174">
                  <c:v>0.00111340545653964</c:v>
                </c:pt>
                <c:pt idx="7175">
                  <c:v>0.00110867762020614</c:v>
                </c:pt>
                <c:pt idx="7176">
                  <c:v>0.00107558276587163</c:v>
                </c:pt>
                <c:pt idx="7177">
                  <c:v>0.00108031060220513</c:v>
                </c:pt>
                <c:pt idx="7178">
                  <c:v>0.00106139925687112</c:v>
                </c:pt>
                <c:pt idx="7179">
                  <c:v>0.00097393428470134</c:v>
                </c:pt>
                <c:pt idx="7180">
                  <c:v>0.000997573466368849</c:v>
                </c:pt>
                <c:pt idx="7181">
                  <c:v>0.000895924985198563</c:v>
                </c:pt>
                <c:pt idx="7182">
                  <c:v>0.000964478612034336</c:v>
                </c:pt>
                <c:pt idx="7183">
                  <c:v>0.000964478612034336</c:v>
                </c:pt>
                <c:pt idx="7184">
                  <c:v>0.000931383757699825</c:v>
                </c:pt>
                <c:pt idx="7185">
                  <c:v>0.000931383757699825</c:v>
                </c:pt>
                <c:pt idx="7186">
                  <c:v>0.0010046652208691</c:v>
                </c:pt>
                <c:pt idx="7187">
                  <c:v>0.000981026039201592</c:v>
                </c:pt>
                <c:pt idx="7188">
                  <c:v>0.000947931184867081</c:v>
                </c:pt>
                <c:pt idx="7189">
                  <c:v>0.000929019839533074</c:v>
                </c:pt>
                <c:pt idx="7190">
                  <c:v>0.000895924985198563</c:v>
                </c:pt>
                <c:pt idx="7191">
                  <c:v>0.000905380657865566</c:v>
                </c:pt>
                <c:pt idx="7192">
                  <c:v>0.000988117793701845</c:v>
                </c:pt>
                <c:pt idx="7193">
                  <c:v>0.0010141208935361</c:v>
                </c:pt>
                <c:pt idx="7194">
                  <c:v>0.000995209548202097</c:v>
                </c:pt>
                <c:pt idx="7195">
                  <c:v>0.000990481711868596</c:v>
                </c:pt>
                <c:pt idx="7196">
                  <c:v>0.000964478612034336</c:v>
                </c:pt>
                <c:pt idx="7197">
                  <c:v>0.00109922194753913</c:v>
                </c:pt>
                <c:pt idx="7198">
                  <c:v>0.000978662121034842</c:v>
                </c:pt>
                <c:pt idx="7199">
                  <c:v>0.00105194358420412</c:v>
                </c:pt>
                <c:pt idx="7200">
                  <c:v>0.000983389957368343</c:v>
                </c:pt>
                <c:pt idx="7201">
                  <c:v>0.00108976627487213</c:v>
                </c:pt>
                <c:pt idx="7202">
                  <c:v>0.00109685802937238</c:v>
                </c:pt>
                <c:pt idx="7203">
                  <c:v>0.0010141208935361</c:v>
                </c:pt>
                <c:pt idx="7204">
                  <c:v>0.00110867762020614</c:v>
                </c:pt>
                <c:pt idx="7205">
                  <c:v>0.00110631370203939</c:v>
                </c:pt>
                <c:pt idx="7206">
                  <c:v>0.00109449411120563</c:v>
                </c:pt>
                <c:pt idx="7207">
                  <c:v>0.00107085492953812</c:v>
                </c:pt>
                <c:pt idx="7208">
                  <c:v>0.000997573466368849</c:v>
                </c:pt>
                <c:pt idx="7209">
                  <c:v>0.000907744576032317</c:v>
                </c:pt>
                <c:pt idx="7210">
                  <c:v>0.000931383757699825</c:v>
                </c:pt>
                <c:pt idx="7211">
                  <c:v>0.000940839430366829</c:v>
                </c:pt>
                <c:pt idx="7212">
                  <c:v>0.000971570366534589</c:v>
                </c:pt>
                <c:pt idx="7213">
                  <c:v>0.000999937384535599</c:v>
                </c:pt>
                <c:pt idx="7214">
                  <c:v>0.000971570366534589</c:v>
                </c:pt>
                <c:pt idx="7215">
                  <c:v>0.000931383757699825</c:v>
                </c:pt>
                <c:pt idx="7216">
                  <c:v>0.000966842530201087</c:v>
                </c:pt>
                <c:pt idx="7217">
                  <c:v>0.000933747675866576</c:v>
                </c:pt>
                <c:pt idx="7218">
                  <c:v>0.0010093930572026</c:v>
                </c:pt>
                <c:pt idx="7219">
                  <c:v>0.000962114693867586</c:v>
                </c:pt>
                <c:pt idx="7220">
                  <c:v>0.00094556726670033</c:v>
                </c:pt>
                <c:pt idx="7221">
                  <c:v>0.000969206448367838</c:v>
                </c:pt>
                <c:pt idx="7222">
                  <c:v>0.000983389957368343</c:v>
                </c:pt>
                <c:pt idx="7223">
                  <c:v>0.000947931184867081</c:v>
                </c:pt>
                <c:pt idx="7224">
                  <c:v>0.00101648481170285</c:v>
                </c:pt>
                <c:pt idx="7225">
                  <c:v>0.000848646621863546</c:v>
                </c:pt>
                <c:pt idx="7226">
                  <c:v>0.000940839430366829</c:v>
                </c:pt>
                <c:pt idx="7227">
                  <c:v>0.00108976627487213</c:v>
                </c:pt>
                <c:pt idx="7228">
                  <c:v>0.000903016739698815</c:v>
                </c:pt>
                <c:pt idx="7229">
                  <c:v>0.00100702913903585</c:v>
                </c:pt>
                <c:pt idx="7230">
                  <c:v>0.00102121264803636</c:v>
                </c:pt>
                <c:pt idx="7231">
                  <c:v>0.00109449411120563</c:v>
                </c:pt>
                <c:pt idx="7232">
                  <c:v>0.000940839430366829</c:v>
                </c:pt>
                <c:pt idx="7233">
                  <c:v>0.000940839430366829</c:v>
                </c:pt>
                <c:pt idx="7234">
                  <c:v>0.000962114693867586</c:v>
                </c:pt>
                <c:pt idx="7235">
                  <c:v>0.000969206448367838</c:v>
                </c:pt>
                <c:pt idx="7236">
                  <c:v>0.00097393428470134</c:v>
                </c:pt>
                <c:pt idx="7237">
                  <c:v>0.00091720024869932</c:v>
                </c:pt>
                <c:pt idx="7238">
                  <c:v>0.000914836330532569</c:v>
                </c:pt>
                <c:pt idx="7239">
                  <c:v>0.000959750775700835</c:v>
                </c:pt>
                <c:pt idx="7240">
                  <c:v>0.000926655921366324</c:v>
                </c:pt>
                <c:pt idx="7241">
                  <c:v>0.000910108494199068</c:v>
                </c:pt>
                <c:pt idx="7242">
                  <c:v>0.000903016739698815</c:v>
                </c:pt>
                <c:pt idx="7243">
                  <c:v>0.000926655921366324</c:v>
                </c:pt>
                <c:pt idx="7244">
                  <c:v>0.000905380657865566</c:v>
                </c:pt>
                <c:pt idx="7245">
                  <c:v>0.000924292003199573</c:v>
                </c:pt>
                <c:pt idx="7246">
                  <c:v>0.00088883323069831</c:v>
                </c:pt>
                <c:pt idx="7247">
                  <c:v>0.000924292003199573</c:v>
                </c:pt>
                <c:pt idx="7248">
                  <c:v>0.000884105394364808</c:v>
                </c:pt>
                <c:pt idx="7249">
                  <c:v>0.000933747675866576</c:v>
                </c:pt>
                <c:pt idx="7250">
                  <c:v>0.000969206448367838</c:v>
                </c:pt>
                <c:pt idx="7251">
                  <c:v>0.000976298202868091</c:v>
                </c:pt>
                <c:pt idx="7252">
                  <c:v>0.000940839430366829</c:v>
                </c:pt>
                <c:pt idx="7253">
                  <c:v>0.000971570366534589</c:v>
                </c:pt>
                <c:pt idx="7254">
                  <c:v>0.00091720024869932</c:v>
                </c:pt>
                <c:pt idx="7255">
                  <c:v>0.000893561067031812</c:v>
                </c:pt>
                <c:pt idx="7256">
                  <c:v>0.000947931184867081</c:v>
                </c:pt>
                <c:pt idx="7257">
                  <c:v>0.000983389957368343</c:v>
                </c:pt>
                <c:pt idx="7258">
                  <c:v>0.000936111594033327</c:v>
                </c:pt>
                <c:pt idx="7259">
                  <c:v>0.000966842530201087</c:v>
                </c:pt>
                <c:pt idx="7260">
                  <c:v>0.000971570366534589</c:v>
                </c:pt>
                <c:pt idx="7261">
                  <c:v>0.000943203348533579</c:v>
                </c:pt>
                <c:pt idx="7262">
                  <c:v>0.000955022939367333</c:v>
                </c:pt>
                <c:pt idx="7263">
                  <c:v>0.000978662121034842</c:v>
                </c:pt>
                <c:pt idx="7264">
                  <c:v>0.000969206448367838</c:v>
                </c:pt>
                <c:pt idx="7265">
                  <c:v>0.00102121264803636</c:v>
                </c:pt>
                <c:pt idx="7266">
                  <c:v>0.000893561067031812</c:v>
                </c:pt>
                <c:pt idx="7267">
                  <c:v>0.000929019839533074</c:v>
                </c:pt>
                <c:pt idx="7268">
                  <c:v>0.00091720024869932</c:v>
                </c:pt>
                <c:pt idx="7269">
                  <c:v>0.000895924985198563</c:v>
                </c:pt>
                <c:pt idx="7270">
                  <c:v>0.000921928085032822</c:v>
                </c:pt>
                <c:pt idx="7271">
                  <c:v>0.000950295103033832</c:v>
                </c:pt>
                <c:pt idx="7272">
                  <c:v>0.000931383757699825</c:v>
                </c:pt>
                <c:pt idx="7273">
                  <c:v>0.00094556726670033</c:v>
                </c:pt>
                <c:pt idx="7274">
                  <c:v>0.000988117793701845</c:v>
                </c:pt>
                <c:pt idx="7275">
                  <c:v>0.0010046652208691</c:v>
                </c:pt>
                <c:pt idx="7276">
                  <c:v>0.000836827031029792</c:v>
                </c:pt>
                <c:pt idx="7277">
                  <c:v>0.00101175697536935</c:v>
                </c:pt>
                <c:pt idx="7278">
                  <c:v>0.000914836330532569</c:v>
                </c:pt>
                <c:pt idx="7279">
                  <c:v>0.000898288903365314</c:v>
                </c:pt>
                <c:pt idx="7280">
                  <c:v>0.00103303223887011</c:v>
                </c:pt>
                <c:pt idx="7281">
                  <c:v>0.000964478612034336</c:v>
                </c:pt>
                <c:pt idx="7282">
                  <c:v>0.00094556726670033</c:v>
                </c:pt>
                <c:pt idx="7283">
                  <c:v>0.000905380657865566</c:v>
                </c:pt>
                <c:pt idx="7284">
                  <c:v>0.00103066832070336</c:v>
                </c:pt>
                <c:pt idx="7285">
                  <c:v>0.000992845630035346</c:v>
                </c:pt>
                <c:pt idx="7286">
                  <c:v>0.000931383757699825</c:v>
                </c:pt>
                <c:pt idx="7287">
                  <c:v>0.00102594048436986</c:v>
                </c:pt>
                <c:pt idx="7288">
                  <c:v>0.000936111594033327</c:v>
                </c:pt>
                <c:pt idx="7289">
                  <c:v>0.00094556726670033</c:v>
                </c:pt>
                <c:pt idx="7290">
                  <c:v>0.00097393428470134</c:v>
                </c:pt>
                <c:pt idx="7291">
                  <c:v>0.000959750775700835</c:v>
                </c:pt>
                <c:pt idx="7292">
                  <c:v>0.000940839430366829</c:v>
                </c:pt>
                <c:pt idx="7293">
                  <c:v>0.00100702913903585</c:v>
                </c:pt>
                <c:pt idx="7294">
                  <c:v>0.000995209548202097</c:v>
                </c:pt>
                <c:pt idx="7295">
                  <c:v>0.00103303223887011</c:v>
                </c:pt>
                <c:pt idx="7296">
                  <c:v>0.000924292003199573</c:v>
                </c:pt>
                <c:pt idx="7297">
                  <c:v>0.000905380657865566</c:v>
                </c:pt>
                <c:pt idx="7298">
                  <c:v>0.000931383757699825</c:v>
                </c:pt>
                <c:pt idx="7299">
                  <c:v>0.000988117793701845</c:v>
                </c:pt>
                <c:pt idx="7300">
                  <c:v>0.000990481711868596</c:v>
                </c:pt>
                <c:pt idx="7301">
                  <c:v>0.000995209548202097</c:v>
                </c:pt>
                <c:pt idx="7302">
                  <c:v>0.000959750775700835</c:v>
                </c:pt>
                <c:pt idx="7303">
                  <c:v>0.000978662121034842</c:v>
                </c:pt>
                <c:pt idx="7304">
                  <c:v>0.000992845630035346</c:v>
                </c:pt>
                <c:pt idx="7305">
                  <c:v>0.000966842530201087</c:v>
                </c:pt>
                <c:pt idx="7306">
                  <c:v>0.000940839430366829</c:v>
                </c:pt>
                <c:pt idx="7307">
                  <c:v>0.000990481711868596</c:v>
                </c:pt>
                <c:pt idx="7308">
                  <c:v>0.000931383757699825</c:v>
                </c:pt>
                <c:pt idx="7309">
                  <c:v>0.000988117793701845</c:v>
                </c:pt>
                <c:pt idx="7310">
                  <c:v>0.00100702913903585</c:v>
                </c:pt>
                <c:pt idx="7311">
                  <c:v>0.00101175697536935</c:v>
                </c:pt>
                <c:pt idx="7312">
                  <c:v>0.00108031060220513</c:v>
                </c:pt>
                <c:pt idx="7313">
                  <c:v>0.00101648481170285</c:v>
                </c:pt>
                <c:pt idx="7314">
                  <c:v>0.000940839430366829</c:v>
                </c:pt>
                <c:pt idx="7315">
                  <c:v>0.000971570366534589</c:v>
                </c:pt>
                <c:pt idx="7316">
                  <c:v>0.00094556726670033</c:v>
                </c:pt>
                <c:pt idx="7317">
                  <c:v>0.000981026039201592</c:v>
                </c:pt>
                <c:pt idx="7318">
                  <c:v>0.000983389957368343</c:v>
                </c:pt>
                <c:pt idx="7319">
                  <c:v>0.00100230130270235</c:v>
                </c:pt>
                <c:pt idx="7320">
                  <c:v>0.000990481711868596</c:v>
                </c:pt>
                <c:pt idx="7321">
                  <c:v>0.000903016739698815</c:v>
                </c:pt>
                <c:pt idx="7322">
                  <c:v>0.000921928085032822</c:v>
                </c:pt>
                <c:pt idx="7323">
                  <c:v>0.000947931184867081</c:v>
                </c:pt>
                <c:pt idx="7324">
                  <c:v>0.000964478612034336</c:v>
                </c:pt>
                <c:pt idx="7325">
                  <c:v>0.000995209548202097</c:v>
                </c:pt>
                <c:pt idx="7326">
                  <c:v>0.000962114693867586</c:v>
                </c:pt>
                <c:pt idx="7327">
                  <c:v>0.000924292003199573</c:v>
                </c:pt>
                <c:pt idx="7328">
                  <c:v>0.000971570366534589</c:v>
                </c:pt>
                <c:pt idx="7329">
                  <c:v>0.000990481711868596</c:v>
                </c:pt>
                <c:pt idx="7330">
                  <c:v>0.000855738376363798</c:v>
                </c:pt>
                <c:pt idx="7331">
                  <c:v>0.000926655921366324</c:v>
                </c:pt>
                <c:pt idx="7332">
                  <c:v>0.000962114693867586</c:v>
                </c:pt>
                <c:pt idx="7333">
                  <c:v>0.000947931184867081</c:v>
                </c:pt>
                <c:pt idx="7334">
                  <c:v>0.000884105394364808</c:v>
                </c:pt>
                <c:pt idx="7335">
                  <c:v>0.00108976627487213</c:v>
                </c:pt>
                <c:pt idx="7336">
                  <c:v>0.000957386857534084</c:v>
                </c:pt>
                <c:pt idx="7337">
                  <c:v>0.000971570366534589</c:v>
                </c:pt>
                <c:pt idx="7338">
                  <c:v>0.000976298202868091</c:v>
                </c:pt>
                <c:pt idx="7339">
                  <c:v>0.000900652821532065</c:v>
                </c:pt>
                <c:pt idx="7340">
                  <c:v>0.00108503843853863</c:v>
                </c:pt>
                <c:pt idx="7341">
                  <c:v>0.000981026039201592</c:v>
                </c:pt>
                <c:pt idx="7342">
                  <c:v>0.000992845630035346</c:v>
                </c:pt>
                <c:pt idx="7343">
                  <c:v>0.00094556726670033</c:v>
                </c:pt>
                <c:pt idx="7344">
                  <c:v>0.000964478612034336</c:v>
                </c:pt>
                <c:pt idx="7345">
                  <c:v>0.00108031060220513</c:v>
                </c:pt>
                <c:pt idx="7346">
                  <c:v>0.000933747675866576</c:v>
                </c:pt>
                <c:pt idx="7347">
                  <c:v>0.000988117793701845</c:v>
                </c:pt>
                <c:pt idx="7348">
                  <c:v>0.000983389957368343</c:v>
                </c:pt>
                <c:pt idx="7349">
                  <c:v>0.000884105394364808</c:v>
                </c:pt>
                <c:pt idx="7350">
                  <c:v>0.000957386857534084</c:v>
                </c:pt>
                <c:pt idx="7351">
                  <c:v>0.000959750775700835</c:v>
                </c:pt>
                <c:pt idx="7352">
                  <c:v>0.000910108494199068</c:v>
                </c:pt>
                <c:pt idx="7353">
                  <c:v>0.000985753875535094</c:v>
                </c:pt>
                <c:pt idx="7354">
                  <c:v>0.000988117793701845</c:v>
                </c:pt>
                <c:pt idx="7355">
                  <c:v>0.000924292003199573</c:v>
                </c:pt>
                <c:pt idx="7356">
                  <c:v>0.000938475512200077</c:v>
                </c:pt>
                <c:pt idx="7357">
                  <c:v>0.000964478612034336</c:v>
                </c:pt>
                <c:pt idx="7358">
                  <c:v>0.000999937384535599</c:v>
                </c:pt>
                <c:pt idx="7359">
                  <c:v>0.000931383757699825</c:v>
                </c:pt>
                <c:pt idx="7360">
                  <c:v>0.00102121264803636</c:v>
                </c:pt>
                <c:pt idx="7361">
                  <c:v>0.000955022939367333</c:v>
                </c:pt>
                <c:pt idx="7362">
                  <c:v>0.000964478612034336</c:v>
                </c:pt>
                <c:pt idx="7363">
                  <c:v>0.00094556726670033</c:v>
                </c:pt>
                <c:pt idx="7364">
                  <c:v>0.00097393428470134</c:v>
                </c:pt>
                <c:pt idx="7365">
                  <c:v>0.000990481711868596</c:v>
                </c:pt>
                <c:pt idx="7366">
                  <c:v>0.000933747675866576</c:v>
                </c:pt>
                <c:pt idx="7367">
                  <c:v>0.000997573466368849</c:v>
                </c:pt>
                <c:pt idx="7368">
                  <c:v>0.000865194049030802</c:v>
                </c:pt>
                <c:pt idx="7369">
                  <c:v>0.000950295103033832</c:v>
                </c:pt>
                <c:pt idx="7370">
                  <c:v>0.000947931184867081</c:v>
                </c:pt>
                <c:pt idx="7371">
                  <c:v>0.000950295103033832</c:v>
                </c:pt>
                <c:pt idx="7372">
                  <c:v>0.000874649721697805</c:v>
                </c:pt>
                <c:pt idx="7373">
                  <c:v>0.000988117793701845</c:v>
                </c:pt>
                <c:pt idx="7374">
                  <c:v>0.000921928085032822</c:v>
                </c:pt>
                <c:pt idx="7375">
                  <c:v>0.000964478612034336</c:v>
                </c:pt>
                <c:pt idx="7376">
                  <c:v>0.000903016739698815</c:v>
                </c:pt>
                <c:pt idx="7377">
                  <c:v>0.000921928085032822</c:v>
                </c:pt>
                <c:pt idx="7378">
                  <c:v>0.000924292003199573</c:v>
                </c:pt>
                <c:pt idx="7379">
                  <c:v>0.000955022939367333</c:v>
                </c:pt>
                <c:pt idx="7380">
                  <c:v>0.000950295103033832</c:v>
                </c:pt>
                <c:pt idx="7381">
                  <c:v>0.00109449411120563</c:v>
                </c:pt>
                <c:pt idx="7382">
                  <c:v>0.00111576937470639</c:v>
                </c:pt>
                <c:pt idx="7383">
                  <c:v>0.00123632920121068</c:v>
                </c:pt>
                <c:pt idx="7384">
                  <c:v>0.00124814879204444</c:v>
                </c:pt>
                <c:pt idx="7385">
                  <c:v>0.00133797768238097</c:v>
                </c:pt>
                <c:pt idx="7386">
                  <c:v>0.00135925294588172</c:v>
                </c:pt>
                <c:pt idx="7387">
                  <c:v>0.00155073031738854</c:v>
                </c:pt>
                <c:pt idx="7388">
                  <c:v>0.00150581587222028</c:v>
                </c:pt>
                <c:pt idx="7389">
                  <c:v>0.00137343645488223</c:v>
                </c:pt>
                <c:pt idx="7390">
                  <c:v>0.00127415189187869</c:v>
                </c:pt>
                <c:pt idx="7391">
                  <c:v>0.00112758896554014</c:v>
                </c:pt>
                <c:pt idx="7392">
                  <c:v>0.00107558276587163</c:v>
                </c:pt>
                <c:pt idx="7393">
                  <c:v>0.00103776007520361</c:v>
                </c:pt>
                <c:pt idx="7394">
                  <c:v>0.000957386857534084</c:v>
                </c:pt>
                <c:pt idx="7395">
                  <c:v>0.00107321884770487</c:v>
                </c:pt>
                <c:pt idx="7396">
                  <c:v>0.00103303223887011</c:v>
                </c:pt>
                <c:pt idx="7397">
                  <c:v>0.00102357656620311</c:v>
                </c:pt>
                <c:pt idx="7398">
                  <c:v>0.00101884872986961</c:v>
                </c:pt>
                <c:pt idx="7399">
                  <c:v>0.00104248791153711</c:v>
                </c:pt>
                <c:pt idx="7400">
                  <c:v>0.000877013639864556</c:v>
                </c:pt>
                <c:pt idx="7401">
                  <c:v>0.000959750775700835</c:v>
                </c:pt>
                <c:pt idx="7402">
                  <c:v>0.000841554867363294</c:v>
                </c:pt>
                <c:pt idx="7403">
                  <c:v>0.000903016739698815</c:v>
                </c:pt>
                <c:pt idx="7404">
                  <c:v>0.000933747675866576</c:v>
                </c:pt>
                <c:pt idx="7405">
                  <c:v>0.000938475512200077</c:v>
                </c:pt>
                <c:pt idx="7406">
                  <c:v>0.00088883323069831</c:v>
                </c:pt>
                <c:pt idx="7407">
                  <c:v>0.000924292003199573</c:v>
                </c:pt>
                <c:pt idx="7408">
                  <c:v>0.000959750775700835</c:v>
                </c:pt>
                <c:pt idx="7409">
                  <c:v>0.000988117793701845</c:v>
                </c:pt>
                <c:pt idx="7410">
                  <c:v>0.000983389957368343</c:v>
                </c:pt>
                <c:pt idx="7411">
                  <c:v>0.00101648481170285</c:v>
                </c:pt>
                <c:pt idx="7412">
                  <c:v>0.000843918785530045</c:v>
                </c:pt>
                <c:pt idx="7413">
                  <c:v>0.000919564166866071</c:v>
                </c:pt>
                <c:pt idx="7414">
                  <c:v>0.000855738376363798</c:v>
                </c:pt>
                <c:pt idx="7415">
                  <c:v>0.000846282703696796</c:v>
                </c:pt>
                <c:pt idx="7416">
                  <c:v>0.000820279603862537</c:v>
                </c:pt>
                <c:pt idx="7417">
                  <c:v>0.000976298202868091</c:v>
                </c:pt>
                <c:pt idx="7418">
                  <c:v>0.000926655921366324</c:v>
                </c:pt>
                <c:pt idx="7419">
                  <c:v>0.00103539615703686</c:v>
                </c:pt>
                <c:pt idx="7420">
                  <c:v>0.00091720024869932</c:v>
                </c:pt>
                <c:pt idx="7421">
                  <c:v>0.000886469312531559</c:v>
                </c:pt>
                <c:pt idx="7422">
                  <c:v>0.000898288903365314</c:v>
                </c:pt>
                <c:pt idx="7423">
                  <c:v>0.000914836330532569</c:v>
                </c:pt>
                <c:pt idx="7424">
                  <c:v>0.000836827031029792</c:v>
                </c:pt>
                <c:pt idx="7425">
                  <c:v>0.000893561067031812</c:v>
                </c:pt>
                <c:pt idx="7426">
                  <c:v>0.000820279603862537</c:v>
                </c:pt>
                <c:pt idx="7427">
                  <c:v>0.000836827031029792</c:v>
                </c:pt>
                <c:pt idx="7428">
                  <c:v>0.000903016739698815</c:v>
                </c:pt>
                <c:pt idx="7429">
                  <c:v>0.000877013639864556</c:v>
                </c:pt>
                <c:pt idx="7430">
                  <c:v>0.000808460013028782</c:v>
                </c:pt>
                <c:pt idx="7431">
                  <c:v>0.000806096094862031</c:v>
                </c:pt>
                <c:pt idx="7432">
                  <c:v>0.000869921885364304</c:v>
                </c:pt>
                <c:pt idx="7433">
                  <c:v>0.0008604662126973</c:v>
                </c:pt>
                <c:pt idx="7434">
                  <c:v>0.000921928085032822</c:v>
                </c:pt>
                <c:pt idx="7435">
                  <c:v>0.000806096094862031</c:v>
                </c:pt>
                <c:pt idx="7436">
                  <c:v>0.000853374458197048</c:v>
                </c:pt>
                <c:pt idx="7437">
                  <c:v>0.000810823931195533</c:v>
                </c:pt>
                <c:pt idx="7438">
                  <c:v>0.000848646621863546</c:v>
                </c:pt>
                <c:pt idx="7439">
                  <c:v>0.000834463112863041</c:v>
                </c:pt>
                <c:pt idx="7440">
                  <c:v>0.000853374458197048</c:v>
                </c:pt>
                <c:pt idx="7441">
                  <c:v>0.000872285803531054</c:v>
                </c:pt>
                <c:pt idx="7442">
                  <c:v>0.000898288903365314</c:v>
                </c:pt>
                <c:pt idx="7443">
                  <c:v>0.000879377558031307</c:v>
                </c:pt>
                <c:pt idx="7444">
                  <c:v>0.000763545567860517</c:v>
                </c:pt>
                <c:pt idx="7445">
                  <c:v>0.000910108494199068</c:v>
                </c:pt>
                <c:pt idx="7446">
                  <c:v>0.000938475512200077</c:v>
                </c:pt>
                <c:pt idx="7447">
                  <c:v>0.000846282703696796</c:v>
                </c:pt>
                <c:pt idx="7448">
                  <c:v>0.00101175697536935</c:v>
                </c:pt>
                <c:pt idx="7449">
                  <c:v>0.000978662121034842</c:v>
                </c:pt>
                <c:pt idx="7450">
                  <c:v>0.00105667142053762</c:v>
                </c:pt>
                <c:pt idx="7451">
                  <c:v>0.00106612709320462</c:v>
                </c:pt>
                <c:pt idx="7452">
                  <c:v>0.00110158586570588</c:v>
                </c:pt>
                <c:pt idx="7453">
                  <c:v>0.00118195908337541</c:v>
                </c:pt>
                <c:pt idx="7454">
                  <c:v>0.0011583199017079</c:v>
                </c:pt>
                <c:pt idx="7455">
                  <c:v>0.0011535920653744</c:v>
                </c:pt>
                <c:pt idx="7456">
                  <c:v>0.00103776007520361</c:v>
                </c:pt>
                <c:pt idx="7457">
                  <c:v>0.000884105394364808</c:v>
                </c:pt>
                <c:pt idx="7458">
                  <c:v>0.00077300124052752</c:v>
                </c:pt>
                <c:pt idx="7459">
                  <c:v>0.000855738376363798</c:v>
                </c:pt>
                <c:pt idx="7460">
                  <c:v>0.000799004340361779</c:v>
                </c:pt>
                <c:pt idx="7461">
                  <c:v>0.000749362058860012</c:v>
                </c:pt>
                <c:pt idx="7462">
                  <c:v>0.000713903286358749</c:v>
                </c:pt>
                <c:pt idx="7463">
                  <c:v>0.000758817731527015</c:v>
                </c:pt>
                <c:pt idx="7464">
                  <c:v>0.000761181649693766</c:v>
                </c:pt>
                <c:pt idx="7465">
                  <c:v>0.000699719777358244</c:v>
                </c:pt>
                <c:pt idx="7466">
                  <c:v>0.000794276504028277</c:v>
                </c:pt>
                <c:pt idx="7467">
                  <c:v>0.000763545567860517</c:v>
                </c:pt>
                <c:pt idx="7468">
                  <c:v>0.000765909486027267</c:v>
                </c:pt>
                <c:pt idx="7469">
                  <c:v>0.000725722877192503</c:v>
                </c:pt>
                <c:pt idx="7470">
                  <c:v>0.000706811531858497</c:v>
                </c:pt>
                <c:pt idx="7471">
                  <c:v>0.000728086795359254</c:v>
                </c:pt>
                <c:pt idx="7472">
                  <c:v>0.00068790018652449</c:v>
                </c:pt>
                <c:pt idx="7473">
                  <c:v>0.000780092995027772</c:v>
                </c:pt>
                <c:pt idx="7474">
                  <c:v>0.00077300124052752</c:v>
                </c:pt>
                <c:pt idx="7475">
                  <c:v>0.000683172350190989</c:v>
                </c:pt>
                <c:pt idx="7476">
                  <c:v>0.000749362058860012</c:v>
                </c:pt>
                <c:pt idx="7477">
                  <c:v>0.000735178549859507</c:v>
                </c:pt>
                <c:pt idx="7478">
                  <c:v>0.000815551767529035</c:v>
                </c:pt>
                <c:pt idx="7479">
                  <c:v>0.000720995040859002</c:v>
                </c:pt>
                <c:pt idx="7480">
                  <c:v>0.000720995040859002</c:v>
                </c:pt>
                <c:pt idx="7481">
                  <c:v>0.000668988841190484</c:v>
                </c:pt>
                <c:pt idx="7482">
                  <c:v>0.000628802232355719</c:v>
                </c:pt>
                <c:pt idx="7483">
                  <c:v>0.000732814631692756</c:v>
                </c:pt>
                <c:pt idx="7484">
                  <c:v>0.0007162672045255</c:v>
                </c:pt>
                <c:pt idx="7485">
                  <c:v>0.000768273404194018</c:v>
                </c:pt>
                <c:pt idx="7486">
                  <c:v>0.000609890887021713</c:v>
                </c:pt>
                <c:pt idx="7487">
                  <c:v>0.0007162672045255</c:v>
                </c:pt>
                <c:pt idx="7488">
                  <c:v>0.000586251705354205</c:v>
                </c:pt>
                <c:pt idx="7489">
                  <c:v>0.000713903286358749</c:v>
                </c:pt>
                <c:pt idx="7490">
                  <c:v>0.000652441414023228</c:v>
                </c:pt>
                <c:pt idx="7491">
                  <c:v>0.000661897086690231</c:v>
                </c:pt>
                <c:pt idx="7492">
                  <c:v>0.000664261004856982</c:v>
                </c:pt>
                <c:pt idx="7493">
                  <c:v>0.000702083695524995</c:v>
                </c:pt>
                <c:pt idx="7494">
                  <c:v>0.000676080595690736</c:v>
                </c:pt>
                <c:pt idx="7495">
                  <c:v>0.000650077495856477</c:v>
                </c:pt>
                <c:pt idx="7496">
                  <c:v>0.000609890887021713</c:v>
                </c:pt>
                <c:pt idx="7497">
                  <c:v>0.000680808432024238</c:v>
                </c:pt>
                <c:pt idx="7498">
                  <c:v>0.00065716925035673</c:v>
                </c:pt>
                <c:pt idx="7499">
                  <c:v>0.000645349659522975</c:v>
                </c:pt>
                <c:pt idx="7500">
                  <c:v>0.0005720681963537</c:v>
                </c:pt>
                <c:pt idx="7501">
                  <c:v>0.000624074396022218</c:v>
                </c:pt>
                <c:pt idx="7502">
                  <c:v>0.000626438314188969</c:v>
                </c:pt>
                <c:pt idx="7503">
                  <c:v>0.000640621823189474</c:v>
                </c:pt>
                <c:pt idx="7504">
                  <c:v>0.000676080595690736</c:v>
                </c:pt>
                <c:pt idx="7505">
                  <c:v>0.000645349659522975</c:v>
                </c:pt>
                <c:pt idx="7506">
                  <c:v>0.000678444513857487</c:v>
                </c:pt>
                <c:pt idx="7507">
                  <c:v>0.000633530068689221</c:v>
                </c:pt>
                <c:pt idx="7508">
                  <c:v>0.000633530068689221</c:v>
                </c:pt>
                <c:pt idx="7509">
                  <c:v>0.0005720681963537</c:v>
                </c:pt>
                <c:pt idx="7510">
                  <c:v>0.00054370117835269</c:v>
                </c:pt>
                <c:pt idx="7511">
                  <c:v>0.000579159950853952</c:v>
                </c:pt>
                <c:pt idx="7512">
                  <c:v>0.000628802232355719</c:v>
                </c:pt>
                <c:pt idx="7513">
                  <c:v>0.000586251705354205</c:v>
                </c:pt>
                <c:pt idx="7514">
                  <c:v>0.000647713577689726</c:v>
                </c:pt>
                <c:pt idx="7515">
                  <c:v>0.000588615623520955</c:v>
                </c:pt>
                <c:pt idx="7516">
                  <c:v>0.000590979541687707</c:v>
                </c:pt>
                <c:pt idx="7517">
                  <c:v>0.000612254805188464</c:v>
                </c:pt>
                <c:pt idx="7518">
                  <c:v>0.000595707378021208</c:v>
                </c:pt>
                <c:pt idx="7519">
                  <c:v>0.000574432114520451</c:v>
                </c:pt>
                <c:pt idx="7520">
                  <c:v>0.000576796032687201</c:v>
                </c:pt>
                <c:pt idx="7521">
                  <c:v>0.000576796032687201</c:v>
                </c:pt>
                <c:pt idx="7522">
                  <c:v>0.000633530068689221</c:v>
                </c:pt>
                <c:pt idx="7523">
                  <c:v>0.000562612523686696</c:v>
                </c:pt>
                <c:pt idx="7524">
                  <c:v>0.000628802232355719</c:v>
                </c:pt>
                <c:pt idx="7525">
                  <c:v>0.000564976441853447</c:v>
                </c:pt>
                <c:pt idx="7526">
                  <c:v>0.000605163050688211</c:v>
                </c:pt>
                <c:pt idx="7527">
                  <c:v>0.000595707378021208</c:v>
                </c:pt>
                <c:pt idx="7528">
                  <c:v>0.000586251705354205</c:v>
                </c:pt>
                <c:pt idx="7529">
                  <c:v>0.000581523869020703</c:v>
                </c:pt>
                <c:pt idx="7530">
                  <c:v>0.000621710477855467</c:v>
                </c:pt>
                <c:pt idx="7531">
                  <c:v>0.00060043521435471</c:v>
                </c:pt>
                <c:pt idx="7532">
                  <c:v>0.000635893986855972</c:v>
                </c:pt>
                <c:pt idx="7533">
                  <c:v>0.000640621823189474</c:v>
                </c:pt>
                <c:pt idx="7534">
                  <c:v>0.000614618723355214</c:v>
                </c:pt>
                <c:pt idx="7535">
                  <c:v>0.000574432114520451</c:v>
                </c:pt>
                <c:pt idx="7536">
                  <c:v>0.000538973342019188</c:v>
                </c:pt>
                <c:pt idx="7537">
                  <c:v>0.000548429014686191</c:v>
                </c:pt>
                <c:pt idx="7538">
                  <c:v>0.000470419715183414</c:v>
                </c:pt>
                <c:pt idx="7539">
                  <c:v>0.000590979541687707</c:v>
                </c:pt>
                <c:pt idx="7540">
                  <c:v>0.000562612523686696</c:v>
                </c:pt>
                <c:pt idx="7541">
                  <c:v>0.000541337260185939</c:v>
                </c:pt>
                <c:pt idx="7542">
                  <c:v>0.000548429014686191</c:v>
                </c:pt>
                <c:pt idx="7543">
                  <c:v>0.000531881587518935</c:v>
                </c:pt>
                <c:pt idx="7544">
                  <c:v>0.000598071296187959</c:v>
                </c:pt>
                <c:pt idx="7545">
                  <c:v>0.000581523869020703</c:v>
                </c:pt>
                <c:pt idx="7546">
                  <c:v>0.000607526968854962</c:v>
                </c:pt>
                <c:pt idx="7547">
                  <c:v>0.000550792932852942</c:v>
                </c:pt>
                <c:pt idx="7548">
                  <c:v>0.000536609423852437</c:v>
                </c:pt>
                <c:pt idx="7549">
                  <c:v>0.000619346559688716</c:v>
                </c:pt>
                <c:pt idx="7550">
                  <c:v>0.000553156851019693</c:v>
                </c:pt>
                <c:pt idx="7551">
                  <c:v>0.000609890887021713</c:v>
                </c:pt>
                <c:pt idx="7552">
                  <c:v>0.000555520769186444</c:v>
                </c:pt>
                <c:pt idx="7553">
                  <c:v>0.000567340360020198</c:v>
                </c:pt>
                <c:pt idx="7554">
                  <c:v>0.000569704278186949</c:v>
                </c:pt>
                <c:pt idx="7555">
                  <c:v>0.000534245505685686</c:v>
                </c:pt>
                <c:pt idx="7556">
                  <c:v>0.000555520769186444</c:v>
                </c:pt>
                <c:pt idx="7557">
                  <c:v>0.000505878487684676</c:v>
                </c:pt>
                <c:pt idx="7558">
                  <c:v>0.000583887787187454</c:v>
                </c:pt>
                <c:pt idx="7559">
                  <c:v>0.000529517669352185</c:v>
                </c:pt>
                <c:pt idx="7560">
                  <c:v>0.000501150651351175</c:v>
                </c:pt>
                <c:pt idx="7561">
                  <c:v>0.000524789833018683</c:v>
                </c:pt>
                <c:pt idx="7562">
                  <c:v>0.000538973342019188</c:v>
                </c:pt>
                <c:pt idx="7563">
                  <c:v>0.000553156851019693</c:v>
                </c:pt>
                <c:pt idx="7564">
                  <c:v>0.000522425914851932</c:v>
                </c:pt>
                <c:pt idx="7565">
                  <c:v>0.000527153751185434</c:v>
                </c:pt>
                <c:pt idx="7566">
                  <c:v>0.000522425914851932</c:v>
                </c:pt>
                <c:pt idx="7567">
                  <c:v>0.000569704278186949</c:v>
                </c:pt>
                <c:pt idx="7568">
                  <c:v>0.000546065096519441</c:v>
                </c:pt>
                <c:pt idx="7569">
                  <c:v>0.000586251705354205</c:v>
                </c:pt>
                <c:pt idx="7570">
                  <c:v>0.000595707378021208</c:v>
                </c:pt>
                <c:pt idx="7571">
                  <c:v>0.000574432114520451</c:v>
                </c:pt>
                <c:pt idx="7572">
                  <c:v>0.000522425914851932</c:v>
                </c:pt>
                <c:pt idx="7573">
                  <c:v>0.000562612523686696</c:v>
                </c:pt>
                <c:pt idx="7574">
                  <c:v>0.000579159950853952</c:v>
                </c:pt>
                <c:pt idx="7575">
                  <c:v>0.000522425914851932</c:v>
                </c:pt>
                <c:pt idx="7576">
                  <c:v>0.000531881587518935</c:v>
                </c:pt>
                <c:pt idx="7577">
                  <c:v>0.000609890887021713</c:v>
                </c:pt>
                <c:pt idx="7578">
                  <c:v>0.000508242405851428</c:v>
                </c:pt>
                <c:pt idx="7579">
                  <c:v>0.000555520769186444</c:v>
                </c:pt>
                <c:pt idx="7580">
                  <c:v>0.000465691878849913</c:v>
                </c:pt>
                <c:pt idx="7581">
                  <c:v>0.000524789833018683</c:v>
                </c:pt>
                <c:pt idx="7582">
                  <c:v>0.000598071296187959</c:v>
                </c:pt>
                <c:pt idx="7583">
                  <c:v>0.000583887787187454</c:v>
                </c:pt>
                <c:pt idx="7584">
                  <c:v>0.000505878487684676</c:v>
                </c:pt>
                <c:pt idx="7585">
                  <c:v>0.000508242405851428</c:v>
                </c:pt>
                <c:pt idx="7586">
                  <c:v>0.000579159950853952</c:v>
                </c:pt>
                <c:pt idx="7587">
                  <c:v>0.000574432114520451</c:v>
                </c:pt>
                <c:pt idx="7588">
                  <c:v>0.000522425914851932</c:v>
                </c:pt>
                <c:pt idx="7589">
                  <c:v>0.000588615623520955</c:v>
                </c:pt>
                <c:pt idx="7590">
                  <c:v>0.000501150651351175</c:v>
                </c:pt>
                <c:pt idx="7591">
                  <c:v>0.000574432114520451</c:v>
                </c:pt>
                <c:pt idx="7592">
                  <c:v>0.000522425914851932</c:v>
                </c:pt>
                <c:pt idx="7593">
                  <c:v>0.000564976441853447</c:v>
                </c:pt>
                <c:pt idx="7594">
                  <c:v>0.000564976441853447</c:v>
                </c:pt>
                <c:pt idx="7595">
                  <c:v>0.000616982641521965</c:v>
                </c:pt>
                <c:pt idx="7596">
                  <c:v>0.000527153751185434</c:v>
                </c:pt>
                <c:pt idx="7597">
                  <c:v>0.000557884687353195</c:v>
                </c:pt>
                <c:pt idx="7598">
                  <c:v>0.000557884687353195</c:v>
                </c:pt>
                <c:pt idx="7599">
                  <c:v>0.000555520769186444</c:v>
                </c:pt>
                <c:pt idx="7600">
                  <c:v>0.000527153751185434</c:v>
                </c:pt>
                <c:pt idx="7601">
                  <c:v>0.000588615623520955</c:v>
                </c:pt>
                <c:pt idx="7602">
                  <c:v>0.000548429014686191</c:v>
                </c:pt>
                <c:pt idx="7603">
                  <c:v>0.000598071296187959</c:v>
                </c:pt>
                <c:pt idx="7604">
                  <c:v>0.000546065096519441</c:v>
                </c:pt>
                <c:pt idx="7605">
                  <c:v>0.000616982641521965</c:v>
                </c:pt>
                <c:pt idx="7606">
                  <c:v>0.000661897086690231</c:v>
                </c:pt>
                <c:pt idx="7607">
                  <c:v>0.000574432114520451</c:v>
                </c:pt>
                <c:pt idx="7608">
                  <c:v>0.000593343459854457</c:v>
                </c:pt>
                <c:pt idx="7609">
                  <c:v>0.000638257905022723</c:v>
                </c:pt>
                <c:pt idx="7610">
                  <c:v>0.000702083695524995</c:v>
                </c:pt>
                <c:pt idx="7611">
                  <c:v>0.000690264104691241</c:v>
                </c:pt>
                <c:pt idx="7612">
                  <c:v>0.000763545567860517</c:v>
                </c:pt>
                <c:pt idx="7613">
                  <c:v>0.000810823931195533</c:v>
                </c:pt>
                <c:pt idx="7614">
                  <c:v>0.000784820831361274</c:v>
                </c:pt>
                <c:pt idx="7615">
                  <c:v>0.000827371358362789</c:v>
                </c:pt>
                <c:pt idx="7616">
                  <c:v>0.000952659021200583</c:v>
                </c:pt>
                <c:pt idx="7617">
                  <c:v>0.00105667142053762</c:v>
                </c:pt>
                <c:pt idx="7618">
                  <c:v>0.000976298202868091</c:v>
                </c:pt>
                <c:pt idx="7619">
                  <c:v>0.000988117793701845</c:v>
                </c:pt>
                <c:pt idx="7620">
                  <c:v>0.000832099194696291</c:v>
                </c:pt>
                <c:pt idx="7621">
                  <c:v>0.00080136825852853</c:v>
                </c:pt>
                <c:pt idx="7622">
                  <c:v>0.000780092995027772</c:v>
                </c:pt>
                <c:pt idx="7623">
                  <c:v>0.000770637322360769</c:v>
                </c:pt>
                <c:pt idx="7624">
                  <c:v>0.000676080595690736</c:v>
                </c:pt>
                <c:pt idx="7625">
                  <c:v>0.000737542468026258</c:v>
                </c:pt>
                <c:pt idx="7626">
                  <c:v>0.000810823931195533</c:v>
                </c:pt>
                <c:pt idx="7627">
                  <c:v>0.000822643522029287</c:v>
                </c:pt>
                <c:pt idx="7628">
                  <c:v>0.000827371358362789</c:v>
                </c:pt>
                <c:pt idx="7629">
                  <c:v>0.000981026039201592</c:v>
                </c:pt>
                <c:pt idx="7630">
                  <c:v>0.00108031060220513</c:v>
                </c:pt>
                <c:pt idx="7631">
                  <c:v>0.00109213019303888</c:v>
                </c:pt>
                <c:pt idx="7632">
                  <c:v>0.00125051271021119</c:v>
                </c:pt>
                <c:pt idx="7633">
                  <c:v>0.00131433850071346</c:v>
                </c:pt>
                <c:pt idx="7634">
                  <c:v>0.00157909733538955</c:v>
                </c:pt>
                <c:pt idx="7635">
                  <c:v>0.00189822628790091</c:v>
                </c:pt>
                <c:pt idx="7636">
                  <c:v>0.00212752635007574</c:v>
                </c:pt>
                <c:pt idx="7637">
                  <c:v>0.00233082331241631</c:v>
                </c:pt>
                <c:pt idx="7638">
                  <c:v>0.00269959454642944</c:v>
                </c:pt>
                <c:pt idx="7639">
                  <c:v>0.00338513081478718</c:v>
                </c:pt>
                <c:pt idx="7640">
                  <c:v>0.00408485059214543</c:v>
                </c:pt>
                <c:pt idx="7641">
                  <c:v>0.00502569002251225</c:v>
                </c:pt>
                <c:pt idx="7642">
                  <c:v>0.00609890887021713</c:v>
                </c:pt>
                <c:pt idx="7643">
                  <c:v>0.00709648233658598</c:v>
                </c:pt>
                <c:pt idx="7644">
                  <c:v>0.00896634160648588</c:v>
                </c:pt>
                <c:pt idx="7645">
                  <c:v>0.0101175697536935</c:v>
                </c:pt>
                <c:pt idx="7646">
                  <c:v>0.0112191556193994</c:v>
                </c:pt>
                <c:pt idx="7647">
                  <c:v>0.0120630744049295</c:v>
                </c:pt>
                <c:pt idx="7648">
                  <c:v>0.0112948010007354</c:v>
                </c:pt>
                <c:pt idx="7649">
                  <c:v>0.00948167576683756</c:v>
                </c:pt>
                <c:pt idx="7650">
                  <c:v>0.00698065034641519</c:v>
                </c:pt>
                <c:pt idx="7651">
                  <c:v>0.00482948481467193</c:v>
                </c:pt>
                <c:pt idx="7652">
                  <c:v>0.00318892560694686</c:v>
                </c:pt>
                <c:pt idx="7653">
                  <c:v>0.00239228518475183</c:v>
                </c:pt>
                <c:pt idx="7654">
                  <c:v>0.00205424488690647</c:v>
                </c:pt>
                <c:pt idx="7655">
                  <c:v>0.0018556757608994</c:v>
                </c:pt>
                <c:pt idx="7656">
                  <c:v>0.00158382517172305</c:v>
                </c:pt>
                <c:pt idx="7657">
                  <c:v>0.00145380967255176</c:v>
                </c:pt>
                <c:pt idx="7658">
                  <c:v>0.00118668691970891</c:v>
                </c:pt>
                <c:pt idx="7659">
                  <c:v>0.000891197148865061</c:v>
                </c:pt>
                <c:pt idx="7660">
                  <c:v>0.000713903286358749</c:v>
                </c:pt>
                <c:pt idx="7661">
                  <c:v>0.000638257905022723</c:v>
                </c:pt>
                <c:pt idx="7662">
                  <c:v>0.000673716677523985</c:v>
                </c:pt>
                <c:pt idx="7663">
                  <c:v>0.000534245505685686</c:v>
                </c:pt>
                <c:pt idx="7664">
                  <c:v>0.000567340360020198</c:v>
                </c:pt>
                <c:pt idx="7665">
                  <c:v>0.00060043521435471</c:v>
                </c:pt>
                <c:pt idx="7666">
                  <c:v>0.000583887787187454</c:v>
                </c:pt>
                <c:pt idx="7667">
                  <c:v>0.000598071296187959</c:v>
                </c:pt>
                <c:pt idx="7668">
                  <c:v>0.000640621823189474</c:v>
                </c:pt>
                <c:pt idx="7669">
                  <c:v>0.000652441414023228</c:v>
                </c:pt>
                <c:pt idx="7670">
                  <c:v>0.000652441414023228</c:v>
                </c:pt>
                <c:pt idx="7671">
                  <c:v>0.000664261004856982</c:v>
                </c:pt>
                <c:pt idx="7672">
                  <c:v>0.000702083695524995</c:v>
                </c:pt>
                <c:pt idx="7673">
                  <c:v>0.000678444513857487</c:v>
                </c:pt>
                <c:pt idx="7674">
                  <c:v>0.000574432114520451</c:v>
                </c:pt>
                <c:pt idx="7675">
                  <c:v>0.000609890887021713</c:v>
                </c:pt>
                <c:pt idx="7676">
                  <c:v>0.000583887787187454</c:v>
                </c:pt>
                <c:pt idx="7677">
                  <c:v>0.000579159950853952</c:v>
                </c:pt>
                <c:pt idx="7678">
                  <c:v>0.000548429014686191</c:v>
                </c:pt>
                <c:pt idx="7679">
                  <c:v>0.000574432114520451</c:v>
                </c:pt>
                <c:pt idx="7680">
                  <c:v>0.000555520769186444</c:v>
                </c:pt>
                <c:pt idx="7681">
                  <c:v>0.000619346559688716</c:v>
                </c:pt>
                <c:pt idx="7682">
                  <c:v>0.000574432114520451</c:v>
                </c:pt>
                <c:pt idx="7683">
                  <c:v>0.000553156851019693</c:v>
                </c:pt>
                <c:pt idx="7684">
                  <c:v>0.000579159950853952</c:v>
                </c:pt>
                <c:pt idx="7685">
                  <c:v>0.000524789833018683</c:v>
                </c:pt>
                <c:pt idx="7686">
                  <c:v>0.000536609423852437</c:v>
                </c:pt>
                <c:pt idx="7687">
                  <c:v>0.000548429014686191</c:v>
                </c:pt>
                <c:pt idx="7688">
                  <c:v>0.000567340360020198</c:v>
                </c:pt>
                <c:pt idx="7689">
                  <c:v>0.000560248605519946</c:v>
                </c:pt>
                <c:pt idx="7690">
                  <c:v>0.000614618723355214</c:v>
                </c:pt>
                <c:pt idx="7691">
                  <c:v>0.000553156851019693</c:v>
                </c:pt>
                <c:pt idx="7692">
                  <c:v>0.000546065096519441</c:v>
                </c:pt>
                <c:pt idx="7693">
                  <c:v>0.000567340360020198</c:v>
                </c:pt>
                <c:pt idx="7694">
                  <c:v>0.000564976441853447</c:v>
                </c:pt>
                <c:pt idx="7695">
                  <c:v>0.000567340360020198</c:v>
                </c:pt>
                <c:pt idx="7696">
                  <c:v>0.000628802232355719</c:v>
                </c:pt>
                <c:pt idx="7697">
                  <c:v>0.000593343459854457</c:v>
                </c:pt>
                <c:pt idx="7698">
                  <c:v>0.000560248605519946</c:v>
                </c:pt>
                <c:pt idx="7699">
                  <c:v>0.000548429014686191</c:v>
                </c:pt>
                <c:pt idx="7700">
                  <c:v>0.00054370117835269</c:v>
                </c:pt>
                <c:pt idx="7701">
                  <c:v>0.000574432114520451</c:v>
                </c:pt>
                <c:pt idx="7702">
                  <c:v>0.000531881587518935</c:v>
                </c:pt>
                <c:pt idx="7703">
                  <c:v>0.000522425914851932</c:v>
                </c:pt>
                <c:pt idx="7704">
                  <c:v>0.000605163050688211</c:v>
                </c:pt>
                <c:pt idx="7705">
                  <c:v>0.000560248605519946</c:v>
                </c:pt>
                <c:pt idx="7706">
                  <c:v>0.000562612523686696</c:v>
                </c:pt>
                <c:pt idx="7707">
                  <c:v>0.000531881587518935</c:v>
                </c:pt>
                <c:pt idx="7708">
                  <c:v>0.000631166150522471</c:v>
                </c:pt>
                <c:pt idx="7709">
                  <c:v>0.000557884687353195</c:v>
                </c:pt>
                <c:pt idx="7710">
                  <c:v>0.000546065096519441</c:v>
                </c:pt>
                <c:pt idx="7711">
                  <c:v>0.000609890887021713</c:v>
                </c:pt>
                <c:pt idx="7712">
                  <c:v>0.000538973342019188</c:v>
                </c:pt>
                <c:pt idx="7713">
                  <c:v>0.000619346559688716</c:v>
                </c:pt>
                <c:pt idx="7714">
                  <c:v>0.000527153751185434</c:v>
                </c:pt>
                <c:pt idx="7715">
                  <c:v>0.000527153751185434</c:v>
                </c:pt>
                <c:pt idx="7716">
                  <c:v>0.000553156851019693</c:v>
                </c:pt>
                <c:pt idx="7717">
                  <c:v>0.00054370117835269</c:v>
                </c:pt>
                <c:pt idx="7718">
                  <c:v>0.000503514569517926</c:v>
                </c:pt>
                <c:pt idx="7719">
                  <c:v>0.000520061996685182</c:v>
                </c:pt>
                <c:pt idx="7720">
                  <c:v>0.00054370117835269</c:v>
                </c:pt>
                <c:pt idx="7721">
                  <c:v>0.000477511469683667</c:v>
                </c:pt>
                <c:pt idx="7722">
                  <c:v>0.000593343459854457</c:v>
                </c:pt>
                <c:pt idx="7723">
                  <c:v>0.000491694978684172</c:v>
                </c:pt>
                <c:pt idx="7724">
                  <c:v>0.000607526968854962</c:v>
                </c:pt>
                <c:pt idx="7725">
                  <c:v>0.000567340360020198</c:v>
                </c:pt>
                <c:pt idx="7726">
                  <c:v>0.000595707378021208</c:v>
                </c:pt>
                <c:pt idx="7727">
                  <c:v>0.000569704278186949</c:v>
                </c:pt>
                <c:pt idx="7728">
                  <c:v>0.000536609423852437</c:v>
                </c:pt>
                <c:pt idx="7729">
                  <c:v>0.000605163050688211</c:v>
                </c:pt>
                <c:pt idx="7730">
                  <c:v>0.000564976441853447</c:v>
                </c:pt>
                <c:pt idx="7731">
                  <c:v>0.000590979541687707</c:v>
                </c:pt>
                <c:pt idx="7732">
                  <c:v>0.000588615623520955</c:v>
                </c:pt>
                <c:pt idx="7733">
                  <c:v>0.000562612523686696</c:v>
                </c:pt>
                <c:pt idx="7734">
                  <c:v>0.000527153751185434</c:v>
                </c:pt>
                <c:pt idx="7735">
                  <c:v>0.000560248605519946</c:v>
                </c:pt>
                <c:pt idx="7736">
                  <c:v>0.000555520769186444</c:v>
                </c:pt>
                <c:pt idx="7737">
                  <c:v>0.000574432114520451</c:v>
                </c:pt>
                <c:pt idx="7738">
                  <c:v>0.000586251705354205</c:v>
                </c:pt>
                <c:pt idx="7739">
                  <c:v>0.000621710477855467</c:v>
                </c:pt>
                <c:pt idx="7740">
                  <c:v>0.000567340360020198</c:v>
                </c:pt>
                <c:pt idx="7741">
                  <c:v>0.000654805332189979</c:v>
                </c:pt>
                <c:pt idx="7742">
                  <c:v>0.000512970242184929</c:v>
                </c:pt>
                <c:pt idx="7743">
                  <c:v>0.000541337260185939</c:v>
                </c:pt>
                <c:pt idx="7744">
                  <c:v>0.000583887787187454</c:v>
                </c:pt>
                <c:pt idx="7745">
                  <c:v>0.000536609423852437</c:v>
                </c:pt>
                <c:pt idx="7746">
                  <c:v>0.000489331060517421</c:v>
                </c:pt>
                <c:pt idx="7747">
                  <c:v>0.000590979541687707</c:v>
                </c:pt>
                <c:pt idx="7748">
                  <c:v>0.000550792932852942</c:v>
                </c:pt>
                <c:pt idx="7749">
                  <c:v>0.000550792932852942</c:v>
                </c:pt>
                <c:pt idx="7750">
                  <c:v>0.000546065096519441</c:v>
                </c:pt>
                <c:pt idx="7751">
                  <c:v>0.000624074396022218</c:v>
                </c:pt>
                <c:pt idx="7752">
                  <c:v>0.000567340360020198</c:v>
                </c:pt>
                <c:pt idx="7753">
                  <c:v>0.000489331060517421</c:v>
                </c:pt>
                <c:pt idx="7754">
                  <c:v>0.000569704278186949</c:v>
                </c:pt>
                <c:pt idx="7755">
                  <c:v>0.000553156851019693</c:v>
                </c:pt>
                <c:pt idx="7756">
                  <c:v>0.000635893986855972</c:v>
                </c:pt>
                <c:pt idx="7757">
                  <c:v>0.000586251705354205</c:v>
                </c:pt>
                <c:pt idx="7758">
                  <c:v>0.000576796032687201</c:v>
                </c:pt>
                <c:pt idx="7759">
                  <c:v>0.000501150651351175</c:v>
                </c:pt>
                <c:pt idx="7760">
                  <c:v>0.000564976441853447</c:v>
                </c:pt>
                <c:pt idx="7761">
                  <c:v>0.000550792932852942</c:v>
                </c:pt>
                <c:pt idx="7762">
                  <c:v>0.000489331060517421</c:v>
                </c:pt>
                <c:pt idx="7763">
                  <c:v>0.000555520769186444</c:v>
                </c:pt>
                <c:pt idx="7764">
                  <c:v>0.000546065096519441</c:v>
                </c:pt>
                <c:pt idx="7765">
                  <c:v>0.00051533416035168</c:v>
                </c:pt>
                <c:pt idx="7766">
                  <c:v>0.000557884687353195</c:v>
                </c:pt>
                <c:pt idx="7767">
                  <c:v>0.000586251705354205</c:v>
                </c:pt>
                <c:pt idx="7768">
                  <c:v>0.000531881587518935</c:v>
                </c:pt>
                <c:pt idx="7769">
                  <c:v>0.000520061996685182</c:v>
                </c:pt>
                <c:pt idx="7770">
                  <c:v>0.000583887787187454</c:v>
                </c:pt>
                <c:pt idx="7771">
                  <c:v>0.000588615623520955</c:v>
                </c:pt>
                <c:pt idx="7772">
                  <c:v>0.000574432114520451</c:v>
                </c:pt>
                <c:pt idx="7773">
                  <c:v>0.000538973342019188</c:v>
                </c:pt>
                <c:pt idx="7774">
                  <c:v>0.000638257905022723</c:v>
                </c:pt>
                <c:pt idx="7775">
                  <c:v>0.000560248605519946</c:v>
                </c:pt>
                <c:pt idx="7776">
                  <c:v>0.000564976441853447</c:v>
                </c:pt>
                <c:pt idx="7777">
                  <c:v>0.000477511469683667</c:v>
                </c:pt>
                <c:pt idx="7778">
                  <c:v>0.000564976441853447</c:v>
                </c:pt>
                <c:pt idx="7779">
                  <c:v>0.000590979541687707</c:v>
                </c:pt>
                <c:pt idx="7780">
                  <c:v>0.000546065096519441</c:v>
                </c:pt>
                <c:pt idx="7781">
                  <c:v>0.000612254805188464</c:v>
                </c:pt>
                <c:pt idx="7782">
                  <c:v>0.000562612523686696</c:v>
                </c:pt>
                <c:pt idx="7783">
                  <c:v>0.000522425914851932</c:v>
                </c:pt>
                <c:pt idx="7784">
                  <c:v>0.000524789833018683</c:v>
                </c:pt>
                <c:pt idx="7785">
                  <c:v>0.000550792932852942</c:v>
                </c:pt>
                <c:pt idx="7786">
                  <c:v>0.000557884687353195</c:v>
                </c:pt>
                <c:pt idx="7787">
                  <c:v>0.000605163050688211</c:v>
                </c:pt>
                <c:pt idx="7788">
                  <c:v>0.000524789833018683</c:v>
                </c:pt>
                <c:pt idx="7789">
                  <c:v>0.00054370117835269</c:v>
                </c:pt>
                <c:pt idx="7790">
                  <c:v>0.000534245505685686</c:v>
                </c:pt>
                <c:pt idx="7791">
                  <c:v>0.000560248605519946</c:v>
                </c:pt>
                <c:pt idx="7792">
                  <c:v>0.000555520769186444</c:v>
                </c:pt>
                <c:pt idx="7793">
                  <c:v>0.000517698078518431</c:v>
                </c:pt>
                <c:pt idx="7794">
                  <c:v>0.000579159950853952</c:v>
                </c:pt>
                <c:pt idx="7795">
                  <c:v>0.000496422815017673</c:v>
                </c:pt>
                <c:pt idx="7796">
                  <c:v>0.000517698078518431</c:v>
                </c:pt>
                <c:pt idx="7797">
                  <c:v>0.000590979541687707</c:v>
                </c:pt>
                <c:pt idx="7798">
                  <c:v>0.000546065096519441</c:v>
                </c:pt>
                <c:pt idx="7799">
                  <c:v>0.000501150651351175</c:v>
                </c:pt>
                <c:pt idx="7800">
                  <c:v>0.000524789833018683</c:v>
                </c:pt>
                <c:pt idx="7801">
                  <c:v>0.000553156851019693</c:v>
                </c:pt>
                <c:pt idx="7802">
                  <c:v>0.000560248605519946</c:v>
                </c:pt>
                <c:pt idx="7803">
                  <c:v>0.000527153751185434</c:v>
                </c:pt>
                <c:pt idx="7804">
                  <c:v>0.000598071296187959</c:v>
                </c:pt>
                <c:pt idx="7805">
                  <c:v>0.000555520769186444</c:v>
                </c:pt>
                <c:pt idx="7806">
                  <c:v>0.000524789833018683</c:v>
                </c:pt>
                <c:pt idx="7807">
                  <c:v>0.000564976441853447</c:v>
                </c:pt>
                <c:pt idx="7808">
                  <c:v>0.000598071296187959</c:v>
                </c:pt>
                <c:pt idx="7809">
                  <c:v>0.000546065096519441</c:v>
                </c:pt>
                <c:pt idx="7810">
                  <c:v>0.000560248605519946</c:v>
                </c:pt>
                <c:pt idx="7811">
                  <c:v>0.000546065096519441</c:v>
                </c:pt>
                <c:pt idx="7812">
                  <c:v>0.000524789833018683</c:v>
                </c:pt>
                <c:pt idx="7813">
                  <c:v>0.000567340360020198</c:v>
                </c:pt>
                <c:pt idx="7814">
                  <c:v>0.000538973342019188</c:v>
                </c:pt>
                <c:pt idx="7815">
                  <c:v>0.000562612523686696</c:v>
                </c:pt>
                <c:pt idx="7816">
                  <c:v>0.000541337260185939</c:v>
                </c:pt>
                <c:pt idx="7817">
                  <c:v>0.000586251705354205</c:v>
                </c:pt>
                <c:pt idx="7818">
                  <c:v>0.000583887787187454</c:v>
                </c:pt>
                <c:pt idx="7819">
                  <c:v>0.000621710477855467</c:v>
                </c:pt>
                <c:pt idx="7820">
                  <c:v>0.000546065096519441</c:v>
                </c:pt>
                <c:pt idx="7821">
                  <c:v>0.000555520769186444</c:v>
                </c:pt>
                <c:pt idx="7822">
                  <c:v>0.000598071296187959</c:v>
                </c:pt>
                <c:pt idx="7823">
                  <c:v>0.000576796032687201</c:v>
                </c:pt>
                <c:pt idx="7824">
                  <c:v>0.000546065096519441</c:v>
                </c:pt>
                <c:pt idx="7825">
                  <c:v>0.000557884687353195</c:v>
                </c:pt>
                <c:pt idx="7826">
                  <c:v>0.000619346559688716</c:v>
                </c:pt>
                <c:pt idx="7827">
                  <c:v>0.000678444513857487</c:v>
                </c:pt>
                <c:pt idx="7828">
                  <c:v>0.000569704278186949</c:v>
                </c:pt>
                <c:pt idx="7829">
                  <c:v>0.0005720681963537</c:v>
                </c:pt>
                <c:pt idx="7830">
                  <c:v>0.000576796032687201</c:v>
                </c:pt>
                <c:pt idx="7831">
                  <c:v>0.000598071296187959</c:v>
                </c:pt>
                <c:pt idx="7832">
                  <c:v>0.000536609423852437</c:v>
                </c:pt>
                <c:pt idx="7833">
                  <c:v>0.000569704278186949</c:v>
                </c:pt>
                <c:pt idx="7834">
                  <c:v>0.000624074396022218</c:v>
                </c:pt>
                <c:pt idx="7835">
                  <c:v>0.000598071296187959</c:v>
                </c:pt>
                <c:pt idx="7836">
                  <c:v>0.0005720681963537</c:v>
                </c:pt>
                <c:pt idx="7837">
                  <c:v>0.000555520769186444</c:v>
                </c:pt>
                <c:pt idx="7838">
                  <c:v>0.000624074396022218</c:v>
                </c:pt>
                <c:pt idx="7839">
                  <c:v>0.000595707378021208</c:v>
                </c:pt>
                <c:pt idx="7840">
                  <c:v>0.000616982641521965</c:v>
                </c:pt>
                <c:pt idx="7841">
                  <c:v>0.000685536268357739</c:v>
                </c:pt>
                <c:pt idx="7842">
                  <c:v>0.000709175450025248</c:v>
                </c:pt>
                <c:pt idx="7843">
                  <c:v>0.000751725977026763</c:v>
                </c:pt>
                <c:pt idx="7844">
                  <c:v>0.000692628022857992</c:v>
                </c:pt>
                <c:pt idx="7845">
                  <c:v>0.000770637322360769</c:v>
                </c:pt>
                <c:pt idx="7846">
                  <c:v>0.000713903286358749</c:v>
                </c:pt>
                <c:pt idx="7847">
                  <c:v>0.000595707378021208</c:v>
                </c:pt>
                <c:pt idx="7848">
                  <c:v>0.000588615623520955</c:v>
                </c:pt>
                <c:pt idx="7849">
                  <c:v>0.000548429014686191</c:v>
                </c:pt>
                <c:pt idx="7850">
                  <c:v>0.000567340360020198</c:v>
                </c:pt>
                <c:pt idx="7851">
                  <c:v>0.000593343459854457</c:v>
                </c:pt>
                <c:pt idx="7852">
                  <c:v>0.000579159950853952</c:v>
                </c:pt>
                <c:pt idx="7853">
                  <c:v>0.0005720681963537</c:v>
                </c:pt>
                <c:pt idx="7854">
                  <c:v>0.000555520769186444</c:v>
                </c:pt>
                <c:pt idx="7855">
                  <c:v>0.000567340360020198</c:v>
                </c:pt>
                <c:pt idx="7856">
                  <c:v>0.000579159950853952</c:v>
                </c:pt>
                <c:pt idx="7857">
                  <c:v>0.000593343459854457</c:v>
                </c:pt>
                <c:pt idx="7858">
                  <c:v>0.000541337260185939</c:v>
                </c:pt>
                <c:pt idx="7859">
                  <c:v>0.000614618723355214</c:v>
                </c:pt>
                <c:pt idx="7860">
                  <c:v>0.00060043521435471</c:v>
                </c:pt>
                <c:pt idx="7861">
                  <c:v>0.000548429014686191</c:v>
                </c:pt>
                <c:pt idx="7862">
                  <c:v>0.000583887787187454</c:v>
                </c:pt>
                <c:pt idx="7863">
                  <c:v>0.0005720681963537</c:v>
                </c:pt>
                <c:pt idx="7864">
                  <c:v>0.000593343459854457</c:v>
                </c:pt>
                <c:pt idx="7865">
                  <c:v>0.000536609423852437</c:v>
                </c:pt>
                <c:pt idx="7866">
                  <c:v>0.000574432114520451</c:v>
                </c:pt>
                <c:pt idx="7867">
                  <c:v>0.000553156851019693</c:v>
                </c:pt>
                <c:pt idx="7868">
                  <c:v>0.000520061996685182</c:v>
                </c:pt>
                <c:pt idx="7869">
                  <c:v>0.000598071296187959</c:v>
                </c:pt>
                <c:pt idx="7870">
                  <c:v>0.000505878487684676</c:v>
                </c:pt>
                <c:pt idx="7871">
                  <c:v>0.000529517669352185</c:v>
                </c:pt>
                <c:pt idx="7872">
                  <c:v>0.00051533416035168</c:v>
                </c:pt>
                <c:pt idx="7873">
                  <c:v>0.000531881587518935</c:v>
                </c:pt>
                <c:pt idx="7874">
                  <c:v>0.000583887787187454</c:v>
                </c:pt>
                <c:pt idx="7875">
                  <c:v>0.000508242405851428</c:v>
                </c:pt>
                <c:pt idx="7876">
                  <c:v>0.000567340360020198</c:v>
                </c:pt>
                <c:pt idx="7877">
                  <c:v>0.000538973342019188</c:v>
                </c:pt>
                <c:pt idx="7878">
                  <c:v>0.000590979541687707</c:v>
                </c:pt>
                <c:pt idx="7879">
                  <c:v>0.000512970242184929</c:v>
                </c:pt>
                <c:pt idx="7880">
                  <c:v>0.00048696714235067</c:v>
                </c:pt>
                <c:pt idx="7881">
                  <c:v>0.000494058896850922</c:v>
                </c:pt>
                <c:pt idx="7882">
                  <c:v>0.000536609423852437</c:v>
                </c:pt>
                <c:pt idx="7883">
                  <c:v>0.000541337260185939</c:v>
                </c:pt>
                <c:pt idx="7884">
                  <c:v>0.000510606324018178</c:v>
                </c:pt>
                <c:pt idx="7885">
                  <c:v>0.000588615623520955</c:v>
                </c:pt>
                <c:pt idx="7886">
                  <c:v>0.000546065096519441</c:v>
                </c:pt>
                <c:pt idx="7887">
                  <c:v>0.000531881587518935</c:v>
                </c:pt>
                <c:pt idx="7888">
                  <c:v>0.000538973342019188</c:v>
                </c:pt>
                <c:pt idx="7889">
                  <c:v>0.000555520769186444</c:v>
                </c:pt>
                <c:pt idx="7890">
                  <c:v>0.000508242405851428</c:v>
                </c:pt>
                <c:pt idx="7891">
                  <c:v>0.000557884687353195</c:v>
                </c:pt>
                <c:pt idx="7892">
                  <c:v>0.000546065096519441</c:v>
                </c:pt>
                <c:pt idx="7893">
                  <c:v>0.000501150651351175</c:v>
                </c:pt>
                <c:pt idx="7894">
                  <c:v>0.000553156851019693</c:v>
                </c:pt>
                <c:pt idx="7895">
                  <c:v>0.000567340360020198</c:v>
                </c:pt>
                <c:pt idx="7896">
                  <c:v>0.000484603224183919</c:v>
                </c:pt>
                <c:pt idx="7897">
                  <c:v>0.000562612523686696</c:v>
                </c:pt>
                <c:pt idx="7898">
                  <c:v>0.000498786733184424</c:v>
                </c:pt>
                <c:pt idx="7899">
                  <c:v>0.000555520769186444</c:v>
                </c:pt>
                <c:pt idx="7900">
                  <c:v>0.00051533416035168</c:v>
                </c:pt>
                <c:pt idx="7901">
                  <c:v>0.000482239306017168</c:v>
                </c:pt>
                <c:pt idx="7902">
                  <c:v>0.000498786733184424</c:v>
                </c:pt>
                <c:pt idx="7903">
                  <c:v>0.000508242405851428</c:v>
                </c:pt>
                <c:pt idx="7904">
                  <c:v>0.000503514569517926</c:v>
                </c:pt>
                <c:pt idx="7905">
                  <c:v>0.000574432114520451</c:v>
                </c:pt>
                <c:pt idx="7906">
                  <c:v>0.000520061996685182</c:v>
                </c:pt>
                <c:pt idx="7907">
                  <c:v>0.000557884687353195</c:v>
                </c:pt>
                <c:pt idx="7908">
                  <c:v>0.000510606324018178</c:v>
                </c:pt>
                <c:pt idx="7909">
                  <c:v>0.000531881587518935</c:v>
                </c:pt>
                <c:pt idx="7910">
                  <c:v>0.000590979541687707</c:v>
                </c:pt>
                <c:pt idx="7911">
                  <c:v>0.000503514569517926</c:v>
                </c:pt>
                <c:pt idx="7912">
                  <c:v>0.000531881587518935</c:v>
                </c:pt>
                <c:pt idx="7913">
                  <c:v>0.000557884687353195</c:v>
                </c:pt>
                <c:pt idx="7914">
                  <c:v>0.000536609423852437</c:v>
                </c:pt>
                <c:pt idx="7915">
                  <c:v>0.000536609423852437</c:v>
                </c:pt>
                <c:pt idx="7916">
                  <c:v>0.000574432114520451</c:v>
                </c:pt>
                <c:pt idx="7917">
                  <c:v>0.000517698078518431</c:v>
                </c:pt>
                <c:pt idx="7918">
                  <c:v>0.000541337260185939</c:v>
                </c:pt>
                <c:pt idx="7919">
                  <c:v>0.000482239306017168</c:v>
                </c:pt>
                <c:pt idx="7920">
                  <c:v>0.000590979541687707</c:v>
                </c:pt>
                <c:pt idx="7921">
                  <c:v>0.000550792932852942</c:v>
                </c:pt>
                <c:pt idx="7922">
                  <c:v>0.000527153751185434</c:v>
                </c:pt>
                <c:pt idx="7923">
                  <c:v>0.000553156851019693</c:v>
                </c:pt>
                <c:pt idx="7924">
                  <c:v>0.000536609423852437</c:v>
                </c:pt>
                <c:pt idx="7925">
                  <c:v>0.000508242405851428</c:v>
                </c:pt>
                <c:pt idx="7926">
                  <c:v>0.000548429014686191</c:v>
                </c:pt>
                <c:pt idx="7927">
                  <c:v>0.000647713577689726</c:v>
                </c:pt>
                <c:pt idx="7928">
                  <c:v>0.000546065096519441</c:v>
                </c:pt>
                <c:pt idx="7929">
                  <c:v>0.000498786733184424</c:v>
                </c:pt>
                <c:pt idx="7930">
                  <c:v>0.000546065096519441</c:v>
                </c:pt>
                <c:pt idx="7931">
                  <c:v>0.0005720681963537</c:v>
                </c:pt>
                <c:pt idx="7932">
                  <c:v>0.000520061996685182</c:v>
                </c:pt>
                <c:pt idx="7933">
                  <c:v>0.000593343459854457</c:v>
                </c:pt>
                <c:pt idx="7934">
                  <c:v>0.000579159950853952</c:v>
                </c:pt>
                <c:pt idx="7935">
                  <c:v>0.000548429014686191</c:v>
                </c:pt>
                <c:pt idx="7936">
                  <c:v>0.000635893986855972</c:v>
                </c:pt>
                <c:pt idx="7937">
                  <c:v>0.000567340360020198</c:v>
                </c:pt>
                <c:pt idx="7938">
                  <c:v>0.000590979541687707</c:v>
                </c:pt>
                <c:pt idx="7939">
                  <c:v>0.00060279913252146</c:v>
                </c:pt>
                <c:pt idx="7940">
                  <c:v>0.000541337260185939</c:v>
                </c:pt>
                <c:pt idx="7941">
                  <c:v>0.000553156851019693</c:v>
                </c:pt>
                <c:pt idx="7942">
                  <c:v>0.000503514569517926</c:v>
                </c:pt>
                <c:pt idx="7943">
                  <c:v>0.000548429014686191</c:v>
                </c:pt>
                <c:pt idx="7944">
                  <c:v>0.000494058896850922</c:v>
                </c:pt>
                <c:pt idx="7945">
                  <c:v>0.000517698078518431</c:v>
                </c:pt>
                <c:pt idx="7946">
                  <c:v>0.000560248605519946</c:v>
                </c:pt>
                <c:pt idx="7947">
                  <c:v>0.000574432114520451</c:v>
                </c:pt>
                <c:pt idx="7948">
                  <c:v>0.000555520769186444</c:v>
                </c:pt>
                <c:pt idx="7949">
                  <c:v>0.000576796032687201</c:v>
                </c:pt>
                <c:pt idx="7950">
                  <c:v>0.000548429014686191</c:v>
                </c:pt>
                <c:pt idx="7951">
                  <c:v>0.000546065096519441</c:v>
                </c:pt>
                <c:pt idx="7952">
                  <c:v>0.000538973342019188</c:v>
                </c:pt>
                <c:pt idx="7953">
                  <c:v>0.000501150651351175</c:v>
                </c:pt>
                <c:pt idx="7954">
                  <c:v>0.000527153751185434</c:v>
                </c:pt>
                <c:pt idx="7955">
                  <c:v>0.000541337260185939</c:v>
                </c:pt>
                <c:pt idx="7956">
                  <c:v>0.000579159950853952</c:v>
                </c:pt>
                <c:pt idx="7957">
                  <c:v>0.000553156851019693</c:v>
                </c:pt>
                <c:pt idx="7958">
                  <c:v>0.000494058896850922</c:v>
                </c:pt>
                <c:pt idx="7959">
                  <c:v>0.000564976441853447</c:v>
                </c:pt>
                <c:pt idx="7960">
                  <c:v>0.000555520769186444</c:v>
                </c:pt>
                <c:pt idx="7961">
                  <c:v>0.000494058896850922</c:v>
                </c:pt>
                <c:pt idx="7962">
                  <c:v>0.00060043521435471</c:v>
                </c:pt>
                <c:pt idx="7963">
                  <c:v>0.000640621823189474</c:v>
                </c:pt>
                <c:pt idx="7964">
                  <c:v>0.000546065096519441</c:v>
                </c:pt>
                <c:pt idx="7965">
                  <c:v>0.000564976441853447</c:v>
                </c:pt>
                <c:pt idx="7966">
                  <c:v>0.000508242405851428</c:v>
                </c:pt>
                <c:pt idx="7967">
                  <c:v>0.000536609423852437</c:v>
                </c:pt>
                <c:pt idx="7968">
                  <c:v>0.000595707378021208</c:v>
                </c:pt>
                <c:pt idx="7969">
                  <c:v>0.000536609423852437</c:v>
                </c:pt>
                <c:pt idx="7970">
                  <c:v>0.000588615623520955</c:v>
                </c:pt>
                <c:pt idx="7971">
                  <c:v>0.000605163050688211</c:v>
                </c:pt>
                <c:pt idx="7972">
                  <c:v>0.000564976441853447</c:v>
                </c:pt>
                <c:pt idx="7973">
                  <c:v>0.000628802232355719</c:v>
                </c:pt>
                <c:pt idx="7974">
                  <c:v>0.000593343459854457</c:v>
                </c:pt>
                <c:pt idx="7975">
                  <c:v>0.000635893986855972</c:v>
                </c:pt>
                <c:pt idx="7976">
                  <c:v>0.000635893986855972</c:v>
                </c:pt>
                <c:pt idx="7977">
                  <c:v>0.000590979541687707</c:v>
                </c:pt>
                <c:pt idx="7978">
                  <c:v>0.000661897086690231</c:v>
                </c:pt>
                <c:pt idx="7979">
                  <c:v>0.000690264104691241</c:v>
                </c:pt>
                <c:pt idx="7980">
                  <c:v>0.000702083695524995</c:v>
                </c:pt>
                <c:pt idx="7981">
                  <c:v>0.000737542468026258</c:v>
                </c:pt>
                <c:pt idx="7982">
                  <c:v>0.000720995040859002</c:v>
                </c:pt>
                <c:pt idx="7983">
                  <c:v>0.000810823931195533</c:v>
                </c:pt>
                <c:pt idx="7984">
                  <c:v>0.000780092995027772</c:v>
                </c:pt>
                <c:pt idx="7985">
                  <c:v>0.000815551767529035</c:v>
                </c:pt>
                <c:pt idx="7986">
                  <c:v>0.000907744576032317</c:v>
                </c:pt>
                <c:pt idx="7987">
                  <c:v>0.000725722877192503</c:v>
                </c:pt>
                <c:pt idx="7988">
                  <c:v>0.000796640422195028</c:v>
                </c:pt>
                <c:pt idx="7989">
                  <c:v>0.000905380657865566</c:v>
                </c:pt>
                <c:pt idx="7990">
                  <c:v>0.000919564166866071</c:v>
                </c:pt>
                <c:pt idx="7991">
                  <c:v>0.00103066832070336</c:v>
                </c:pt>
                <c:pt idx="7992">
                  <c:v>0.00115595598354115</c:v>
                </c:pt>
                <c:pt idx="7993">
                  <c:v>0.00117486732887516</c:v>
                </c:pt>
                <c:pt idx="7994">
                  <c:v>0.00145853750888526</c:v>
                </c:pt>
                <c:pt idx="7995">
                  <c:v>0.0014183509000505</c:v>
                </c:pt>
                <c:pt idx="7996">
                  <c:v>0.00151527154488728</c:v>
                </c:pt>
                <c:pt idx="7997">
                  <c:v>0.00179894172489738</c:v>
                </c:pt>
                <c:pt idx="7998">
                  <c:v>0.00162401178055782</c:v>
                </c:pt>
                <c:pt idx="7999">
                  <c:v>0.00169965716189384</c:v>
                </c:pt>
                <c:pt idx="8000">
                  <c:v>0.00156018599005554</c:v>
                </c:pt>
                <c:pt idx="8001">
                  <c:v>0.0012930632372127</c:v>
                </c:pt>
                <c:pt idx="8002">
                  <c:v>0.00117486732887516</c:v>
                </c:pt>
                <c:pt idx="8003">
                  <c:v>0.000865194049030802</c:v>
                </c:pt>
                <c:pt idx="8004">
                  <c:v>0.000789548667694775</c:v>
                </c:pt>
                <c:pt idx="8005">
                  <c:v>0.00065716925035673</c:v>
                </c:pt>
                <c:pt idx="8006">
                  <c:v>0.000647713577689726</c:v>
                </c:pt>
                <c:pt idx="8007">
                  <c:v>0.000661897086690231</c:v>
                </c:pt>
                <c:pt idx="8008">
                  <c:v>0.000624074396022218</c:v>
                </c:pt>
                <c:pt idx="8009">
                  <c:v>0.0005720681963537</c:v>
                </c:pt>
                <c:pt idx="8010">
                  <c:v>0.000555520769186444</c:v>
                </c:pt>
                <c:pt idx="8011">
                  <c:v>0.000560248605519946</c:v>
                </c:pt>
                <c:pt idx="8012">
                  <c:v>0.000510606324018178</c:v>
                </c:pt>
                <c:pt idx="8013">
                  <c:v>0.000593343459854457</c:v>
                </c:pt>
                <c:pt idx="8014">
                  <c:v>0.000534245505685686</c:v>
                </c:pt>
                <c:pt idx="8015">
                  <c:v>0.000616982641521965</c:v>
                </c:pt>
                <c:pt idx="8016">
                  <c:v>0.000576796032687201</c:v>
                </c:pt>
                <c:pt idx="8017">
                  <c:v>0.000510606324018178</c:v>
                </c:pt>
                <c:pt idx="8018">
                  <c:v>0.000560248605519946</c:v>
                </c:pt>
                <c:pt idx="8019">
                  <c:v>0.000550792932852942</c:v>
                </c:pt>
                <c:pt idx="8020">
                  <c:v>0.000612254805188464</c:v>
                </c:pt>
                <c:pt idx="8021">
                  <c:v>0.000583887787187454</c:v>
                </c:pt>
                <c:pt idx="8022">
                  <c:v>0.000612254805188464</c:v>
                </c:pt>
                <c:pt idx="8023">
                  <c:v>0.000588615623520955</c:v>
                </c:pt>
                <c:pt idx="8024">
                  <c:v>0.000548429014686191</c:v>
                </c:pt>
                <c:pt idx="8025">
                  <c:v>0.000550792932852942</c:v>
                </c:pt>
                <c:pt idx="8026">
                  <c:v>0.000527153751185434</c:v>
                </c:pt>
                <c:pt idx="8027">
                  <c:v>0.000562612523686696</c:v>
                </c:pt>
                <c:pt idx="8028">
                  <c:v>0.000631166150522471</c:v>
                </c:pt>
                <c:pt idx="8029">
                  <c:v>0.000569704278186949</c:v>
                </c:pt>
                <c:pt idx="8030">
                  <c:v>0.000581523869020703</c:v>
                </c:pt>
                <c:pt idx="8031">
                  <c:v>0.000593343459854457</c:v>
                </c:pt>
                <c:pt idx="8032">
                  <c:v>0.000569704278186949</c:v>
                </c:pt>
                <c:pt idx="8033">
                  <c:v>0.000619346559688716</c:v>
                </c:pt>
                <c:pt idx="8034">
                  <c:v>0.000645349659522975</c:v>
                </c:pt>
                <c:pt idx="8035">
                  <c:v>0.000742270304359759</c:v>
                </c:pt>
                <c:pt idx="8036">
                  <c:v>0.000676080595690736</c:v>
                </c:pt>
                <c:pt idx="8037">
                  <c:v>0.000685536268357739</c:v>
                </c:pt>
                <c:pt idx="8038">
                  <c:v>0.000664261004856982</c:v>
                </c:pt>
                <c:pt idx="8039">
                  <c:v>0.000595707378021208</c:v>
                </c:pt>
                <c:pt idx="8040">
                  <c:v>0.000579159950853952</c:v>
                </c:pt>
                <c:pt idx="8041">
                  <c:v>0.000555520769186444</c:v>
                </c:pt>
                <c:pt idx="8042">
                  <c:v>0.000624074396022218</c:v>
                </c:pt>
                <c:pt idx="8043">
                  <c:v>0.000522425914851932</c:v>
                </c:pt>
                <c:pt idx="8044">
                  <c:v>0.000581523869020703</c:v>
                </c:pt>
                <c:pt idx="8045">
                  <c:v>0.000531881587518935</c:v>
                </c:pt>
                <c:pt idx="8046">
                  <c:v>0.000605163050688211</c:v>
                </c:pt>
                <c:pt idx="8047">
                  <c:v>0.000567340360020198</c:v>
                </c:pt>
                <c:pt idx="8048">
                  <c:v>0.000550792932852942</c:v>
                </c:pt>
                <c:pt idx="8049">
                  <c:v>0.00054370117835269</c:v>
                </c:pt>
                <c:pt idx="8050">
                  <c:v>0.000562612523686696</c:v>
                </c:pt>
                <c:pt idx="8051">
                  <c:v>0.000538973342019188</c:v>
                </c:pt>
                <c:pt idx="8052">
                  <c:v>0.000496422815017673</c:v>
                </c:pt>
                <c:pt idx="8053">
                  <c:v>0.000612254805188464</c:v>
                </c:pt>
                <c:pt idx="8054">
                  <c:v>0.000614618723355214</c:v>
                </c:pt>
                <c:pt idx="8055">
                  <c:v>0.000595707378021208</c:v>
                </c:pt>
                <c:pt idx="8056">
                  <c:v>0.0005720681963537</c:v>
                </c:pt>
                <c:pt idx="8057">
                  <c:v>0.000605163050688211</c:v>
                </c:pt>
                <c:pt idx="8058">
                  <c:v>0.000616982641521965</c:v>
                </c:pt>
                <c:pt idx="8059">
                  <c:v>0.000626438314188969</c:v>
                </c:pt>
                <c:pt idx="8060">
                  <c:v>0.000553156851019693</c:v>
                </c:pt>
                <c:pt idx="8061">
                  <c:v>0.000550792932852942</c:v>
                </c:pt>
                <c:pt idx="8062">
                  <c:v>0.000586251705354205</c:v>
                </c:pt>
                <c:pt idx="8063">
                  <c:v>0.00060279913252146</c:v>
                </c:pt>
                <c:pt idx="8064">
                  <c:v>0.000598071296187959</c:v>
                </c:pt>
                <c:pt idx="8065">
                  <c:v>0.000531881587518935</c:v>
                </c:pt>
                <c:pt idx="8066">
                  <c:v>0.000479875387850418</c:v>
                </c:pt>
                <c:pt idx="8067">
                  <c:v>0.000588615623520955</c:v>
                </c:pt>
                <c:pt idx="8068">
                  <c:v>0.000553156851019693</c:v>
                </c:pt>
                <c:pt idx="8069">
                  <c:v>0.0005720681963537</c:v>
                </c:pt>
                <c:pt idx="8070">
                  <c:v>0.000541337260185939</c:v>
                </c:pt>
                <c:pt idx="8071">
                  <c:v>0.000553156851019693</c:v>
                </c:pt>
                <c:pt idx="8072">
                  <c:v>0.000581523869020703</c:v>
                </c:pt>
                <c:pt idx="8073">
                  <c:v>0.000512970242184929</c:v>
                </c:pt>
                <c:pt idx="8074">
                  <c:v>0.000590979541687707</c:v>
                </c:pt>
                <c:pt idx="8075">
                  <c:v>0.00060279913252146</c:v>
                </c:pt>
                <c:pt idx="8076">
                  <c:v>0.000616982641521965</c:v>
                </c:pt>
                <c:pt idx="8077">
                  <c:v>0.00060279913252146</c:v>
                </c:pt>
                <c:pt idx="8078">
                  <c:v>0.00065953316852348</c:v>
                </c:pt>
                <c:pt idx="8079">
                  <c:v>0.000633530068689221</c:v>
                </c:pt>
                <c:pt idx="8080">
                  <c:v>0.000555520769186444</c:v>
                </c:pt>
                <c:pt idx="8081">
                  <c:v>0.000635893986855972</c:v>
                </c:pt>
                <c:pt idx="8082">
                  <c:v>0.000685536268357739</c:v>
                </c:pt>
                <c:pt idx="8083">
                  <c:v>0.000661897086690231</c:v>
                </c:pt>
                <c:pt idx="8084">
                  <c:v>0.000742270304359759</c:v>
                </c:pt>
                <c:pt idx="8085">
                  <c:v>0.000820279603862537</c:v>
                </c:pt>
                <c:pt idx="8086">
                  <c:v>0.000884105394364808</c:v>
                </c:pt>
                <c:pt idx="8087">
                  <c:v>0.00101648481170285</c:v>
                </c:pt>
                <c:pt idx="8088">
                  <c:v>0.000955022939367333</c:v>
                </c:pt>
                <c:pt idx="8089">
                  <c:v>0.0011441363927074</c:v>
                </c:pt>
                <c:pt idx="8090">
                  <c:v>0.00110394978387264</c:v>
                </c:pt>
                <c:pt idx="8091">
                  <c:v>0.00122214569221018</c:v>
                </c:pt>
                <c:pt idx="8092">
                  <c:v>0.00112286112920664</c:v>
                </c:pt>
                <c:pt idx="8093">
                  <c:v>0.00107085492953812</c:v>
                </c:pt>
                <c:pt idx="8094">
                  <c:v>0.000981026039201592</c:v>
                </c:pt>
                <c:pt idx="8095">
                  <c:v>0.000869921885364304</c:v>
                </c:pt>
                <c:pt idx="8096">
                  <c:v>0.000673716677523985</c:v>
                </c:pt>
                <c:pt idx="8097">
                  <c:v>0.000550792932852942</c:v>
                </c:pt>
                <c:pt idx="8098">
                  <c:v>0.000555520769186444</c:v>
                </c:pt>
                <c:pt idx="8099">
                  <c:v>0.000520061996685182</c:v>
                </c:pt>
                <c:pt idx="8100">
                  <c:v>0.000494058896850922</c:v>
                </c:pt>
                <c:pt idx="8101">
                  <c:v>0.000472783633350165</c:v>
                </c:pt>
                <c:pt idx="8102">
                  <c:v>0.000482239306017168</c:v>
                </c:pt>
                <c:pt idx="8103">
                  <c:v>0.000527153751185434</c:v>
                </c:pt>
                <c:pt idx="8104">
                  <c:v>0.000501150651351175</c:v>
                </c:pt>
                <c:pt idx="8105">
                  <c:v>0.000460964042516411</c:v>
                </c:pt>
                <c:pt idx="8106">
                  <c:v>0.000534245505685686</c:v>
                </c:pt>
                <c:pt idx="8107">
                  <c:v>0.000555520769186444</c:v>
                </c:pt>
                <c:pt idx="8108">
                  <c:v>0.000484603224183919</c:v>
                </c:pt>
                <c:pt idx="8109">
                  <c:v>0.000512970242184929</c:v>
                </c:pt>
                <c:pt idx="8110">
                  <c:v>0.000588615623520955</c:v>
                </c:pt>
                <c:pt idx="8111">
                  <c:v>0.0005720681963537</c:v>
                </c:pt>
                <c:pt idx="8112">
                  <c:v>0.000472783633350165</c:v>
                </c:pt>
                <c:pt idx="8113">
                  <c:v>0.000553156851019693</c:v>
                </c:pt>
                <c:pt idx="8114">
                  <c:v>0.000517698078518431</c:v>
                </c:pt>
                <c:pt idx="8115">
                  <c:v>0.000586251705354205</c:v>
                </c:pt>
                <c:pt idx="8116">
                  <c:v>0.000529517669352185</c:v>
                </c:pt>
                <c:pt idx="8117">
                  <c:v>0.000574432114520451</c:v>
                </c:pt>
                <c:pt idx="8118">
                  <c:v>0.000576796032687201</c:v>
                </c:pt>
                <c:pt idx="8119">
                  <c:v>0.000463327960683162</c:v>
                </c:pt>
                <c:pt idx="8120">
                  <c:v>0.000470419715183414</c:v>
                </c:pt>
                <c:pt idx="8121">
                  <c:v>0.000517698078518431</c:v>
                </c:pt>
                <c:pt idx="8122">
                  <c:v>0.000522425914851932</c:v>
                </c:pt>
                <c:pt idx="8123">
                  <c:v>0.000503514569517926</c:v>
                </c:pt>
                <c:pt idx="8124">
                  <c:v>0.000475147551516916</c:v>
                </c:pt>
                <c:pt idx="8125">
                  <c:v>0.000562612523686696</c:v>
                </c:pt>
                <c:pt idx="8126">
                  <c:v>0.000451508369849408</c:v>
                </c:pt>
                <c:pt idx="8127">
                  <c:v>0.000522425914851932</c:v>
                </c:pt>
                <c:pt idx="8128">
                  <c:v>0.000496422815017673</c:v>
                </c:pt>
                <c:pt idx="8129">
                  <c:v>0.00048696714235067</c:v>
                </c:pt>
                <c:pt idx="8130">
                  <c:v>0.000496422815017673</c:v>
                </c:pt>
                <c:pt idx="8131">
                  <c:v>0.000465691878849913</c:v>
                </c:pt>
                <c:pt idx="8132">
                  <c:v>0.000468055797016663</c:v>
                </c:pt>
                <c:pt idx="8133">
                  <c:v>0.000460964042516411</c:v>
                </c:pt>
                <c:pt idx="8134">
                  <c:v>0.000399502170180889</c:v>
                </c:pt>
                <c:pt idx="8135">
                  <c:v>0.000489331060517421</c:v>
                </c:pt>
                <c:pt idx="8136">
                  <c:v>0.000470419715183414</c:v>
                </c:pt>
                <c:pt idx="8137">
                  <c:v>0.000427869188181899</c:v>
                </c:pt>
                <c:pt idx="8138">
                  <c:v>0.000482239306017168</c:v>
                </c:pt>
                <c:pt idx="8139">
                  <c:v>0.000456236206182909</c:v>
                </c:pt>
                <c:pt idx="8140">
                  <c:v>0.00048696714235067</c:v>
                </c:pt>
                <c:pt idx="8141">
                  <c:v>0.000531881587518935</c:v>
                </c:pt>
                <c:pt idx="8142">
                  <c:v>0.000472783633350165</c:v>
                </c:pt>
                <c:pt idx="8143">
                  <c:v>0.000531881587518935</c:v>
                </c:pt>
                <c:pt idx="8144">
                  <c:v>0.000437324860848903</c:v>
                </c:pt>
                <c:pt idx="8145">
                  <c:v>0.000427869188181899</c:v>
                </c:pt>
                <c:pt idx="8146">
                  <c:v>0.000463327960683162</c:v>
                </c:pt>
                <c:pt idx="8147">
                  <c:v>0.000456236206182909</c:v>
                </c:pt>
                <c:pt idx="8148">
                  <c:v>0.000425505270015149</c:v>
                </c:pt>
                <c:pt idx="8149">
                  <c:v>0.000411321761014644</c:v>
                </c:pt>
                <c:pt idx="8150">
                  <c:v>0.000470419715183414</c:v>
                </c:pt>
                <c:pt idx="8151">
                  <c:v>0.000508242405851428</c:v>
                </c:pt>
                <c:pt idx="8152">
                  <c:v>0.000423141351848398</c:v>
                </c:pt>
                <c:pt idx="8153">
                  <c:v>0.000437324860848903</c:v>
                </c:pt>
                <c:pt idx="8154">
                  <c:v>0.000477511469683667</c:v>
                </c:pt>
                <c:pt idx="8155">
                  <c:v>0.000385318661180384</c:v>
                </c:pt>
                <c:pt idx="8156">
                  <c:v>0.000394774333847388</c:v>
                </c:pt>
                <c:pt idx="8157">
                  <c:v>0.000460964042516411</c:v>
                </c:pt>
                <c:pt idx="8158">
                  <c:v>0.000397138252014139</c:v>
                </c:pt>
                <c:pt idx="8159">
                  <c:v>0.000397138252014139</c:v>
                </c:pt>
                <c:pt idx="8160">
                  <c:v>0.000489331060517421</c:v>
                </c:pt>
                <c:pt idx="8161">
                  <c:v>0.00045860012434966</c:v>
                </c:pt>
                <c:pt idx="8162">
                  <c:v>0.000489331060517421</c:v>
                </c:pt>
                <c:pt idx="8163">
                  <c:v>0.000456236206182909</c:v>
                </c:pt>
                <c:pt idx="8164">
                  <c:v>0.000408957842847893</c:v>
                </c:pt>
                <c:pt idx="8165">
                  <c:v>0.000425505270015149</c:v>
                </c:pt>
                <c:pt idx="8166">
                  <c:v>0.000404230006514391</c:v>
                </c:pt>
                <c:pt idx="8167">
                  <c:v>0.000423141351848398</c:v>
                </c:pt>
                <c:pt idx="8168">
                  <c:v>0.000418413515514896</c:v>
                </c:pt>
                <c:pt idx="8169">
                  <c:v>0.00045860012434966</c:v>
                </c:pt>
                <c:pt idx="8170">
                  <c:v>0.000420777433681647</c:v>
                </c:pt>
                <c:pt idx="8171">
                  <c:v>0.000378226906680132</c:v>
                </c:pt>
                <c:pt idx="8172">
                  <c:v>0.000444416615349155</c:v>
                </c:pt>
                <c:pt idx="8173">
                  <c:v>0.000453872288016159</c:v>
                </c:pt>
                <c:pt idx="8174">
                  <c:v>0.000446780533515906</c:v>
                </c:pt>
                <c:pt idx="8175">
                  <c:v>0.000416049597348145</c:v>
                </c:pt>
                <c:pt idx="8176">
                  <c:v>0.000446780533515906</c:v>
                </c:pt>
                <c:pt idx="8177">
                  <c:v>0.000468055797016663</c:v>
                </c:pt>
                <c:pt idx="8178">
                  <c:v>0.000475147551516916</c:v>
                </c:pt>
                <c:pt idx="8179">
                  <c:v>0.000432597024515401</c:v>
                </c:pt>
                <c:pt idx="8180">
                  <c:v>0.000432597024515401</c:v>
                </c:pt>
                <c:pt idx="8181">
                  <c:v>0.000446780533515906</c:v>
                </c:pt>
                <c:pt idx="8182">
                  <c:v>0.000427869188181899</c:v>
                </c:pt>
                <c:pt idx="8183">
                  <c:v>0.00048696714235067</c:v>
                </c:pt>
                <c:pt idx="8184">
                  <c:v>0.000442052697182404</c:v>
                </c:pt>
                <c:pt idx="8185">
                  <c:v>0.000494058896850922</c:v>
                </c:pt>
                <c:pt idx="8186">
                  <c:v>0.000484603224183919</c:v>
                </c:pt>
                <c:pt idx="8187">
                  <c:v>0.000491694978684172</c:v>
                </c:pt>
                <c:pt idx="8188">
                  <c:v>0.000536609423852437</c:v>
                </c:pt>
                <c:pt idx="8189">
                  <c:v>0.000512970242184929</c:v>
                </c:pt>
                <c:pt idx="8190">
                  <c:v>0.000489331060517421</c:v>
                </c:pt>
                <c:pt idx="8191">
                  <c:v>0.000439688779015654</c:v>
                </c:pt>
                <c:pt idx="8192">
                  <c:v>0.000512970242184929</c:v>
                </c:pt>
                <c:pt idx="8193">
                  <c:v>0.000468055797016663</c:v>
                </c:pt>
                <c:pt idx="8194">
                  <c:v>0.000463327960683162</c:v>
                </c:pt>
                <c:pt idx="8195">
                  <c:v>0.000472783633350165</c:v>
                </c:pt>
                <c:pt idx="8196">
                  <c:v>0.00040186608834764</c:v>
                </c:pt>
                <c:pt idx="8197">
                  <c:v>0.000491694978684172</c:v>
                </c:pt>
                <c:pt idx="8198">
                  <c:v>0.000453872288016159</c:v>
                </c:pt>
                <c:pt idx="8199">
                  <c:v>0.000451508369849408</c:v>
                </c:pt>
                <c:pt idx="8200">
                  <c:v>0.000477511469683667</c:v>
                </c:pt>
                <c:pt idx="8201">
                  <c:v>0.000494058896850922</c:v>
                </c:pt>
                <c:pt idx="8202">
                  <c:v>0.000418413515514896</c:v>
                </c:pt>
                <c:pt idx="8203">
                  <c:v>0.000413685679181394</c:v>
                </c:pt>
                <c:pt idx="8204">
                  <c:v>0.000416049597348145</c:v>
                </c:pt>
                <c:pt idx="8205">
                  <c:v>0.000406593924681142</c:v>
                </c:pt>
                <c:pt idx="8206">
                  <c:v>0.000451508369849408</c:v>
                </c:pt>
                <c:pt idx="8207">
                  <c:v>0.000392410415680637</c:v>
                </c:pt>
                <c:pt idx="8208">
                  <c:v>0.000387682579347135</c:v>
                </c:pt>
                <c:pt idx="8209">
                  <c:v>0.000413685679181394</c:v>
                </c:pt>
                <c:pt idx="8210">
                  <c:v>0.000423141351848398</c:v>
                </c:pt>
                <c:pt idx="8211">
                  <c:v>0.000423141351848398</c:v>
                </c:pt>
                <c:pt idx="8212">
                  <c:v>0.000397138252014139</c:v>
                </c:pt>
                <c:pt idx="8213">
                  <c:v>0.000420777433681647</c:v>
                </c:pt>
                <c:pt idx="8214">
                  <c:v>0.000408957842847893</c:v>
                </c:pt>
                <c:pt idx="8215">
                  <c:v>0.000479875387850418</c:v>
                </c:pt>
                <c:pt idx="8216">
                  <c:v>0.000446780533515906</c:v>
                </c:pt>
                <c:pt idx="8217">
                  <c:v>0.000442052697182404</c:v>
                </c:pt>
                <c:pt idx="8218">
                  <c:v>0.000446780533515906</c:v>
                </c:pt>
                <c:pt idx="8219">
                  <c:v>0.000406593924681142</c:v>
                </c:pt>
                <c:pt idx="8220">
                  <c:v>0.000442052697182404</c:v>
                </c:pt>
                <c:pt idx="8221">
                  <c:v>0.000453872288016159</c:v>
                </c:pt>
                <c:pt idx="8222">
                  <c:v>0.000453872288016159</c:v>
                </c:pt>
                <c:pt idx="8223">
                  <c:v>0.000437324860848903</c:v>
                </c:pt>
                <c:pt idx="8224">
                  <c:v>0.000470419715183414</c:v>
                </c:pt>
                <c:pt idx="8225">
                  <c:v>0.000460964042516411</c:v>
                </c:pt>
                <c:pt idx="8226">
                  <c:v>0.000347495970512371</c:v>
                </c:pt>
                <c:pt idx="8227">
                  <c:v>0.000439688779015654</c:v>
                </c:pt>
                <c:pt idx="8228">
                  <c:v>0.000352223806845873</c:v>
                </c:pt>
                <c:pt idx="8229">
                  <c:v>0.000427869188181899</c:v>
                </c:pt>
                <c:pt idx="8230">
                  <c:v>0.000423141351848398</c:v>
                </c:pt>
                <c:pt idx="8231">
                  <c:v>0.000420777433681647</c:v>
                </c:pt>
                <c:pt idx="8232">
                  <c:v>0.000416049597348145</c:v>
                </c:pt>
                <c:pt idx="8233">
                  <c:v>0.000460964042516411</c:v>
                </c:pt>
                <c:pt idx="8234">
                  <c:v>0.000491694978684172</c:v>
                </c:pt>
                <c:pt idx="8235">
                  <c:v>0.000472783633350165</c:v>
                </c:pt>
                <c:pt idx="8236">
                  <c:v>0.000416049597348145</c:v>
                </c:pt>
                <c:pt idx="8237">
                  <c:v>0.000465691878849913</c:v>
                </c:pt>
                <c:pt idx="8238">
                  <c:v>0.000449144451682657</c:v>
                </c:pt>
                <c:pt idx="8239">
                  <c:v>0.000475147551516916</c:v>
                </c:pt>
                <c:pt idx="8240">
                  <c:v>0.000453872288016159</c:v>
                </c:pt>
                <c:pt idx="8241">
                  <c:v>0.000456236206182909</c:v>
                </c:pt>
                <c:pt idx="8242">
                  <c:v>0.000432597024515401</c:v>
                </c:pt>
                <c:pt idx="8243">
                  <c:v>0.000439688779015654</c:v>
                </c:pt>
                <c:pt idx="8244">
                  <c:v>0.000472783633350165</c:v>
                </c:pt>
                <c:pt idx="8245">
                  <c:v>0.000425505270015149</c:v>
                </c:pt>
                <c:pt idx="8246">
                  <c:v>0.000432597024515401</c:v>
                </c:pt>
                <c:pt idx="8247">
                  <c:v>0.000439688779015654</c:v>
                </c:pt>
                <c:pt idx="8248">
                  <c:v>0.000451508369849408</c:v>
                </c:pt>
                <c:pt idx="8249">
                  <c:v>0.000470419715183414</c:v>
                </c:pt>
                <c:pt idx="8250">
                  <c:v>0.000453872288016159</c:v>
                </c:pt>
                <c:pt idx="8251">
                  <c:v>0.000465691878849913</c:v>
                </c:pt>
                <c:pt idx="8252">
                  <c:v>0.000446780533515906</c:v>
                </c:pt>
                <c:pt idx="8253">
                  <c:v>0.000484603224183919</c:v>
                </c:pt>
                <c:pt idx="8254">
                  <c:v>0.000444416615349155</c:v>
                </c:pt>
                <c:pt idx="8255">
                  <c:v>0.000475147551516916</c:v>
                </c:pt>
                <c:pt idx="8256">
                  <c:v>0.00048696714235067</c:v>
                </c:pt>
                <c:pt idx="8257">
                  <c:v>0.000477511469683667</c:v>
                </c:pt>
                <c:pt idx="8258">
                  <c:v>0.000501150651351175</c:v>
                </c:pt>
                <c:pt idx="8259">
                  <c:v>0.000456236206182909</c:v>
                </c:pt>
                <c:pt idx="8260">
                  <c:v>0.000508242405851428</c:v>
                </c:pt>
                <c:pt idx="8261">
                  <c:v>0.000505878487684676</c:v>
                </c:pt>
                <c:pt idx="8262">
                  <c:v>0.000522425914851932</c:v>
                </c:pt>
                <c:pt idx="8263">
                  <c:v>0.000501150651351175</c:v>
                </c:pt>
                <c:pt idx="8264">
                  <c:v>0.000576796032687201</c:v>
                </c:pt>
                <c:pt idx="8265">
                  <c:v>0.000583887787187454</c:v>
                </c:pt>
                <c:pt idx="8266">
                  <c:v>0.000598071296187959</c:v>
                </c:pt>
                <c:pt idx="8267">
                  <c:v>0.000652441414023228</c:v>
                </c:pt>
                <c:pt idx="8268">
                  <c:v>0.000628802232355719</c:v>
                </c:pt>
                <c:pt idx="8269">
                  <c:v>0.000737542468026258</c:v>
                </c:pt>
                <c:pt idx="8270">
                  <c:v>0.000725722877192503</c:v>
                </c:pt>
                <c:pt idx="8271">
                  <c:v>0.000739906386193008</c:v>
                </c:pt>
                <c:pt idx="8272">
                  <c:v>0.000782456913194523</c:v>
                </c:pt>
                <c:pt idx="8273">
                  <c:v>0.000912472412365818</c:v>
                </c:pt>
                <c:pt idx="8274">
                  <c:v>0.000943203348533579</c:v>
                </c:pt>
                <c:pt idx="8275">
                  <c:v>0.00121978177404343</c:v>
                </c:pt>
                <c:pt idx="8276">
                  <c:v>0.00126469621921169</c:v>
                </c:pt>
                <c:pt idx="8277">
                  <c:v>0.00159564476255681</c:v>
                </c:pt>
                <c:pt idx="8278">
                  <c:v>0.00183203657923189</c:v>
                </c:pt>
                <c:pt idx="8279">
                  <c:v>0.00230009237624855</c:v>
                </c:pt>
                <c:pt idx="8280">
                  <c:v>0.00273741723709746</c:v>
                </c:pt>
                <c:pt idx="8281">
                  <c:v>0.00326929882461639</c:v>
                </c:pt>
                <c:pt idx="8282">
                  <c:v>0.00366407315846378</c:v>
                </c:pt>
                <c:pt idx="8283">
                  <c:v>0.00383427526646984</c:v>
                </c:pt>
                <c:pt idx="8284">
                  <c:v>0.003595519531628</c:v>
                </c:pt>
                <c:pt idx="8285">
                  <c:v>0.00304945443510856</c:v>
                </c:pt>
                <c:pt idx="8286">
                  <c:v>0.00235919033041732</c:v>
                </c:pt>
                <c:pt idx="8287">
                  <c:v>0.0018745871062334</c:v>
                </c:pt>
                <c:pt idx="8288">
                  <c:v>0.0014372622453845</c:v>
                </c:pt>
                <c:pt idx="8289">
                  <c:v>0.0015625499082223</c:v>
                </c:pt>
                <c:pt idx="8290">
                  <c:v>0.00163583137139157</c:v>
                </c:pt>
                <c:pt idx="8291">
                  <c:v>0.00197150775107019</c:v>
                </c:pt>
                <c:pt idx="8292">
                  <c:v>0.00212279851374224</c:v>
                </c:pt>
                <c:pt idx="8293">
                  <c:v>0.00235919033041732</c:v>
                </c:pt>
                <c:pt idx="8294">
                  <c:v>0.002162985122577</c:v>
                </c:pt>
                <c:pt idx="8295">
                  <c:v>0.00190295412423441</c:v>
                </c:pt>
                <c:pt idx="8296">
                  <c:v>0.00141125914555024</c:v>
                </c:pt>
                <c:pt idx="8297">
                  <c:v>0.00104485182970386</c:v>
                </c:pt>
                <c:pt idx="8298">
                  <c:v>0.000647713577689726</c:v>
                </c:pt>
                <c:pt idx="8299">
                  <c:v>0.000534245505685686</c:v>
                </c:pt>
                <c:pt idx="8300">
                  <c:v>0.000390046497513886</c:v>
                </c:pt>
                <c:pt idx="8301">
                  <c:v>0.000482239306017168</c:v>
                </c:pt>
                <c:pt idx="8302">
                  <c:v>0.000477511469683667</c:v>
                </c:pt>
                <c:pt idx="8303">
                  <c:v>0.000456236206182909</c:v>
                </c:pt>
                <c:pt idx="8304">
                  <c:v>0.000460964042516411</c:v>
                </c:pt>
                <c:pt idx="8305">
                  <c:v>0.000392410415680637</c:v>
                </c:pt>
                <c:pt idx="8306">
                  <c:v>0.000468055797016663</c:v>
                </c:pt>
                <c:pt idx="8307">
                  <c:v>0.000541337260185939</c:v>
                </c:pt>
                <c:pt idx="8308">
                  <c:v>0.000442052697182404</c:v>
                </c:pt>
                <c:pt idx="8309">
                  <c:v>0.000484603224183919</c:v>
                </c:pt>
                <c:pt idx="8310">
                  <c:v>0.000472783633350165</c:v>
                </c:pt>
                <c:pt idx="8311">
                  <c:v>0.000453872288016159</c:v>
                </c:pt>
                <c:pt idx="8312">
                  <c:v>0.000496422815017673</c:v>
                </c:pt>
                <c:pt idx="8313">
                  <c:v>0.000418413515514896</c:v>
                </c:pt>
                <c:pt idx="8314">
                  <c:v>0.000411321761014644</c:v>
                </c:pt>
                <c:pt idx="8315">
                  <c:v>0.000442052697182404</c:v>
                </c:pt>
                <c:pt idx="8316">
                  <c:v>0.000420777433681647</c:v>
                </c:pt>
                <c:pt idx="8317">
                  <c:v>0.000463327960683162</c:v>
                </c:pt>
                <c:pt idx="8318">
                  <c:v>0.000423141351848398</c:v>
                </c:pt>
                <c:pt idx="8319">
                  <c:v>0.000453872288016159</c:v>
                </c:pt>
                <c:pt idx="8320">
                  <c:v>0.000408957842847893</c:v>
                </c:pt>
                <c:pt idx="8321">
                  <c:v>0.000468055797016663</c:v>
                </c:pt>
                <c:pt idx="8322">
                  <c:v>0.000413685679181394</c:v>
                </c:pt>
                <c:pt idx="8323">
                  <c:v>0.000442052697182404</c:v>
                </c:pt>
                <c:pt idx="8324">
                  <c:v>0.000475147551516916</c:v>
                </c:pt>
                <c:pt idx="8325">
                  <c:v>0.000411321761014644</c:v>
                </c:pt>
                <c:pt idx="8326">
                  <c:v>0.00043023310634865</c:v>
                </c:pt>
                <c:pt idx="8327">
                  <c:v>0.000404230006514391</c:v>
                </c:pt>
                <c:pt idx="8328">
                  <c:v>0.000425505270015149</c:v>
                </c:pt>
                <c:pt idx="8329">
                  <c:v>0.000394774333847388</c:v>
                </c:pt>
                <c:pt idx="8330">
                  <c:v>0.000418413515514896</c:v>
                </c:pt>
                <c:pt idx="8331">
                  <c:v>0.00043023310634865</c:v>
                </c:pt>
                <c:pt idx="8332">
                  <c:v>0.000420777433681647</c:v>
                </c:pt>
                <c:pt idx="8333">
                  <c:v>0.000470419715183414</c:v>
                </c:pt>
                <c:pt idx="8334">
                  <c:v>0.000444416615349155</c:v>
                </c:pt>
                <c:pt idx="8335">
                  <c:v>0.000484603224183919</c:v>
                </c:pt>
                <c:pt idx="8336">
                  <c:v>0.000437324860848903</c:v>
                </c:pt>
                <c:pt idx="8337">
                  <c:v>0.000453872288016159</c:v>
                </c:pt>
                <c:pt idx="8338">
                  <c:v>0.000413685679181394</c:v>
                </c:pt>
                <c:pt idx="8339">
                  <c:v>0.000456236206182909</c:v>
                </c:pt>
                <c:pt idx="8340">
                  <c:v>0.000465691878849913</c:v>
                </c:pt>
                <c:pt idx="8341">
                  <c:v>0.000491694978684172</c:v>
                </c:pt>
                <c:pt idx="8342">
                  <c:v>0.000468055797016663</c:v>
                </c:pt>
                <c:pt idx="8343">
                  <c:v>0.000468055797016663</c:v>
                </c:pt>
                <c:pt idx="8344">
                  <c:v>0.000427869188181899</c:v>
                </c:pt>
                <c:pt idx="8345">
                  <c:v>0.000427869188181899</c:v>
                </c:pt>
                <c:pt idx="8346">
                  <c:v>0.000512970242184929</c:v>
                </c:pt>
                <c:pt idx="8347">
                  <c:v>0.000434960942682152</c:v>
                </c:pt>
                <c:pt idx="8348">
                  <c:v>0.00045860012434966</c:v>
                </c:pt>
                <c:pt idx="8349">
                  <c:v>0.000427869188181899</c:v>
                </c:pt>
                <c:pt idx="8350">
                  <c:v>0.000451508369849408</c:v>
                </c:pt>
                <c:pt idx="8351">
                  <c:v>0.000425505270015149</c:v>
                </c:pt>
                <c:pt idx="8352">
                  <c:v>0.000449144451682657</c:v>
                </c:pt>
                <c:pt idx="8353">
                  <c:v>0.000470419715183414</c:v>
                </c:pt>
                <c:pt idx="8354">
                  <c:v>0.000477511469683667</c:v>
                </c:pt>
                <c:pt idx="8355">
                  <c:v>0.000432597024515401</c:v>
                </c:pt>
                <c:pt idx="8356">
                  <c:v>0.000437324860848903</c:v>
                </c:pt>
                <c:pt idx="8357">
                  <c:v>0.000496422815017673</c:v>
                </c:pt>
                <c:pt idx="8358">
                  <c:v>0.000399502170180889</c:v>
                </c:pt>
                <c:pt idx="8359">
                  <c:v>0.000442052697182404</c:v>
                </c:pt>
                <c:pt idx="8360">
                  <c:v>0.000404230006514391</c:v>
                </c:pt>
                <c:pt idx="8361">
                  <c:v>0.000413685679181394</c:v>
                </c:pt>
                <c:pt idx="8362">
                  <c:v>0.000406593924681142</c:v>
                </c:pt>
                <c:pt idx="8363">
                  <c:v>0.000505878487684676</c:v>
                </c:pt>
                <c:pt idx="8364">
                  <c:v>0.000399502170180889</c:v>
                </c:pt>
                <c:pt idx="8365">
                  <c:v>0.000465691878849913</c:v>
                </c:pt>
                <c:pt idx="8366">
                  <c:v>0.000477511469683667</c:v>
                </c:pt>
                <c:pt idx="8367">
                  <c:v>0.000522425914851932</c:v>
                </c:pt>
                <c:pt idx="8368">
                  <c:v>0.000456236206182909</c:v>
                </c:pt>
                <c:pt idx="8369">
                  <c:v>0.000385318661180384</c:v>
                </c:pt>
                <c:pt idx="8370">
                  <c:v>0.000437324860848903</c:v>
                </c:pt>
                <c:pt idx="8371">
                  <c:v>0.00043023310634865</c:v>
                </c:pt>
                <c:pt idx="8372">
                  <c:v>0.00043023310634865</c:v>
                </c:pt>
                <c:pt idx="8373">
                  <c:v>0.000470419715183414</c:v>
                </c:pt>
                <c:pt idx="8374">
                  <c:v>0.000451508369849408</c:v>
                </c:pt>
                <c:pt idx="8375">
                  <c:v>0.00048696714235067</c:v>
                </c:pt>
                <c:pt idx="8376">
                  <c:v>0.000470419715183414</c:v>
                </c:pt>
                <c:pt idx="8377">
                  <c:v>0.000437324860848903</c:v>
                </c:pt>
                <c:pt idx="8378">
                  <c:v>0.000446780533515906</c:v>
                </c:pt>
                <c:pt idx="8379">
                  <c:v>0.000527153751185434</c:v>
                </c:pt>
                <c:pt idx="8380">
                  <c:v>0.000446780533515906</c:v>
                </c:pt>
                <c:pt idx="8381">
                  <c:v>0.000453872288016159</c:v>
                </c:pt>
                <c:pt idx="8382">
                  <c:v>0.000456236206182909</c:v>
                </c:pt>
                <c:pt idx="8383">
                  <c:v>0.000465691878849913</c:v>
                </c:pt>
                <c:pt idx="8384">
                  <c:v>0.000463327960683162</c:v>
                </c:pt>
                <c:pt idx="8385">
                  <c:v>0.00045860012434966</c:v>
                </c:pt>
                <c:pt idx="8386">
                  <c:v>0.000494058896850922</c:v>
                </c:pt>
                <c:pt idx="8387">
                  <c:v>0.00040186608834764</c:v>
                </c:pt>
                <c:pt idx="8388">
                  <c:v>0.000484603224183919</c:v>
                </c:pt>
                <c:pt idx="8389">
                  <c:v>0.00040186608834764</c:v>
                </c:pt>
                <c:pt idx="8390">
                  <c:v>0.000411321761014644</c:v>
                </c:pt>
                <c:pt idx="8391">
                  <c:v>0.000468055797016663</c:v>
                </c:pt>
                <c:pt idx="8392">
                  <c:v>0.000463327960683162</c:v>
                </c:pt>
                <c:pt idx="8393">
                  <c:v>0.000460964042516411</c:v>
                </c:pt>
                <c:pt idx="8394">
                  <c:v>0.000423141351848398</c:v>
                </c:pt>
                <c:pt idx="8395">
                  <c:v>0.000427869188181899</c:v>
                </c:pt>
                <c:pt idx="8396">
                  <c:v>0.000444416615349155</c:v>
                </c:pt>
                <c:pt idx="8397">
                  <c:v>0.00043023310634865</c:v>
                </c:pt>
                <c:pt idx="8398">
                  <c:v>0.000378226906680132</c:v>
                </c:pt>
                <c:pt idx="8399">
                  <c:v>0.000451508369849408</c:v>
                </c:pt>
                <c:pt idx="8400">
                  <c:v>0.000470419715183414</c:v>
                </c:pt>
                <c:pt idx="8401">
                  <c:v>0.000472783633350165</c:v>
                </c:pt>
                <c:pt idx="8402">
                  <c:v>0.000475147551516916</c:v>
                </c:pt>
                <c:pt idx="8403">
                  <c:v>0.000451508369849408</c:v>
                </c:pt>
                <c:pt idx="8404">
                  <c:v>0.000460964042516411</c:v>
                </c:pt>
                <c:pt idx="8405">
                  <c:v>0.000567340360020198</c:v>
                </c:pt>
                <c:pt idx="8406">
                  <c:v>0.00048696714235067</c:v>
                </c:pt>
                <c:pt idx="8407">
                  <c:v>0.000494058896850922</c:v>
                </c:pt>
                <c:pt idx="8408">
                  <c:v>0.00043023310634865</c:v>
                </c:pt>
                <c:pt idx="8409">
                  <c:v>0.000408957842847893</c:v>
                </c:pt>
                <c:pt idx="8410">
                  <c:v>0.000444416615349155</c:v>
                </c:pt>
                <c:pt idx="8411">
                  <c:v>0.000498786733184424</c:v>
                </c:pt>
                <c:pt idx="8412">
                  <c:v>0.000394774333847388</c:v>
                </c:pt>
                <c:pt idx="8413">
                  <c:v>0.000413685679181394</c:v>
                </c:pt>
                <c:pt idx="8414">
                  <c:v>0.000427869188181899</c:v>
                </c:pt>
                <c:pt idx="8415">
                  <c:v>0.000380590824846883</c:v>
                </c:pt>
                <c:pt idx="8416">
                  <c:v>0.000397138252014139</c:v>
                </c:pt>
                <c:pt idx="8417">
                  <c:v>0.00043023310634865</c:v>
                </c:pt>
                <c:pt idx="8418">
                  <c:v>0.000442052697182404</c:v>
                </c:pt>
                <c:pt idx="8419">
                  <c:v>0.000496422815017673</c:v>
                </c:pt>
                <c:pt idx="8420">
                  <c:v>0.000449144451682657</c:v>
                </c:pt>
                <c:pt idx="8421">
                  <c:v>0.000472783633350165</c:v>
                </c:pt>
                <c:pt idx="8422">
                  <c:v>0.000418413515514896</c:v>
                </c:pt>
                <c:pt idx="8423">
                  <c:v>0.000482239306017168</c:v>
                </c:pt>
                <c:pt idx="8424">
                  <c:v>0.000479875387850418</c:v>
                </c:pt>
                <c:pt idx="8425">
                  <c:v>0.000411321761014644</c:v>
                </c:pt>
                <c:pt idx="8426">
                  <c:v>0.000356951643179374</c:v>
                </c:pt>
                <c:pt idx="8427">
                  <c:v>0.000418413515514896</c:v>
                </c:pt>
                <c:pt idx="8428">
                  <c:v>0.000380590824846883</c:v>
                </c:pt>
                <c:pt idx="8429">
                  <c:v>0.000406593924681142</c:v>
                </c:pt>
                <c:pt idx="8430">
                  <c:v>0.00040186608834764</c:v>
                </c:pt>
                <c:pt idx="8431">
                  <c:v>0.000338040297845368</c:v>
                </c:pt>
                <c:pt idx="8432">
                  <c:v>0.000408957842847893</c:v>
                </c:pt>
                <c:pt idx="8433">
                  <c:v>0.000453872288016159</c:v>
                </c:pt>
                <c:pt idx="8434">
                  <c:v>0.000427869188181899</c:v>
                </c:pt>
                <c:pt idx="8435">
                  <c:v>0.00037113515217988</c:v>
                </c:pt>
                <c:pt idx="8436">
                  <c:v>0.000392410415680637</c:v>
                </c:pt>
                <c:pt idx="8437">
                  <c:v>0.000463327960683162</c:v>
                </c:pt>
                <c:pt idx="8438">
                  <c:v>0.000368771234013129</c:v>
                </c:pt>
                <c:pt idx="8439">
                  <c:v>0.000503514569517926</c:v>
                </c:pt>
                <c:pt idx="8440">
                  <c:v>0.000453872288016159</c:v>
                </c:pt>
                <c:pt idx="8441">
                  <c:v>0.00043023310634865</c:v>
                </c:pt>
                <c:pt idx="8442">
                  <c:v>0.000444416615349155</c:v>
                </c:pt>
                <c:pt idx="8443">
                  <c:v>0.000456236206182909</c:v>
                </c:pt>
                <c:pt idx="8444">
                  <c:v>0.000432597024515401</c:v>
                </c:pt>
                <c:pt idx="8445">
                  <c:v>0.000439688779015654</c:v>
                </c:pt>
                <c:pt idx="8446">
                  <c:v>0.000477511469683667</c:v>
                </c:pt>
                <c:pt idx="8447">
                  <c:v>0.000590979541687707</c:v>
                </c:pt>
                <c:pt idx="8448">
                  <c:v>0.000463327960683162</c:v>
                </c:pt>
                <c:pt idx="8449">
                  <c:v>0.000527153751185434</c:v>
                </c:pt>
                <c:pt idx="8450">
                  <c:v>0.000503514569517926</c:v>
                </c:pt>
                <c:pt idx="8451">
                  <c:v>0.000510606324018178</c:v>
                </c:pt>
                <c:pt idx="8452">
                  <c:v>0.000560248605519946</c:v>
                </c:pt>
                <c:pt idx="8453">
                  <c:v>0.000586251705354205</c:v>
                </c:pt>
                <c:pt idx="8454">
                  <c:v>0.000548429014686191</c:v>
                </c:pt>
                <c:pt idx="8455">
                  <c:v>0.000614618723355214</c:v>
                </c:pt>
                <c:pt idx="8456">
                  <c:v>0.000678444513857487</c:v>
                </c:pt>
                <c:pt idx="8457">
                  <c:v>0.000588615623520955</c:v>
                </c:pt>
                <c:pt idx="8458">
                  <c:v>0.000640621823189474</c:v>
                </c:pt>
                <c:pt idx="8459">
                  <c:v>0.00074463422252651</c:v>
                </c:pt>
                <c:pt idx="8460">
                  <c:v>0.000754089895193513</c:v>
                </c:pt>
                <c:pt idx="8461">
                  <c:v>0.000756453813360264</c:v>
                </c:pt>
                <c:pt idx="8462">
                  <c:v>0.000938475512200077</c:v>
                </c:pt>
                <c:pt idx="8463">
                  <c:v>0.000990481711868596</c:v>
                </c:pt>
                <c:pt idx="8464">
                  <c:v>0.00108503843853863</c:v>
                </c:pt>
                <c:pt idx="8465">
                  <c:v>0.00115122814720765</c:v>
                </c:pt>
                <c:pt idx="8466">
                  <c:v>0.00128597148271245</c:v>
                </c:pt>
                <c:pt idx="8467">
                  <c:v>0.00130251890987971</c:v>
                </c:pt>
                <c:pt idx="8468">
                  <c:v>0.00130488282804646</c:v>
                </c:pt>
                <c:pt idx="8469">
                  <c:v>0.00121269001954317</c:v>
                </c:pt>
                <c:pt idx="8470">
                  <c:v>0.00112758896554014</c:v>
                </c:pt>
                <c:pt idx="8471">
                  <c:v>0.00100702913903585</c:v>
                </c:pt>
                <c:pt idx="8472">
                  <c:v>0.000770637322360769</c:v>
                </c:pt>
                <c:pt idx="8473">
                  <c:v>0.000676080595690736</c:v>
                </c:pt>
                <c:pt idx="8474">
                  <c:v>0.000555520769186444</c:v>
                </c:pt>
                <c:pt idx="8475">
                  <c:v>0.000456236206182909</c:v>
                </c:pt>
                <c:pt idx="8476">
                  <c:v>0.000453872288016159</c:v>
                </c:pt>
                <c:pt idx="8477">
                  <c:v>0.000463327960683162</c:v>
                </c:pt>
                <c:pt idx="8478">
                  <c:v>0.000463327960683162</c:v>
                </c:pt>
                <c:pt idx="8479">
                  <c:v>0.000494058896850922</c:v>
                </c:pt>
                <c:pt idx="8480">
                  <c:v>0.000378226906680132</c:v>
                </c:pt>
                <c:pt idx="8481">
                  <c:v>0.000406593924681142</c:v>
                </c:pt>
                <c:pt idx="8482">
                  <c:v>0.000425505270015149</c:v>
                </c:pt>
                <c:pt idx="8483">
                  <c:v>0.000416049597348145</c:v>
                </c:pt>
                <c:pt idx="8484">
                  <c:v>0.00045860012434966</c:v>
                </c:pt>
                <c:pt idx="8485">
                  <c:v>0.000456236206182909</c:v>
                </c:pt>
                <c:pt idx="8486">
                  <c:v>0.000387682579347135</c:v>
                </c:pt>
                <c:pt idx="8487">
                  <c:v>0.000390046497513886</c:v>
                </c:pt>
                <c:pt idx="8488">
                  <c:v>0.000468055797016663</c:v>
                </c:pt>
                <c:pt idx="8489">
                  <c:v>0.000404230006514391</c:v>
                </c:pt>
                <c:pt idx="8490">
                  <c:v>0.000406593924681142</c:v>
                </c:pt>
                <c:pt idx="8491">
                  <c:v>0.000380590824846883</c:v>
                </c:pt>
                <c:pt idx="8492">
                  <c:v>0.000437324860848903</c:v>
                </c:pt>
                <c:pt idx="8493">
                  <c:v>0.000394774333847388</c:v>
                </c:pt>
                <c:pt idx="8494">
                  <c:v>0.000390046497513886</c:v>
                </c:pt>
                <c:pt idx="8495">
                  <c:v>0.000392410415680637</c:v>
                </c:pt>
                <c:pt idx="8496">
                  <c:v>0.000408957842847893</c:v>
                </c:pt>
                <c:pt idx="8497">
                  <c:v>0.000420777433681647</c:v>
                </c:pt>
                <c:pt idx="8498">
                  <c:v>0.00045860012434966</c:v>
                </c:pt>
                <c:pt idx="8499">
                  <c:v>0.00043023310634865</c:v>
                </c:pt>
                <c:pt idx="8500">
                  <c:v>0.000439688779015654</c:v>
                </c:pt>
                <c:pt idx="8501">
                  <c:v>0.000404230006514391</c:v>
                </c:pt>
                <c:pt idx="8502">
                  <c:v>0.000449144451682657</c:v>
                </c:pt>
                <c:pt idx="8503">
                  <c:v>0.000446780533515906</c:v>
                </c:pt>
                <c:pt idx="8504">
                  <c:v>0.000387682579347135</c:v>
                </c:pt>
                <c:pt idx="8505">
                  <c:v>0.000439688779015654</c:v>
                </c:pt>
                <c:pt idx="8506">
                  <c:v>0.000413685679181394</c:v>
                </c:pt>
                <c:pt idx="8507">
                  <c:v>0.000382954743013634</c:v>
                </c:pt>
                <c:pt idx="8508">
                  <c:v>0.000385318661180384</c:v>
                </c:pt>
                <c:pt idx="8509">
                  <c:v>0.000427869188181899</c:v>
                </c:pt>
                <c:pt idx="8510">
                  <c:v>0.000404230006514391</c:v>
                </c:pt>
                <c:pt idx="8511">
                  <c:v>0.000416049597348145</c:v>
                </c:pt>
                <c:pt idx="8512">
                  <c:v>0.000432597024515401</c:v>
                </c:pt>
                <c:pt idx="8513">
                  <c:v>0.000399502170180889</c:v>
                </c:pt>
                <c:pt idx="8514">
                  <c:v>0.000385318661180384</c:v>
                </c:pt>
                <c:pt idx="8515">
                  <c:v>0.000385318661180384</c:v>
                </c:pt>
                <c:pt idx="8516">
                  <c:v>0.000382954743013634</c:v>
                </c:pt>
                <c:pt idx="8517">
                  <c:v>0.00034276813417887</c:v>
                </c:pt>
                <c:pt idx="8518">
                  <c:v>0.000394774333847388</c:v>
                </c:pt>
                <c:pt idx="8519">
                  <c:v>0.000349859888679122</c:v>
                </c:pt>
                <c:pt idx="8520">
                  <c:v>0.000375862988513381</c:v>
                </c:pt>
                <c:pt idx="8521">
                  <c:v>0.000368771234013129</c:v>
                </c:pt>
                <c:pt idx="8522">
                  <c:v>0.000416049597348145</c:v>
                </c:pt>
                <c:pt idx="8523">
                  <c:v>0.000394774333847388</c:v>
                </c:pt>
                <c:pt idx="8524">
                  <c:v>0.000408957842847893</c:v>
                </c:pt>
                <c:pt idx="8525">
                  <c:v>0.000432597024515401</c:v>
                </c:pt>
                <c:pt idx="8526">
                  <c:v>0.000416049597348145</c:v>
                </c:pt>
                <c:pt idx="8527">
                  <c:v>0.000427869188181899</c:v>
                </c:pt>
                <c:pt idx="8528">
                  <c:v>0.000392410415680637</c:v>
                </c:pt>
                <c:pt idx="8529">
                  <c:v>0.000406593924681142</c:v>
                </c:pt>
                <c:pt idx="8530">
                  <c:v>0.000394774333847388</c:v>
                </c:pt>
                <c:pt idx="8531">
                  <c:v>0.000418413515514896</c:v>
                </c:pt>
                <c:pt idx="8532">
                  <c:v>0.000423141351848398</c:v>
                </c:pt>
                <c:pt idx="8533">
                  <c:v>0.000432597024515401</c:v>
                </c:pt>
                <c:pt idx="8534">
                  <c:v>0.000380590824846883</c:v>
                </c:pt>
                <c:pt idx="8535">
                  <c:v>0.000361679479512876</c:v>
                </c:pt>
                <c:pt idx="8536">
                  <c:v>0.000413685679181394</c:v>
                </c:pt>
                <c:pt idx="8537">
                  <c:v>0.000416049597348145</c:v>
                </c:pt>
                <c:pt idx="8538">
                  <c:v>0.000356951643179374</c:v>
                </c:pt>
                <c:pt idx="8539">
                  <c:v>0.000418413515514896</c:v>
                </c:pt>
                <c:pt idx="8540">
                  <c:v>0.000406593924681142</c:v>
                </c:pt>
                <c:pt idx="8541">
                  <c:v>0.000385318661180384</c:v>
                </c:pt>
                <c:pt idx="8542">
                  <c:v>0.000413685679181394</c:v>
                </c:pt>
                <c:pt idx="8543">
                  <c:v>0.000397138252014139</c:v>
                </c:pt>
                <c:pt idx="8544">
                  <c:v>0.000378226906680132</c:v>
                </c:pt>
                <c:pt idx="8545">
                  <c:v>0.000416049597348145</c:v>
                </c:pt>
                <c:pt idx="8546">
                  <c:v>0.000397138252014139</c:v>
                </c:pt>
                <c:pt idx="8547">
                  <c:v>0.000354587725012624</c:v>
                </c:pt>
                <c:pt idx="8548">
                  <c:v>0.00040186608834764</c:v>
                </c:pt>
                <c:pt idx="8549">
                  <c:v>0.000392410415680637</c:v>
                </c:pt>
                <c:pt idx="8550">
                  <c:v>0.000387682579347135</c:v>
                </c:pt>
                <c:pt idx="8551">
                  <c:v>0.000404230006514391</c:v>
                </c:pt>
                <c:pt idx="8552">
                  <c:v>0.000394774333847388</c:v>
                </c:pt>
                <c:pt idx="8553">
                  <c:v>0.000404230006514391</c:v>
                </c:pt>
                <c:pt idx="8554">
                  <c:v>0.000439688779015654</c:v>
                </c:pt>
                <c:pt idx="8555">
                  <c:v>0.000434960942682152</c:v>
                </c:pt>
                <c:pt idx="8556">
                  <c:v>0.000356951643179374</c:v>
                </c:pt>
                <c:pt idx="8557">
                  <c:v>0.000335676379678617</c:v>
                </c:pt>
                <c:pt idx="8558">
                  <c:v>0.000335676379678617</c:v>
                </c:pt>
                <c:pt idx="8559">
                  <c:v>0.00040186608834764</c:v>
                </c:pt>
                <c:pt idx="8560">
                  <c:v>0.000404230006514391</c:v>
                </c:pt>
                <c:pt idx="8561">
                  <c:v>0.00037113515217988</c:v>
                </c:pt>
                <c:pt idx="8562">
                  <c:v>0.000404230006514391</c:v>
                </c:pt>
                <c:pt idx="8563">
                  <c:v>0.000418413515514896</c:v>
                </c:pt>
                <c:pt idx="8564">
                  <c:v>0.000404230006514391</c:v>
                </c:pt>
                <c:pt idx="8565">
                  <c:v>0.000434960942682152</c:v>
                </c:pt>
                <c:pt idx="8566">
                  <c:v>0.000413685679181394</c:v>
                </c:pt>
                <c:pt idx="8567">
                  <c:v>0.000328584625178365</c:v>
                </c:pt>
                <c:pt idx="8568">
                  <c:v>0.00037113515217988</c:v>
                </c:pt>
                <c:pt idx="8569">
                  <c:v>0.000338040297845368</c:v>
                </c:pt>
                <c:pt idx="8570">
                  <c:v>0.000352223806845873</c:v>
                </c:pt>
                <c:pt idx="8571">
                  <c:v>0.000359315561346125</c:v>
                </c:pt>
                <c:pt idx="8572">
                  <c:v>0.000382954743013634</c:v>
                </c:pt>
                <c:pt idx="8573">
                  <c:v>0.000397138252014139</c:v>
                </c:pt>
                <c:pt idx="8574">
                  <c:v>0.000390046497513886</c:v>
                </c:pt>
                <c:pt idx="8575">
                  <c:v>0.000397138252014139</c:v>
                </c:pt>
                <c:pt idx="8576">
                  <c:v>0.000408957842847893</c:v>
                </c:pt>
                <c:pt idx="8577">
                  <c:v>0.000404230006514391</c:v>
                </c:pt>
                <c:pt idx="8578">
                  <c:v>0.000378226906680132</c:v>
                </c:pt>
                <c:pt idx="8579">
                  <c:v>0.000442052697182404</c:v>
                </c:pt>
                <c:pt idx="8580">
                  <c:v>0.000321492870678112</c:v>
                </c:pt>
                <c:pt idx="8581">
                  <c:v>0.000387682579347135</c:v>
                </c:pt>
                <c:pt idx="8582">
                  <c:v>0.000456236206182909</c:v>
                </c:pt>
                <c:pt idx="8583">
                  <c:v>0.000390046497513886</c:v>
                </c:pt>
                <c:pt idx="8584">
                  <c:v>0.000397138252014139</c:v>
                </c:pt>
                <c:pt idx="8585">
                  <c:v>0.000413685679181394</c:v>
                </c:pt>
                <c:pt idx="8586">
                  <c:v>0.000335676379678617</c:v>
                </c:pt>
                <c:pt idx="8587">
                  <c:v>0.000399502170180889</c:v>
                </c:pt>
                <c:pt idx="8588">
                  <c:v>0.000397138252014139</c:v>
                </c:pt>
                <c:pt idx="8589">
                  <c:v>0.000397138252014139</c:v>
                </c:pt>
                <c:pt idx="8590">
                  <c:v>0.000366407315846378</c:v>
                </c:pt>
                <c:pt idx="8591">
                  <c:v>0.000375862988513381</c:v>
                </c:pt>
                <c:pt idx="8592">
                  <c:v>0.000434960942682152</c:v>
                </c:pt>
                <c:pt idx="8593">
                  <c:v>0.00040186608834764</c:v>
                </c:pt>
                <c:pt idx="8594">
                  <c:v>0.000437324860848903</c:v>
                </c:pt>
                <c:pt idx="8595">
                  <c:v>0.000413685679181394</c:v>
                </c:pt>
                <c:pt idx="8596">
                  <c:v>0.000364043397679627</c:v>
                </c:pt>
                <c:pt idx="8597">
                  <c:v>0.000434960942682152</c:v>
                </c:pt>
                <c:pt idx="8598">
                  <c:v>0.000404230006514391</c:v>
                </c:pt>
                <c:pt idx="8599">
                  <c:v>0.000420777433681647</c:v>
                </c:pt>
                <c:pt idx="8600">
                  <c:v>0.000406593924681142</c:v>
                </c:pt>
                <c:pt idx="8601">
                  <c:v>0.000397138252014139</c:v>
                </c:pt>
                <c:pt idx="8602">
                  <c:v>0.000366407315846378</c:v>
                </c:pt>
                <c:pt idx="8603">
                  <c:v>0.000382954743013634</c:v>
                </c:pt>
                <c:pt idx="8604">
                  <c:v>0.000397138252014139</c:v>
                </c:pt>
                <c:pt idx="8605">
                  <c:v>0.000413685679181394</c:v>
                </c:pt>
                <c:pt idx="8606">
                  <c:v>0.000416049597348145</c:v>
                </c:pt>
                <c:pt idx="8607">
                  <c:v>0.000416049597348145</c:v>
                </c:pt>
                <c:pt idx="8608">
                  <c:v>0.000423141351848398</c:v>
                </c:pt>
                <c:pt idx="8609">
                  <c:v>0.000427869188181899</c:v>
                </c:pt>
                <c:pt idx="8610">
                  <c:v>0.000505878487684676</c:v>
                </c:pt>
                <c:pt idx="8611">
                  <c:v>0.000418413515514896</c:v>
                </c:pt>
                <c:pt idx="8612">
                  <c:v>0.000477511469683667</c:v>
                </c:pt>
                <c:pt idx="8613">
                  <c:v>0.000460964042516411</c:v>
                </c:pt>
                <c:pt idx="8614">
                  <c:v>0.000494058896850922</c:v>
                </c:pt>
                <c:pt idx="8615">
                  <c:v>0.000479875387850418</c:v>
                </c:pt>
                <c:pt idx="8616">
                  <c:v>0.000531881587518935</c:v>
                </c:pt>
                <c:pt idx="8617">
                  <c:v>0.000550792932852942</c:v>
                </c:pt>
                <c:pt idx="8618">
                  <c:v>0.000616982641521965</c:v>
                </c:pt>
                <c:pt idx="8619">
                  <c:v>0.000612254805188464</c:v>
                </c:pt>
                <c:pt idx="8620">
                  <c:v>0.000638257905022723</c:v>
                </c:pt>
                <c:pt idx="8621">
                  <c:v>0.000652441414023228</c:v>
                </c:pt>
                <c:pt idx="8622">
                  <c:v>0.000751725977026763</c:v>
                </c:pt>
                <c:pt idx="8623">
                  <c:v>0.000846282703696796</c:v>
                </c:pt>
                <c:pt idx="8624">
                  <c:v>0.00101884872986961</c:v>
                </c:pt>
                <c:pt idx="8625">
                  <c:v>0.0010046652208691</c:v>
                </c:pt>
                <c:pt idx="8626">
                  <c:v>0.00104957966603737</c:v>
                </c:pt>
                <c:pt idx="8627">
                  <c:v>0.00115122814720765</c:v>
                </c:pt>
                <c:pt idx="8628">
                  <c:v>0.00143017049088425</c:v>
                </c:pt>
                <c:pt idx="8629">
                  <c:v>0.00170911283456085</c:v>
                </c:pt>
                <c:pt idx="8630">
                  <c:v>0.00177530254322987</c:v>
                </c:pt>
                <c:pt idx="8631">
                  <c:v>0.00205188096873972</c:v>
                </c:pt>
                <c:pt idx="8632">
                  <c:v>0.00234027898508332</c:v>
                </c:pt>
                <c:pt idx="8633">
                  <c:v>0.00269013887376244</c:v>
                </c:pt>
                <c:pt idx="8634">
                  <c:v>0.0029998121536068</c:v>
                </c:pt>
                <c:pt idx="8635">
                  <c:v>0.00320783695228087</c:v>
                </c:pt>
                <c:pt idx="8636">
                  <c:v>0.00331184935161791</c:v>
                </c:pt>
                <c:pt idx="8637">
                  <c:v>0.00310382455294383</c:v>
                </c:pt>
                <c:pt idx="8638">
                  <c:v>0.00260267390159266</c:v>
                </c:pt>
                <c:pt idx="8639">
                  <c:v>0.00216534904074376</c:v>
                </c:pt>
                <c:pt idx="8640">
                  <c:v>0.00160510043522381</c:v>
                </c:pt>
                <c:pt idx="8641">
                  <c:v>0.00102357656620311</c:v>
                </c:pt>
                <c:pt idx="8642">
                  <c:v>0.000846282703696796</c:v>
                </c:pt>
                <c:pt idx="8643">
                  <c:v>0.000652441414023228</c:v>
                </c:pt>
                <c:pt idx="8644">
                  <c:v>0.000472783633350165</c:v>
                </c:pt>
                <c:pt idx="8645">
                  <c:v>0.000468055797016663</c:v>
                </c:pt>
                <c:pt idx="8646">
                  <c:v>0.00043023310634865</c:v>
                </c:pt>
                <c:pt idx="8647">
                  <c:v>0.000406593924681142</c:v>
                </c:pt>
                <c:pt idx="8648">
                  <c:v>0.000451508369849408</c:v>
                </c:pt>
                <c:pt idx="8649">
                  <c:v>0.000418413515514896</c:v>
                </c:pt>
                <c:pt idx="8650">
                  <c:v>0.000416049597348145</c:v>
                </c:pt>
                <c:pt idx="8651">
                  <c:v>0.000413685679181394</c:v>
                </c:pt>
                <c:pt idx="8652">
                  <c:v>0.000420777433681647</c:v>
                </c:pt>
                <c:pt idx="8653">
                  <c:v>0.000470419715183414</c:v>
                </c:pt>
                <c:pt idx="8654">
                  <c:v>0.000420777433681647</c:v>
                </c:pt>
                <c:pt idx="8655">
                  <c:v>0.000420777433681647</c:v>
                </c:pt>
                <c:pt idx="8656">
                  <c:v>0.000397138252014139</c:v>
                </c:pt>
                <c:pt idx="8657">
                  <c:v>0.00048696714235067</c:v>
                </c:pt>
                <c:pt idx="8658">
                  <c:v>0.000411321761014644</c:v>
                </c:pt>
                <c:pt idx="8659">
                  <c:v>0.000427869188181899</c:v>
                </c:pt>
                <c:pt idx="8660">
                  <c:v>0.000427869188181899</c:v>
                </c:pt>
                <c:pt idx="8661">
                  <c:v>0.000449144451682657</c:v>
                </c:pt>
                <c:pt idx="8662">
                  <c:v>0.000397138252014139</c:v>
                </c:pt>
                <c:pt idx="8663">
                  <c:v>0.000434960942682152</c:v>
                </c:pt>
                <c:pt idx="8664">
                  <c:v>0.000411321761014644</c:v>
                </c:pt>
                <c:pt idx="8665">
                  <c:v>0.000434960942682152</c:v>
                </c:pt>
                <c:pt idx="8666">
                  <c:v>0.000444416615349155</c:v>
                </c:pt>
                <c:pt idx="8667">
                  <c:v>0.000418413515514896</c:v>
                </c:pt>
                <c:pt idx="8668">
                  <c:v>0.000366407315846378</c:v>
                </c:pt>
                <c:pt idx="8669">
                  <c:v>0.000449144451682657</c:v>
                </c:pt>
                <c:pt idx="8670">
                  <c:v>0.000387682579347135</c:v>
                </c:pt>
                <c:pt idx="8671">
                  <c:v>0.000425505270015149</c:v>
                </c:pt>
                <c:pt idx="8672">
                  <c:v>0.000425505270015149</c:v>
                </c:pt>
                <c:pt idx="8673">
                  <c:v>0.000479875387850418</c:v>
                </c:pt>
                <c:pt idx="8674">
                  <c:v>0.000484603224183919</c:v>
                </c:pt>
                <c:pt idx="8675">
                  <c:v>0.000423141351848398</c:v>
                </c:pt>
                <c:pt idx="8676">
                  <c:v>0.000416049597348145</c:v>
                </c:pt>
                <c:pt idx="8677">
                  <c:v>0.000406593924681142</c:v>
                </c:pt>
                <c:pt idx="8678">
                  <c:v>0.000411321761014644</c:v>
                </c:pt>
                <c:pt idx="8679">
                  <c:v>0.00048696714235067</c:v>
                </c:pt>
                <c:pt idx="8680">
                  <c:v>0.000399502170180889</c:v>
                </c:pt>
                <c:pt idx="8681">
                  <c:v>0.000418413515514896</c:v>
                </c:pt>
                <c:pt idx="8682">
                  <c:v>0.000413685679181394</c:v>
                </c:pt>
                <c:pt idx="8683">
                  <c:v>0.000460964042516411</c:v>
                </c:pt>
                <c:pt idx="8684">
                  <c:v>0.00043023310634865</c:v>
                </c:pt>
                <c:pt idx="8685">
                  <c:v>0.000411321761014644</c:v>
                </c:pt>
                <c:pt idx="8686">
                  <c:v>0.000425505270015149</c:v>
                </c:pt>
                <c:pt idx="8687">
                  <c:v>0.000442052697182404</c:v>
                </c:pt>
                <c:pt idx="8688">
                  <c:v>0.00040186608834764</c:v>
                </c:pt>
                <c:pt idx="8689">
                  <c:v>0.000449144451682657</c:v>
                </c:pt>
                <c:pt idx="8690">
                  <c:v>0.000408957842847893</c:v>
                </c:pt>
                <c:pt idx="8691">
                  <c:v>0.000460964042516411</c:v>
                </c:pt>
                <c:pt idx="8692">
                  <c:v>0.00048696714235067</c:v>
                </c:pt>
                <c:pt idx="8693">
                  <c:v>0.000437324860848903</c:v>
                </c:pt>
                <c:pt idx="8694">
                  <c:v>0.000465691878849913</c:v>
                </c:pt>
                <c:pt idx="8695">
                  <c:v>0.000510606324018178</c:v>
                </c:pt>
                <c:pt idx="8696">
                  <c:v>0.000501150651351175</c:v>
                </c:pt>
                <c:pt idx="8697">
                  <c:v>0.000468055797016663</c:v>
                </c:pt>
                <c:pt idx="8698">
                  <c:v>0.000432597024515401</c:v>
                </c:pt>
                <c:pt idx="8699">
                  <c:v>0.000465691878849913</c:v>
                </c:pt>
                <c:pt idx="8700">
                  <c:v>0.000423141351848398</c:v>
                </c:pt>
                <c:pt idx="8701">
                  <c:v>0.000460964042516411</c:v>
                </c:pt>
                <c:pt idx="8702">
                  <c:v>0.000404230006514391</c:v>
                </c:pt>
                <c:pt idx="8703">
                  <c:v>0.000387682579347135</c:v>
                </c:pt>
                <c:pt idx="8704">
                  <c:v>0.000439688779015654</c:v>
                </c:pt>
                <c:pt idx="8705">
                  <c:v>0.000418413515514896</c:v>
                </c:pt>
                <c:pt idx="8706">
                  <c:v>0.000366407315846378</c:v>
                </c:pt>
                <c:pt idx="8707">
                  <c:v>0.000392410415680637</c:v>
                </c:pt>
                <c:pt idx="8708">
                  <c:v>0.000364043397679627</c:v>
                </c:pt>
                <c:pt idx="8709">
                  <c:v>0.000423141351848398</c:v>
                </c:pt>
                <c:pt idx="8710">
                  <c:v>0.00040186608834764</c:v>
                </c:pt>
                <c:pt idx="8711">
                  <c:v>0.000494058896850922</c:v>
                </c:pt>
                <c:pt idx="8712">
                  <c:v>0.000444416615349155</c:v>
                </c:pt>
                <c:pt idx="8713">
                  <c:v>0.000472783633350165</c:v>
                </c:pt>
                <c:pt idx="8714">
                  <c:v>0.000470419715183414</c:v>
                </c:pt>
                <c:pt idx="8715">
                  <c:v>0.000451508369849408</c:v>
                </c:pt>
                <c:pt idx="8716">
                  <c:v>0.000465691878849913</c:v>
                </c:pt>
                <c:pt idx="8717">
                  <c:v>0.000423141351848398</c:v>
                </c:pt>
                <c:pt idx="8718">
                  <c:v>0.000494058896850922</c:v>
                </c:pt>
                <c:pt idx="8719">
                  <c:v>0.000501150651351175</c:v>
                </c:pt>
                <c:pt idx="8720">
                  <c:v>0.000579159950853952</c:v>
                </c:pt>
                <c:pt idx="8721">
                  <c:v>0.000593343459854457</c:v>
                </c:pt>
                <c:pt idx="8722">
                  <c:v>0.000640621823189474</c:v>
                </c:pt>
                <c:pt idx="8723">
                  <c:v>0.00060043521435471</c:v>
                </c:pt>
                <c:pt idx="8724">
                  <c:v>0.000730450713526005</c:v>
                </c:pt>
                <c:pt idx="8725">
                  <c:v>0.000848646621863546</c:v>
                </c:pt>
                <c:pt idx="8726">
                  <c:v>0.000933747675866576</c:v>
                </c:pt>
                <c:pt idx="8727">
                  <c:v>0.000964478612034336</c:v>
                </c:pt>
                <c:pt idx="8728">
                  <c:v>0.00110631370203939</c:v>
                </c:pt>
                <c:pt idx="8729">
                  <c:v>0.00112758896554014</c:v>
                </c:pt>
                <c:pt idx="8730">
                  <c:v>0.00130251890987971</c:v>
                </c:pt>
                <c:pt idx="8731">
                  <c:v>0.00130015499171295</c:v>
                </c:pt>
                <c:pt idx="8732">
                  <c:v>0.00109213019303888</c:v>
                </c:pt>
                <c:pt idx="8733">
                  <c:v>0.000787184749528025</c:v>
                </c:pt>
                <c:pt idx="8734">
                  <c:v>0.000680808432024238</c:v>
                </c:pt>
                <c:pt idx="8735">
                  <c:v>0.00054370117835269</c:v>
                </c:pt>
                <c:pt idx="8736">
                  <c:v>0.000432597024515401</c:v>
                </c:pt>
                <c:pt idx="8737">
                  <c:v>0.000416049597348145</c:v>
                </c:pt>
                <c:pt idx="8738">
                  <c:v>0.000439688779015654</c:v>
                </c:pt>
                <c:pt idx="8739">
                  <c:v>0.000408957842847893</c:v>
                </c:pt>
                <c:pt idx="8740">
                  <c:v>0.000413685679181394</c:v>
                </c:pt>
                <c:pt idx="8741">
                  <c:v>0.000413685679181394</c:v>
                </c:pt>
                <c:pt idx="8742">
                  <c:v>0.00043023310634865</c:v>
                </c:pt>
                <c:pt idx="8743">
                  <c:v>0.000460964042516411</c:v>
                </c:pt>
                <c:pt idx="8744">
                  <c:v>0.000439688779015654</c:v>
                </c:pt>
                <c:pt idx="8745">
                  <c:v>0.000406593924681142</c:v>
                </c:pt>
                <c:pt idx="8746">
                  <c:v>0.000439688779015654</c:v>
                </c:pt>
                <c:pt idx="8747">
                  <c:v>0.000442052697182404</c:v>
                </c:pt>
                <c:pt idx="8748">
                  <c:v>0.000439688779015654</c:v>
                </c:pt>
                <c:pt idx="8749">
                  <c:v>0.000423141351848398</c:v>
                </c:pt>
                <c:pt idx="8750">
                  <c:v>0.000404230006514391</c:v>
                </c:pt>
                <c:pt idx="8751">
                  <c:v>0.000364043397679627</c:v>
                </c:pt>
                <c:pt idx="8752">
                  <c:v>0.000368771234013129</c:v>
                </c:pt>
                <c:pt idx="8753">
                  <c:v>0.000423141351848398</c:v>
                </c:pt>
                <c:pt idx="8754">
                  <c:v>0.000387682579347135</c:v>
                </c:pt>
                <c:pt idx="8755">
                  <c:v>0.000390046497513886</c:v>
                </c:pt>
                <c:pt idx="8756">
                  <c:v>0.000444416615349155</c:v>
                </c:pt>
                <c:pt idx="8757">
                  <c:v>0.000416049597348145</c:v>
                </c:pt>
                <c:pt idx="8758">
                  <c:v>0.000416049597348145</c:v>
                </c:pt>
                <c:pt idx="8759">
                  <c:v>0.000423141351848398</c:v>
                </c:pt>
                <c:pt idx="8760">
                  <c:v>0.000425505270015149</c:v>
                </c:pt>
                <c:pt idx="8761">
                  <c:v>0.000394774333847388</c:v>
                </c:pt>
                <c:pt idx="8762">
                  <c:v>0.000390046497513886</c:v>
                </c:pt>
                <c:pt idx="8763">
                  <c:v>0.000427869188181899</c:v>
                </c:pt>
                <c:pt idx="8764">
                  <c:v>0.000451508369849408</c:v>
                </c:pt>
                <c:pt idx="8765">
                  <c:v>0.000382954743013634</c:v>
                </c:pt>
                <c:pt idx="8766">
                  <c:v>0.000382954743013634</c:v>
                </c:pt>
                <c:pt idx="8767">
                  <c:v>0.000413685679181394</c:v>
                </c:pt>
                <c:pt idx="8768">
                  <c:v>0.000408957842847893</c:v>
                </c:pt>
                <c:pt idx="8769">
                  <c:v>0.000323856788844863</c:v>
                </c:pt>
                <c:pt idx="8770">
                  <c:v>0.000404230006514391</c:v>
                </c:pt>
                <c:pt idx="8771">
                  <c:v>0.000451508369849408</c:v>
                </c:pt>
                <c:pt idx="8772">
                  <c:v>0.000434960942682152</c:v>
                </c:pt>
                <c:pt idx="8773">
                  <c:v>0.000439688779015654</c:v>
                </c:pt>
                <c:pt idx="8774">
                  <c:v>0.000380590824846883</c:v>
                </c:pt>
                <c:pt idx="8775">
                  <c:v>0.000347495970512371</c:v>
                </c:pt>
                <c:pt idx="8776">
                  <c:v>0.000392410415680637</c:v>
                </c:pt>
                <c:pt idx="8777">
                  <c:v>0.000406593924681142</c:v>
                </c:pt>
                <c:pt idx="8778">
                  <c:v>0.000399502170180889</c:v>
                </c:pt>
                <c:pt idx="8779">
                  <c:v>0.000437324860848903</c:v>
                </c:pt>
                <c:pt idx="8780">
                  <c:v>0.000385318661180384</c:v>
                </c:pt>
                <c:pt idx="8781">
                  <c:v>0.000404230006514391</c:v>
                </c:pt>
                <c:pt idx="8782">
                  <c:v>0.000437324860848903</c:v>
                </c:pt>
                <c:pt idx="8783">
                  <c:v>0.000392410415680637</c:v>
                </c:pt>
                <c:pt idx="8784">
                  <c:v>0.000387682579347135</c:v>
                </c:pt>
                <c:pt idx="8785">
                  <c:v>0.000456236206182909</c:v>
                </c:pt>
                <c:pt idx="8786">
                  <c:v>0.000432597024515401</c:v>
                </c:pt>
                <c:pt idx="8787">
                  <c:v>0.000394774333847388</c:v>
                </c:pt>
                <c:pt idx="8788">
                  <c:v>0.000359315561346125</c:v>
                </c:pt>
                <c:pt idx="8789">
                  <c:v>0.000392410415680637</c:v>
                </c:pt>
                <c:pt idx="8790">
                  <c:v>0.000397138252014139</c:v>
                </c:pt>
                <c:pt idx="8791">
                  <c:v>0.000394774333847388</c:v>
                </c:pt>
                <c:pt idx="8792">
                  <c:v>0.000437324860848903</c:v>
                </c:pt>
                <c:pt idx="8793">
                  <c:v>0.000404230006514391</c:v>
                </c:pt>
                <c:pt idx="8794">
                  <c:v>0.000392410415680637</c:v>
                </c:pt>
                <c:pt idx="8795">
                  <c:v>0.000416049597348145</c:v>
                </c:pt>
                <c:pt idx="8796">
                  <c:v>0.000423141351848398</c:v>
                </c:pt>
                <c:pt idx="8797">
                  <c:v>0.000503514569517926</c:v>
                </c:pt>
                <c:pt idx="8798">
                  <c:v>0.000406593924681142</c:v>
                </c:pt>
                <c:pt idx="8799">
                  <c:v>0.000456236206182909</c:v>
                </c:pt>
                <c:pt idx="8800">
                  <c:v>0.00043023310634865</c:v>
                </c:pt>
                <c:pt idx="8801">
                  <c:v>0.000420777433681647</c:v>
                </c:pt>
                <c:pt idx="8802">
                  <c:v>0.000479875387850418</c:v>
                </c:pt>
                <c:pt idx="8803">
                  <c:v>0.000425505270015149</c:v>
                </c:pt>
                <c:pt idx="8804">
                  <c:v>0.000444416615349155</c:v>
                </c:pt>
                <c:pt idx="8805">
                  <c:v>0.000404230006514391</c:v>
                </c:pt>
                <c:pt idx="8806">
                  <c:v>0.000382954743013634</c:v>
                </c:pt>
                <c:pt idx="8807">
                  <c:v>0.000416049597348145</c:v>
                </c:pt>
                <c:pt idx="8808">
                  <c:v>0.000449144451682657</c:v>
                </c:pt>
                <c:pt idx="8809">
                  <c:v>0.000484603224183919</c:v>
                </c:pt>
                <c:pt idx="8810">
                  <c:v>0.000392410415680637</c:v>
                </c:pt>
                <c:pt idx="8811">
                  <c:v>0.000463327960683162</c:v>
                </c:pt>
                <c:pt idx="8812">
                  <c:v>0.000413685679181394</c:v>
                </c:pt>
                <c:pt idx="8813">
                  <c:v>0.000446780533515906</c:v>
                </c:pt>
                <c:pt idx="8814">
                  <c:v>0.000411321761014644</c:v>
                </c:pt>
                <c:pt idx="8815">
                  <c:v>0.000404230006514391</c:v>
                </c:pt>
                <c:pt idx="8816">
                  <c:v>0.000399502170180889</c:v>
                </c:pt>
                <c:pt idx="8817">
                  <c:v>0.000444416615349155</c:v>
                </c:pt>
                <c:pt idx="8818">
                  <c:v>0.00043023310634865</c:v>
                </c:pt>
                <c:pt idx="8819">
                  <c:v>0.000387682579347135</c:v>
                </c:pt>
                <c:pt idx="8820">
                  <c:v>0.000413685679181394</c:v>
                </c:pt>
                <c:pt idx="8821">
                  <c:v>0.00040186608834764</c:v>
                </c:pt>
                <c:pt idx="8822">
                  <c:v>0.000397138252014139</c:v>
                </c:pt>
                <c:pt idx="8823">
                  <c:v>0.000453872288016159</c:v>
                </c:pt>
                <c:pt idx="8824">
                  <c:v>0.000468055797016663</c:v>
                </c:pt>
                <c:pt idx="8825">
                  <c:v>0.000418413515514896</c:v>
                </c:pt>
                <c:pt idx="8826">
                  <c:v>0.000397138252014139</c:v>
                </c:pt>
                <c:pt idx="8827">
                  <c:v>0.000432597024515401</c:v>
                </c:pt>
                <c:pt idx="8828">
                  <c:v>0.000434960942682152</c:v>
                </c:pt>
                <c:pt idx="8829">
                  <c:v>0.000442052697182404</c:v>
                </c:pt>
                <c:pt idx="8830">
                  <c:v>0.000423141351848398</c:v>
                </c:pt>
                <c:pt idx="8831">
                  <c:v>0.000387682579347135</c:v>
                </c:pt>
                <c:pt idx="8832">
                  <c:v>0.00045860012434966</c:v>
                </c:pt>
                <c:pt idx="8833">
                  <c:v>0.000456236206182909</c:v>
                </c:pt>
                <c:pt idx="8834">
                  <c:v>0.000463327960683162</c:v>
                </c:pt>
                <c:pt idx="8835">
                  <c:v>0.000453872288016159</c:v>
                </c:pt>
                <c:pt idx="8836">
                  <c:v>0.000470419715183414</c:v>
                </c:pt>
                <c:pt idx="8837">
                  <c:v>0.00043023310634865</c:v>
                </c:pt>
                <c:pt idx="8838">
                  <c:v>0.000484603224183919</c:v>
                </c:pt>
                <c:pt idx="8839">
                  <c:v>0.000446780533515906</c:v>
                </c:pt>
                <c:pt idx="8840">
                  <c:v>0.000411321761014644</c:v>
                </c:pt>
                <c:pt idx="8841">
                  <c:v>0.000479875387850418</c:v>
                </c:pt>
                <c:pt idx="8842">
                  <c:v>0.000531881587518935</c:v>
                </c:pt>
                <c:pt idx="8843">
                  <c:v>0.000472783633350165</c:v>
                </c:pt>
                <c:pt idx="8844">
                  <c:v>0.000451508369849408</c:v>
                </c:pt>
                <c:pt idx="8845">
                  <c:v>0.000470419715183414</c:v>
                </c:pt>
                <c:pt idx="8846">
                  <c:v>0.000496422815017673</c:v>
                </c:pt>
                <c:pt idx="8847">
                  <c:v>0.000439688779015654</c:v>
                </c:pt>
                <c:pt idx="8848">
                  <c:v>0.000404230006514391</c:v>
                </c:pt>
                <c:pt idx="8849">
                  <c:v>0.000460964042516411</c:v>
                </c:pt>
                <c:pt idx="8850">
                  <c:v>0.000432597024515401</c:v>
                </c:pt>
                <c:pt idx="8851">
                  <c:v>0.000456236206182909</c:v>
                </c:pt>
                <c:pt idx="8852">
                  <c:v>0.00043023310634865</c:v>
                </c:pt>
                <c:pt idx="8853">
                  <c:v>0.000406593924681142</c:v>
                </c:pt>
                <c:pt idx="8854">
                  <c:v>0.000477511469683667</c:v>
                </c:pt>
                <c:pt idx="8855">
                  <c:v>0.000456236206182909</c:v>
                </c:pt>
                <c:pt idx="8856">
                  <c:v>0.000482239306017168</c:v>
                </c:pt>
                <c:pt idx="8857">
                  <c:v>0.000477511469683667</c:v>
                </c:pt>
                <c:pt idx="8858">
                  <c:v>0.000416049597348145</c:v>
                </c:pt>
                <c:pt idx="8859">
                  <c:v>0.000463327960683162</c:v>
                </c:pt>
                <c:pt idx="8860">
                  <c:v>0.000470419715183414</c:v>
                </c:pt>
                <c:pt idx="8861">
                  <c:v>0.000418413515514896</c:v>
                </c:pt>
                <c:pt idx="8862">
                  <c:v>0.00045860012434966</c:v>
                </c:pt>
                <c:pt idx="8863">
                  <c:v>0.000425505270015149</c:v>
                </c:pt>
                <c:pt idx="8864">
                  <c:v>0.000425505270015149</c:v>
                </c:pt>
                <c:pt idx="8865">
                  <c:v>0.000442052697182404</c:v>
                </c:pt>
                <c:pt idx="8866">
                  <c:v>0.000442052697182404</c:v>
                </c:pt>
                <c:pt idx="8867">
                  <c:v>0.000463327960683162</c:v>
                </c:pt>
                <c:pt idx="8868">
                  <c:v>0.00040186608834764</c:v>
                </c:pt>
                <c:pt idx="8869">
                  <c:v>0.000406593924681142</c:v>
                </c:pt>
                <c:pt idx="8870">
                  <c:v>0.000470419715183414</c:v>
                </c:pt>
                <c:pt idx="8871">
                  <c:v>0.000442052697182404</c:v>
                </c:pt>
                <c:pt idx="8872">
                  <c:v>0.000399502170180889</c:v>
                </c:pt>
                <c:pt idx="8873">
                  <c:v>0.000470419715183414</c:v>
                </c:pt>
                <c:pt idx="8874">
                  <c:v>0.000385318661180384</c:v>
                </c:pt>
                <c:pt idx="8875">
                  <c:v>0.000460964042516411</c:v>
                </c:pt>
                <c:pt idx="8876">
                  <c:v>0.000411321761014644</c:v>
                </c:pt>
                <c:pt idx="8877">
                  <c:v>0.000411321761014644</c:v>
                </c:pt>
                <c:pt idx="8878">
                  <c:v>0.000442052697182404</c:v>
                </c:pt>
                <c:pt idx="8879">
                  <c:v>0.000444416615349155</c:v>
                </c:pt>
                <c:pt idx="8880">
                  <c:v>0.000387682579347135</c:v>
                </c:pt>
                <c:pt idx="8881">
                  <c:v>0.000465691878849913</c:v>
                </c:pt>
                <c:pt idx="8882">
                  <c:v>0.000434960942682152</c:v>
                </c:pt>
                <c:pt idx="8883">
                  <c:v>0.000418413515514896</c:v>
                </c:pt>
                <c:pt idx="8884">
                  <c:v>0.000449144451682657</c:v>
                </c:pt>
                <c:pt idx="8885">
                  <c:v>0.000411321761014644</c:v>
                </c:pt>
                <c:pt idx="8886">
                  <c:v>0.000404230006514391</c:v>
                </c:pt>
                <c:pt idx="8887">
                  <c:v>0.000408957842847893</c:v>
                </c:pt>
                <c:pt idx="8888">
                  <c:v>0.000418413515514896</c:v>
                </c:pt>
                <c:pt idx="8889">
                  <c:v>0.000406593924681142</c:v>
                </c:pt>
                <c:pt idx="8890">
                  <c:v>0.000494058896850922</c:v>
                </c:pt>
                <c:pt idx="8891">
                  <c:v>0.000390046497513886</c:v>
                </c:pt>
                <c:pt idx="8892">
                  <c:v>0.000420777433681647</c:v>
                </c:pt>
                <c:pt idx="8893">
                  <c:v>0.000404230006514391</c:v>
                </c:pt>
                <c:pt idx="8894">
                  <c:v>0.000413685679181394</c:v>
                </c:pt>
                <c:pt idx="8895">
                  <c:v>0.000418413515514896</c:v>
                </c:pt>
                <c:pt idx="8896">
                  <c:v>0.000425505270015149</c:v>
                </c:pt>
                <c:pt idx="8897">
                  <c:v>0.000442052697182404</c:v>
                </c:pt>
                <c:pt idx="8898">
                  <c:v>0.000460964042516411</c:v>
                </c:pt>
                <c:pt idx="8899">
                  <c:v>0.000420777433681647</c:v>
                </c:pt>
                <c:pt idx="8900">
                  <c:v>0.000498786733184424</c:v>
                </c:pt>
                <c:pt idx="8901">
                  <c:v>0.000432597024515401</c:v>
                </c:pt>
                <c:pt idx="8902">
                  <c:v>0.000477511469683667</c:v>
                </c:pt>
                <c:pt idx="8903">
                  <c:v>0.000527153751185434</c:v>
                </c:pt>
                <c:pt idx="8904">
                  <c:v>0.000479875387850418</c:v>
                </c:pt>
                <c:pt idx="8905">
                  <c:v>0.000482239306017168</c:v>
                </c:pt>
                <c:pt idx="8906">
                  <c:v>0.000498786733184424</c:v>
                </c:pt>
                <c:pt idx="8907">
                  <c:v>0.000505878487684676</c:v>
                </c:pt>
                <c:pt idx="8908">
                  <c:v>0.000460964042516411</c:v>
                </c:pt>
                <c:pt idx="8909">
                  <c:v>0.000472783633350165</c:v>
                </c:pt>
                <c:pt idx="8910">
                  <c:v>0.000538973342019188</c:v>
                </c:pt>
                <c:pt idx="8911">
                  <c:v>0.000399502170180889</c:v>
                </c:pt>
                <c:pt idx="8912">
                  <c:v>0.000489331060517421</c:v>
                </c:pt>
                <c:pt idx="8913">
                  <c:v>0.000408957842847893</c:v>
                </c:pt>
                <c:pt idx="8914">
                  <c:v>0.000321492870678112</c:v>
                </c:pt>
                <c:pt idx="8915">
                  <c:v>0.000352223806845873</c:v>
                </c:pt>
                <c:pt idx="8916">
                  <c:v>0.000434960942682152</c:v>
                </c:pt>
                <c:pt idx="8917">
                  <c:v>0.000460964042516411</c:v>
                </c:pt>
                <c:pt idx="8918">
                  <c:v>0.000368771234013129</c:v>
                </c:pt>
                <c:pt idx="8919">
                  <c:v>0.000394774333847388</c:v>
                </c:pt>
                <c:pt idx="8920">
                  <c:v>0.000397138252014139</c:v>
                </c:pt>
                <c:pt idx="8921">
                  <c:v>0.000463327960683162</c:v>
                </c:pt>
                <c:pt idx="8922">
                  <c:v>0.000477511469683667</c:v>
                </c:pt>
                <c:pt idx="8923">
                  <c:v>0.000538973342019188</c:v>
                </c:pt>
                <c:pt idx="8924">
                  <c:v>0.000453872288016159</c:v>
                </c:pt>
                <c:pt idx="8925">
                  <c:v>0.000427869188181899</c:v>
                </c:pt>
                <c:pt idx="8926">
                  <c:v>0.000456236206182909</c:v>
                </c:pt>
                <c:pt idx="8927">
                  <c:v>0.000498786733184424</c:v>
                </c:pt>
                <c:pt idx="8928">
                  <c:v>0.000406593924681142</c:v>
                </c:pt>
                <c:pt idx="8929">
                  <c:v>0.00040186608834764</c:v>
                </c:pt>
                <c:pt idx="8930">
                  <c:v>0.000451508369849408</c:v>
                </c:pt>
                <c:pt idx="8931">
                  <c:v>0.000392410415680637</c:v>
                </c:pt>
                <c:pt idx="8932">
                  <c:v>0.000378226906680132</c:v>
                </c:pt>
                <c:pt idx="8933">
                  <c:v>0.00037113515217988</c:v>
                </c:pt>
                <c:pt idx="8934">
                  <c:v>0.000444416615349155</c:v>
                </c:pt>
                <c:pt idx="8935">
                  <c:v>0.000416049597348145</c:v>
                </c:pt>
                <c:pt idx="8936">
                  <c:v>0.000411321761014644</c:v>
                </c:pt>
                <c:pt idx="8937">
                  <c:v>0.000375862988513381</c:v>
                </c:pt>
                <c:pt idx="8938">
                  <c:v>0.00037349907034663</c:v>
                </c:pt>
                <c:pt idx="8939">
                  <c:v>0.000321492870678112</c:v>
                </c:pt>
                <c:pt idx="8940">
                  <c:v>0.000361679479512876</c:v>
                </c:pt>
                <c:pt idx="8941">
                  <c:v>0.000423141351848398</c:v>
                </c:pt>
                <c:pt idx="8942">
                  <c:v>0.000349859888679122</c:v>
                </c:pt>
                <c:pt idx="8943">
                  <c:v>0.000340404216012119</c:v>
                </c:pt>
                <c:pt idx="8944">
                  <c:v>0.000420777433681647</c:v>
                </c:pt>
                <c:pt idx="8945">
                  <c:v>0.000390046497513886</c:v>
                </c:pt>
                <c:pt idx="8946">
                  <c:v>0.000359315561346125</c:v>
                </c:pt>
                <c:pt idx="8947">
                  <c:v>0.000364043397679627</c:v>
                </c:pt>
                <c:pt idx="8948">
                  <c:v>0.000375862988513381</c:v>
                </c:pt>
                <c:pt idx="8949">
                  <c:v>0.000387682579347135</c:v>
                </c:pt>
                <c:pt idx="8950">
                  <c:v>0.000456236206182909</c:v>
                </c:pt>
                <c:pt idx="8951">
                  <c:v>0.000390046497513886</c:v>
                </c:pt>
                <c:pt idx="8952">
                  <c:v>0.00040186608834764</c:v>
                </c:pt>
                <c:pt idx="8953">
                  <c:v>0.000359315561346125</c:v>
                </c:pt>
                <c:pt idx="8954">
                  <c:v>0.000394774333847388</c:v>
                </c:pt>
                <c:pt idx="8955">
                  <c:v>0.000359315561346125</c:v>
                </c:pt>
                <c:pt idx="8956">
                  <c:v>0.000368771234013129</c:v>
                </c:pt>
                <c:pt idx="8957">
                  <c:v>0.000359315561346125</c:v>
                </c:pt>
                <c:pt idx="8958">
                  <c:v>0.000418413515514896</c:v>
                </c:pt>
                <c:pt idx="8959">
                  <c:v>0.000368771234013129</c:v>
                </c:pt>
                <c:pt idx="8960">
                  <c:v>0.000335676379678617</c:v>
                </c:pt>
                <c:pt idx="8961">
                  <c:v>0.000378226906680132</c:v>
                </c:pt>
                <c:pt idx="8962">
                  <c:v>0.000427869188181899</c:v>
                </c:pt>
                <c:pt idx="8963">
                  <c:v>0.000328584625178365</c:v>
                </c:pt>
                <c:pt idx="8964">
                  <c:v>0.000340404216012119</c:v>
                </c:pt>
                <c:pt idx="8965">
                  <c:v>0.000368771234013129</c:v>
                </c:pt>
                <c:pt idx="8966">
                  <c:v>0.000380590824846883</c:v>
                </c:pt>
                <c:pt idx="8967">
                  <c:v>0.000338040297845368</c:v>
                </c:pt>
                <c:pt idx="8968">
                  <c:v>0.000359315561346125</c:v>
                </c:pt>
                <c:pt idx="8969">
                  <c:v>0.00034276813417887</c:v>
                </c:pt>
                <c:pt idx="8970">
                  <c:v>0.000368771234013129</c:v>
                </c:pt>
                <c:pt idx="8971">
                  <c:v>0.000349859888679122</c:v>
                </c:pt>
                <c:pt idx="8972">
                  <c:v>0.000321492870678112</c:v>
                </c:pt>
                <c:pt idx="8973">
                  <c:v>0.000335676379678617</c:v>
                </c:pt>
                <c:pt idx="8974">
                  <c:v>0.000364043397679627</c:v>
                </c:pt>
                <c:pt idx="8975">
                  <c:v>0.000340404216012119</c:v>
                </c:pt>
                <c:pt idx="8976">
                  <c:v>0.000368771234013129</c:v>
                </c:pt>
                <c:pt idx="8977">
                  <c:v>0.000304945443510856</c:v>
                </c:pt>
                <c:pt idx="8978">
                  <c:v>0.000323856788844863</c:v>
                </c:pt>
                <c:pt idx="8979">
                  <c:v>0.000352223806845873</c:v>
                </c:pt>
                <c:pt idx="8980">
                  <c:v>0.000326220707011614</c:v>
                </c:pt>
                <c:pt idx="8981">
                  <c:v>0.00037349907034663</c:v>
                </c:pt>
                <c:pt idx="8982">
                  <c:v>0.000319128952511361</c:v>
                </c:pt>
                <c:pt idx="8983">
                  <c:v>0.000304945443510856</c:v>
                </c:pt>
                <c:pt idx="8984">
                  <c:v>0.000366407315846378</c:v>
                </c:pt>
                <c:pt idx="8985">
                  <c:v>0.000278942343676597</c:v>
                </c:pt>
                <c:pt idx="8986">
                  <c:v>0.000300217607177355</c:v>
                </c:pt>
                <c:pt idx="8987">
                  <c:v>0.000340404216012119</c:v>
                </c:pt>
                <c:pt idx="8988">
                  <c:v>0.000352223806845873</c:v>
                </c:pt>
                <c:pt idx="8989">
                  <c:v>0.000390046497513886</c:v>
                </c:pt>
                <c:pt idx="8990">
                  <c:v>0.000323856788844863</c:v>
                </c:pt>
                <c:pt idx="8991">
                  <c:v>0.000309673279844358</c:v>
                </c:pt>
                <c:pt idx="8992">
                  <c:v>0.00031440111617786</c:v>
                </c:pt>
                <c:pt idx="8993">
                  <c:v>0.00034276813417887</c:v>
                </c:pt>
                <c:pt idx="8994">
                  <c:v>0.000352223806845873</c:v>
                </c:pt>
                <c:pt idx="8995">
                  <c:v>0.00031440111617786</c:v>
                </c:pt>
                <c:pt idx="8996">
                  <c:v>0.00031440111617786</c:v>
                </c:pt>
                <c:pt idx="8997">
                  <c:v>0.00031440111617786</c:v>
                </c:pt>
                <c:pt idx="8998">
                  <c:v>0.000307309361677607</c:v>
                </c:pt>
                <c:pt idx="8999">
                  <c:v>0.000321492870678112</c:v>
                </c:pt>
                <c:pt idx="9000">
                  <c:v>0.000304945443510856</c:v>
                </c:pt>
                <c:pt idx="9001">
                  <c:v>0.000333312461511866</c:v>
                </c:pt>
                <c:pt idx="9002">
                  <c:v>0.000323856788844863</c:v>
                </c:pt>
                <c:pt idx="9003">
                  <c:v>0.000269486671009594</c:v>
                </c:pt>
                <c:pt idx="9004">
                  <c:v>0.000390046497513886</c:v>
                </c:pt>
                <c:pt idx="9005">
                  <c:v>0.000271850589176345</c:v>
                </c:pt>
                <c:pt idx="9006">
                  <c:v>0.000347495970512371</c:v>
                </c:pt>
                <c:pt idx="9007">
                  <c:v>0.000319128952511361</c:v>
                </c:pt>
                <c:pt idx="9008">
                  <c:v>0.000330948543345115</c:v>
                </c:pt>
                <c:pt idx="9009">
                  <c:v>0.000319128952511361</c:v>
                </c:pt>
                <c:pt idx="9010">
                  <c:v>0.000335676379678617</c:v>
                </c:pt>
                <c:pt idx="9011">
                  <c:v>0.000304945443510856</c:v>
                </c:pt>
                <c:pt idx="9012">
                  <c:v>0.000281306261843348</c:v>
                </c:pt>
                <c:pt idx="9013">
                  <c:v>0.000349859888679122</c:v>
                </c:pt>
                <c:pt idx="9014">
                  <c:v>0.000321492870678112</c:v>
                </c:pt>
                <c:pt idx="9015">
                  <c:v>0.000297853689010604</c:v>
                </c:pt>
                <c:pt idx="9016">
                  <c:v>0.000349859888679122</c:v>
                </c:pt>
                <c:pt idx="9017">
                  <c:v>0.000333312461511866</c:v>
                </c:pt>
                <c:pt idx="9018">
                  <c:v>0.000300217607177355</c:v>
                </c:pt>
                <c:pt idx="9019">
                  <c:v>0.000319128952511361</c:v>
                </c:pt>
                <c:pt idx="9020">
                  <c:v>0.000359315561346125</c:v>
                </c:pt>
                <c:pt idx="9021">
                  <c:v>0.000323856788844863</c:v>
                </c:pt>
                <c:pt idx="9022">
                  <c:v>0.000394774333847388</c:v>
                </c:pt>
                <c:pt idx="9023">
                  <c:v>0.000321492870678112</c:v>
                </c:pt>
                <c:pt idx="9024">
                  <c:v>0.000321492870678112</c:v>
                </c:pt>
                <c:pt idx="9025">
                  <c:v>0.000283670180010099</c:v>
                </c:pt>
                <c:pt idx="9026">
                  <c:v>0.00034276813417887</c:v>
                </c:pt>
                <c:pt idx="9027">
                  <c:v>0.00028603409817685</c:v>
                </c:pt>
                <c:pt idx="9028">
                  <c:v>0.000304945443510856</c:v>
                </c:pt>
                <c:pt idx="9029">
                  <c:v>0.000319128952511361</c:v>
                </c:pt>
                <c:pt idx="9030">
                  <c:v>0.000276578425509847</c:v>
                </c:pt>
                <c:pt idx="9031">
                  <c:v>0.000330948543345115</c:v>
                </c:pt>
                <c:pt idx="9032">
                  <c:v>0.000309673279844358</c:v>
                </c:pt>
                <c:pt idx="9033">
                  <c:v>0.000283670180010099</c:v>
                </c:pt>
                <c:pt idx="9034">
                  <c:v>0.000307309361677607</c:v>
                </c:pt>
                <c:pt idx="9035">
                  <c:v>0.000347495970512371</c:v>
                </c:pt>
                <c:pt idx="9036">
                  <c:v>0.00031440111617786</c:v>
                </c:pt>
                <c:pt idx="9037">
                  <c:v>0.000274214507343096</c:v>
                </c:pt>
                <c:pt idx="9038">
                  <c:v>0.000271850589176345</c:v>
                </c:pt>
                <c:pt idx="9039">
                  <c:v>0.00034276813417887</c:v>
                </c:pt>
                <c:pt idx="9040">
                  <c:v>0.000236391816675083</c:v>
                </c:pt>
                <c:pt idx="9041">
                  <c:v>0.000309673279844358</c:v>
                </c:pt>
                <c:pt idx="9042">
                  <c:v>0.00028603409817685</c:v>
                </c:pt>
                <c:pt idx="9043">
                  <c:v>0.000307309361677607</c:v>
                </c:pt>
                <c:pt idx="9044">
                  <c:v>0.000288398016343601</c:v>
                </c:pt>
                <c:pt idx="9045">
                  <c:v>0.000274214507343096</c:v>
                </c:pt>
                <c:pt idx="9046">
                  <c:v>0.000312037198011109</c:v>
                </c:pt>
                <c:pt idx="9047">
                  <c:v>0.000340404216012119</c:v>
                </c:pt>
                <c:pt idx="9048">
                  <c:v>0.000300217607177355</c:v>
                </c:pt>
                <c:pt idx="9049">
                  <c:v>0.000300217607177355</c:v>
                </c:pt>
                <c:pt idx="9050">
                  <c:v>0.000262394916509342</c:v>
                </c:pt>
                <c:pt idx="9051">
                  <c:v>0.000312037198011109</c:v>
                </c:pt>
                <c:pt idx="9052">
                  <c:v>0.000307309361677607</c:v>
                </c:pt>
                <c:pt idx="9053">
                  <c:v>0.000255303162009089</c:v>
                </c:pt>
                <c:pt idx="9054">
                  <c:v>0.000309673279844358</c:v>
                </c:pt>
                <c:pt idx="9055">
                  <c:v>0.000290761934510351</c:v>
                </c:pt>
                <c:pt idx="9056">
                  <c:v>0.000276578425509847</c:v>
                </c:pt>
                <c:pt idx="9057">
                  <c:v>0.000302581525344106</c:v>
                </c:pt>
                <c:pt idx="9058">
                  <c:v>0.000271850589176345</c:v>
                </c:pt>
                <c:pt idx="9059">
                  <c:v>0.000302581525344106</c:v>
                </c:pt>
                <c:pt idx="9060">
                  <c:v>0.000290761934510351</c:v>
                </c:pt>
                <c:pt idx="9061">
                  <c:v>0.00028603409817685</c:v>
                </c:pt>
                <c:pt idx="9062">
                  <c:v>0.000316765034344611</c:v>
                </c:pt>
                <c:pt idx="9063">
                  <c:v>0.000295489770843853</c:v>
                </c:pt>
                <c:pt idx="9064">
                  <c:v>0.000380590824846883</c:v>
                </c:pt>
                <c:pt idx="9065">
                  <c:v>0.000288398016343601</c:v>
                </c:pt>
                <c:pt idx="9066">
                  <c:v>0.000264758834676092</c:v>
                </c:pt>
                <c:pt idx="9067">
                  <c:v>0.000309673279844358</c:v>
                </c:pt>
                <c:pt idx="9068">
                  <c:v>0.000316765034344611</c:v>
                </c:pt>
                <c:pt idx="9069">
                  <c:v>0.000297853689010604</c:v>
                </c:pt>
                <c:pt idx="9070">
                  <c:v>0.000335676379678617</c:v>
                </c:pt>
                <c:pt idx="9071">
                  <c:v>0.000271850589176345</c:v>
                </c:pt>
                <c:pt idx="9072">
                  <c:v>0.00037349907034663</c:v>
                </c:pt>
                <c:pt idx="9073">
                  <c:v>0.000267122752842843</c:v>
                </c:pt>
                <c:pt idx="9074">
                  <c:v>0.000297853689010604</c:v>
                </c:pt>
                <c:pt idx="9075">
                  <c:v>0.000307309361677607</c:v>
                </c:pt>
                <c:pt idx="9076">
                  <c:v>0.000302581525344106</c:v>
                </c:pt>
                <c:pt idx="9077">
                  <c:v>0.000288398016343601</c:v>
                </c:pt>
                <c:pt idx="9078">
                  <c:v>0.000304945443510856</c:v>
                </c:pt>
                <c:pt idx="9079">
                  <c:v>0.000354587725012624</c:v>
                </c:pt>
                <c:pt idx="9080">
                  <c:v>0.000316765034344611</c:v>
                </c:pt>
                <c:pt idx="9081">
                  <c:v>0.000349859888679122</c:v>
                </c:pt>
                <c:pt idx="9082">
                  <c:v>0.000338040297845368</c:v>
                </c:pt>
                <c:pt idx="9083">
                  <c:v>0.000404230006514391</c:v>
                </c:pt>
                <c:pt idx="9084">
                  <c:v>0.000368771234013129</c:v>
                </c:pt>
                <c:pt idx="9085">
                  <c:v>0.000423141351848398</c:v>
                </c:pt>
                <c:pt idx="9086">
                  <c:v>0.000290761934510351</c:v>
                </c:pt>
                <c:pt idx="9087">
                  <c:v>0.000406593924681142</c:v>
                </c:pt>
                <c:pt idx="9088">
                  <c:v>0.000437324860848903</c:v>
                </c:pt>
                <c:pt idx="9089">
                  <c:v>0.000463327960683162</c:v>
                </c:pt>
                <c:pt idx="9090">
                  <c:v>0.000524789833018683</c:v>
                </c:pt>
                <c:pt idx="9091">
                  <c:v>0.000553156851019693</c:v>
                </c:pt>
                <c:pt idx="9092">
                  <c:v>0.000517698078518431</c:v>
                </c:pt>
                <c:pt idx="9093">
                  <c:v>0.000619346559688716</c:v>
                </c:pt>
                <c:pt idx="9094">
                  <c:v>0.000635893986855972</c:v>
                </c:pt>
                <c:pt idx="9095">
                  <c:v>0.000822643522029287</c:v>
                </c:pt>
                <c:pt idx="9096">
                  <c:v>0.000853374458197048</c:v>
                </c:pt>
                <c:pt idx="9097">
                  <c:v>0.000910108494199068</c:v>
                </c:pt>
                <c:pt idx="9098">
                  <c:v>0.00116777557437491</c:v>
                </c:pt>
                <c:pt idx="9099">
                  <c:v>0.00132379417338046</c:v>
                </c:pt>
                <c:pt idx="9100">
                  <c:v>0.00168547365289334</c:v>
                </c:pt>
                <c:pt idx="9101">
                  <c:v>0.00162873961689132</c:v>
                </c:pt>
                <c:pt idx="9102">
                  <c:v>0.00188404277890041</c:v>
                </c:pt>
                <c:pt idx="9103">
                  <c:v>0.00227645319458104</c:v>
                </c:pt>
                <c:pt idx="9104">
                  <c:v>0.00246083881158761</c:v>
                </c:pt>
                <c:pt idx="9105">
                  <c:v>0.00250338933858912</c:v>
                </c:pt>
                <c:pt idx="9106">
                  <c:v>0.00250811717492263</c:v>
                </c:pt>
                <c:pt idx="9107">
                  <c:v>0.00222208307674578</c:v>
                </c:pt>
                <c:pt idx="9108">
                  <c:v>0.0019998747690712</c:v>
                </c:pt>
                <c:pt idx="9109">
                  <c:v>0.00155545815372204</c:v>
                </c:pt>
                <c:pt idx="9110">
                  <c:v>0.00108976627487213</c:v>
                </c:pt>
                <c:pt idx="9111">
                  <c:v>0.000794276504028277</c:v>
                </c:pt>
                <c:pt idx="9112">
                  <c:v>0.000574432114520451</c:v>
                </c:pt>
                <c:pt idx="9113">
                  <c:v>0.000437324860848903</c:v>
                </c:pt>
                <c:pt idx="9114">
                  <c:v>0.000347495970512371</c:v>
                </c:pt>
                <c:pt idx="9115">
                  <c:v>0.000316765034344611</c:v>
                </c:pt>
                <c:pt idx="9116">
                  <c:v>0.000281306261843348</c:v>
                </c:pt>
                <c:pt idx="9117">
                  <c:v>0.000260030998342591</c:v>
                </c:pt>
                <c:pt idx="9118">
                  <c:v>0.000330948543345115</c:v>
                </c:pt>
                <c:pt idx="9119">
                  <c:v>0.000243483571175335</c:v>
                </c:pt>
                <c:pt idx="9120">
                  <c:v>0.000243483571175335</c:v>
                </c:pt>
                <c:pt idx="9121">
                  <c:v>0.000245847489342086</c:v>
                </c:pt>
                <c:pt idx="9122">
                  <c:v>0.000248211407508837</c:v>
                </c:pt>
                <c:pt idx="9123">
                  <c:v>0.000260030998342591</c:v>
                </c:pt>
                <c:pt idx="9124">
                  <c:v>0.000241119653008584</c:v>
                </c:pt>
                <c:pt idx="9125">
                  <c:v>0.000276578425509847</c:v>
                </c:pt>
                <c:pt idx="9126">
                  <c:v>0.000217480471341076</c:v>
                </c:pt>
                <c:pt idx="9127">
                  <c:v>0.000255303162009089</c:v>
                </c:pt>
                <c:pt idx="9128">
                  <c:v>0.000245847489342086</c:v>
                </c:pt>
                <c:pt idx="9129">
                  <c:v>0.000212752635007574</c:v>
                </c:pt>
                <c:pt idx="9130">
                  <c:v>0.000241119653008584</c:v>
                </c:pt>
                <c:pt idx="9131">
                  <c:v>0.000215116553174325</c:v>
                </c:pt>
                <c:pt idx="9132">
                  <c:v>0.000236391816675083</c:v>
                </c:pt>
                <c:pt idx="9133">
                  <c:v>0.000248211407508837</c:v>
                </c:pt>
                <c:pt idx="9134">
                  <c:v>0.000250575325675587</c:v>
                </c:pt>
                <c:pt idx="9135">
                  <c:v>0.000217480471341076</c:v>
                </c:pt>
                <c:pt idx="9136">
                  <c:v>0.000243483571175335</c:v>
                </c:pt>
                <c:pt idx="9137">
                  <c:v>0.000241119653008584</c:v>
                </c:pt>
                <c:pt idx="9138">
                  <c:v>0.000250575325675587</c:v>
                </c:pt>
                <c:pt idx="9139">
                  <c:v>0.000198569126007069</c:v>
                </c:pt>
                <c:pt idx="9140">
                  <c:v>0.000278942343676597</c:v>
                </c:pt>
                <c:pt idx="9141">
                  <c:v>0.000189113453340066</c:v>
                </c:pt>
                <c:pt idx="9142">
                  <c:v>0.000191477371506817</c:v>
                </c:pt>
                <c:pt idx="9143">
                  <c:v>0.00025766708017584</c:v>
                </c:pt>
                <c:pt idx="9144">
                  <c:v>0.000231663980341581</c:v>
                </c:pt>
                <c:pt idx="9145">
                  <c:v>0.000210388716840823</c:v>
                </c:pt>
                <c:pt idx="9146">
                  <c:v>0.000236391816675083</c:v>
                </c:pt>
                <c:pt idx="9147">
                  <c:v>0.000278942343676597</c:v>
                </c:pt>
                <c:pt idx="9148">
                  <c:v>0.000212752635007574</c:v>
                </c:pt>
                <c:pt idx="9149">
                  <c:v>0.000236391816675083</c:v>
                </c:pt>
                <c:pt idx="9150">
                  <c:v>0.000238755734841833</c:v>
                </c:pt>
                <c:pt idx="9151">
                  <c:v>0.000234027898508332</c:v>
                </c:pt>
                <c:pt idx="9152">
                  <c:v>0.000196205207840319</c:v>
                </c:pt>
                <c:pt idx="9153">
                  <c:v>0.000217480471341076</c:v>
                </c:pt>
                <c:pt idx="9154">
                  <c:v>0.000255303162009089</c:v>
                </c:pt>
                <c:pt idx="9155">
                  <c:v>0.000217480471341076</c:v>
                </c:pt>
                <c:pt idx="9156">
                  <c:v>0.000219844389507827</c:v>
                </c:pt>
                <c:pt idx="9157">
                  <c:v>0.000208024798674073</c:v>
                </c:pt>
                <c:pt idx="9158">
                  <c:v>0.000226936144008079</c:v>
                </c:pt>
                <c:pt idx="9159">
                  <c:v>0.000290761934510351</c:v>
                </c:pt>
                <c:pt idx="9160">
                  <c:v>0.000224572225841328</c:v>
                </c:pt>
                <c:pt idx="9161">
                  <c:v>0.000234027898508332</c:v>
                </c:pt>
                <c:pt idx="9162">
                  <c:v>0.00020093304417382</c:v>
                </c:pt>
                <c:pt idx="9163">
                  <c:v>0.000264758834676092</c:v>
                </c:pt>
                <c:pt idx="9164">
                  <c:v>0.000219844389507827</c:v>
                </c:pt>
                <c:pt idx="9165">
                  <c:v>0.000234027898508332</c:v>
                </c:pt>
                <c:pt idx="9166">
                  <c:v>0.000231663980341581</c:v>
                </c:pt>
                <c:pt idx="9167">
                  <c:v>0.000234027898508332</c:v>
                </c:pt>
                <c:pt idx="9168">
                  <c:v>0.000205660880507322</c:v>
                </c:pt>
                <c:pt idx="9169">
                  <c:v>0.000215116553174325</c:v>
                </c:pt>
                <c:pt idx="9170">
                  <c:v>0.000198569126007069</c:v>
                </c:pt>
                <c:pt idx="9171">
                  <c:v>0.000189113453340066</c:v>
                </c:pt>
                <c:pt idx="9172">
                  <c:v>0.000243483571175335</c:v>
                </c:pt>
                <c:pt idx="9173">
                  <c:v>0.000238755734841833</c:v>
                </c:pt>
                <c:pt idx="9174">
                  <c:v>0.000236391816675083</c:v>
                </c:pt>
                <c:pt idx="9175">
                  <c:v>0.000205660880507322</c:v>
                </c:pt>
                <c:pt idx="9176">
                  <c:v>0.000217480471341076</c:v>
                </c:pt>
                <c:pt idx="9177">
                  <c:v>0.000219844389507827</c:v>
                </c:pt>
                <c:pt idx="9178">
                  <c:v>0.000193841289673568</c:v>
                </c:pt>
                <c:pt idx="9179">
                  <c:v>0.000191477371506817</c:v>
                </c:pt>
                <c:pt idx="9180">
                  <c:v>0.00025766708017584</c:v>
                </c:pt>
                <c:pt idx="9181">
                  <c:v>0.000234027898508332</c:v>
                </c:pt>
                <c:pt idx="9182">
                  <c:v>0.000262394916509342</c:v>
                </c:pt>
                <c:pt idx="9183">
                  <c:v>0.000262394916509342</c:v>
                </c:pt>
                <c:pt idx="9184">
                  <c:v>0.000236391816675083</c:v>
                </c:pt>
                <c:pt idx="9185">
                  <c:v>0.000212752635007574</c:v>
                </c:pt>
                <c:pt idx="9186">
                  <c:v>0.000224572225841328</c:v>
                </c:pt>
                <c:pt idx="9187">
                  <c:v>0.000224572225841328</c:v>
                </c:pt>
                <c:pt idx="9188">
                  <c:v>0.000219844389507827</c:v>
                </c:pt>
                <c:pt idx="9189">
                  <c:v>0.00022930006217483</c:v>
                </c:pt>
                <c:pt idx="9190">
                  <c:v>0.000290761934510351</c:v>
                </c:pt>
                <c:pt idx="9191">
                  <c:v>0.000219844389507827</c:v>
                </c:pt>
                <c:pt idx="9192">
                  <c:v>0.000196205207840319</c:v>
                </c:pt>
                <c:pt idx="9193">
                  <c:v>0.000193841289673568</c:v>
                </c:pt>
                <c:pt idx="9194">
                  <c:v>0.000217480471341076</c:v>
                </c:pt>
                <c:pt idx="9195">
                  <c:v>0.000226936144008079</c:v>
                </c:pt>
                <c:pt idx="9196">
                  <c:v>0.000210388716840823</c:v>
                </c:pt>
                <c:pt idx="9197">
                  <c:v>0.000269486671009594</c:v>
                </c:pt>
                <c:pt idx="9198">
                  <c:v>0.000226936144008079</c:v>
                </c:pt>
                <c:pt idx="9199">
                  <c:v>0.000245847489342086</c:v>
                </c:pt>
                <c:pt idx="9200">
                  <c:v>0.00022930006217483</c:v>
                </c:pt>
                <c:pt idx="9201">
                  <c:v>0.000208024798674073</c:v>
                </c:pt>
                <c:pt idx="9202">
                  <c:v>0.000226936144008079</c:v>
                </c:pt>
                <c:pt idx="9203">
                  <c:v>0.000236391816675083</c:v>
                </c:pt>
                <c:pt idx="9204">
                  <c:v>0.000245847489342086</c:v>
                </c:pt>
                <c:pt idx="9205">
                  <c:v>0.000210388716840823</c:v>
                </c:pt>
                <c:pt idx="9206">
                  <c:v>0.000231663980341581</c:v>
                </c:pt>
                <c:pt idx="9207">
                  <c:v>0.000212752635007574</c:v>
                </c:pt>
                <c:pt idx="9208">
                  <c:v>0.000215116553174325</c:v>
                </c:pt>
                <c:pt idx="9209">
                  <c:v>0.000224572225841328</c:v>
                </c:pt>
                <c:pt idx="9210">
                  <c:v>0.000222208307674578</c:v>
                </c:pt>
                <c:pt idx="9211">
                  <c:v>0.00025766708017584</c:v>
                </c:pt>
                <c:pt idx="9212">
                  <c:v>0.000243483571175335</c:v>
                </c:pt>
                <c:pt idx="9213">
                  <c:v>0.000224572225841328</c:v>
                </c:pt>
                <c:pt idx="9214">
                  <c:v>0.00022930006217483</c:v>
                </c:pt>
                <c:pt idx="9215">
                  <c:v>0.000198569126007069</c:v>
                </c:pt>
                <c:pt idx="9216">
                  <c:v>0.000222208307674578</c:v>
                </c:pt>
                <c:pt idx="9217">
                  <c:v>0.000231663980341581</c:v>
                </c:pt>
                <c:pt idx="9218">
                  <c:v>0.000238755734841833</c:v>
                </c:pt>
                <c:pt idx="9219">
                  <c:v>0.000245847489342086</c:v>
                </c:pt>
                <c:pt idx="9220">
                  <c:v>0.000243483571175335</c:v>
                </c:pt>
                <c:pt idx="9221">
                  <c:v>0.000262394916509342</c:v>
                </c:pt>
                <c:pt idx="9222">
                  <c:v>0.000241119653008584</c:v>
                </c:pt>
                <c:pt idx="9223">
                  <c:v>0.000238755734841833</c:v>
                </c:pt>
                <c:pt idx="9224">
                  <c:v>0.000215116553174325</c:v>
                </c:pt>
                <c:pt idx="9225">
                  <c:v>0.000248211407508837</c:v>
                </c:pt>
                <c:pt idx="9226">
                  <c:v>0.000278942343676597</c:v>
                </c:pt>
                <c:pt idx="9227">
                  <c:v>0.000264758834676092</c:v>
                </c:pt>
                <c:pt idx="9228">
                  <c:v>0.000248211407508837</c:v>
                </c:pt>
                <c:pt idx="9229">
                  <c:v>0.000245847489342086</c:v>
                </c:pt>
                <c:pt idx="9230">
                  <c:v>0.000219844389507827</c:v>
                </c:pt>
                <c:pt idx="9231">
                  <c:v>0.000243483571175335</c:v>
                </c:pt>
                <c:pt idx="9232">
                  <c:v>0.00020093304417382</c:v>
                </c:pt>
                <c:pt idx="9233">
                  <c:v>0.000238755734841833</c:v>
                </c:pt>
                <c:pt idx="9234">
                  <c:v>0.000184385617006564</c:v>
                </c:pt>
                <c:pt idx="9235">
                  <c:v>0.000191477371506817</c:v>
                </c:pt>
                <c:pt idx="9236">
                  <c:v>0.000217480471341076</c:v>
                </c:pt>
                <c:pt idx="9237">
                  <c:v>0.000234027898508332</c:v>
                </c:pt>
                <c:pt idx="9238">
                  <c:v>0.000241119653008584</c:v>
                </c:pt>
                <c:pt idx="9239">
                  <c:v>0.000250575325675587</c:v>
                </c:pt>
                <c:pt idx="9240">
                  <c:v>0.000234027898508332</c:v>
                </c:pt>
                <c:pt idx="9241">
                  <c:v>0.000255303162009089</c:v>
                </c:pt>
                <c:pt idx="9242">
                  <c:v>0.00020093304417382</c:v>
                </c:pt>
                <c:pt idx="9243">
                  <c:v>0.000241119653008584</c:v>
                </c:pt>
                <c:pt idx="9244">
                  <c:v>0.000238755734841833</c:v>
                </c:pt>
                <c:pt idx="9245">
                  <c:v>0.00025766708017584</c:v>
                </c:pt>
                <c:pt idx="9246">
                  <c:v>0.000210388716840823</c:v>
                </c:pt>
                <c:pt idx="9247">
                  <c:v>0.000271850589176345</c:v>
                </c:pt>
                <c:pt idx="9248">
                  <c:v>0.000241119653008584</c:v>
                </c:pt>
                <c:pt idx="9249">
                  <c:v>0.000276578425509847</c:v>
                </c:pt>
                <c:pt idx="9250">
                  <c:v>0.000274214507343096</c:v>
                </c:pt>
                <c:pt idx="9251">
                  <c:v>0.000264758834676092</c:v>
                </c:pt>
                <c:pt idx="9252">
                  <c:v>0.000300217607177355</c:v>
                </c:pt>
                <c:pt idx="9253">
                  <c:v>0.000276578425509847</c:v>
                </c:pt>
                <c:pt idx="9254">
                  <c:v>0.000288398016343601</c:v>
                </c:pt>
                <c:pt idx="9255">
                  <c:v>0.000304945443510856</c:v>
                </c:pt>
                <c:pt idx="9256">
                  <c:v>0.000323856788844863</c:v>
                </c:pt>
                <c:pt idx="9257">
                  <c:v>0.00034513205234562</c:v>
                </c:pt>
                <c:pt idx="9258">
                  <c:v>0.000382954743013634</c:v>
                </c:pt>
                <c:pt idx="9259">
                  <c:v>0.000416049597348145</c:v>
                </c:pt>
                <c:pt idx="9260">
                  <c:v>0.000460964042516411</c:v>
                </c:pt>
                <c:pt idx="9261">
                  <c:v>0.000449144451682657</c:v>
                </c:pt>
                <c:pt idx="9262">
                  <c:v>0.000562612523686696</c:v>
                </c:pt>
                <c:pt idx="9263">
                  <c:v>0.000541337260185939</c:v>
                </c:pt>
                <c:pt idx="9264">
                  <c:v>0.000647713577689726</c:v>
                </c:pt>
                <c:pt idx="9265">
                  <c:v>0.000758817731527015</c:v>
                </c:pt>
                <c:pt idx="9266">
                  <c:v>0.000877013639864556</c:v>
                </c:pt>
                <c:pt idx="9267">
                  <c:v>0.00107794668403838</c:v>
                </c:pt>
                <c:pt idx="9268">
                  <c:v>0.00134506943688122</c:v>
                </c:pt>
                <c:pt idx="9269">
                  <c:v>0.0017067489163941</c:v>
                </c:pt>
                <c:pt idx="9270">
                  <c:v>0.00196914383290344</c:v>
                </c:pt>
                <c:pt idx="9271">
                  <c:v>0.00251757284758963</c:v>
                </c:pt>
                <c:pt idx="9272">
                  <c:v>0.00299508431727329</c:v>
                </c:pt>
                <c:pt idx="9273">
                  <c:v>0.00354351333195949</c:v>
                </c:pt>
                <c:pt idx="9274">
                  <c:v>0.00356478859546024</c:v>
                </c:pt>
                <c:pt idx="9275">
                  <c:v>0.00362388654962902</c:v>
                </c:pt>
                <c:pt idx="9276">
                  <c:v>0.00304945443510856</c:v>
                </c:pt>
                <c:pt idx="9277">
                  <c:v>0.00240646869375234</c:v>
                </c:pt>
                <c:pt idx="9278">
                  <c:v>0.00153891072655479</c:v>
                </c:pt>
                <c:pt idx="9279">
                  <c:v>0.000886469312531559</c:v>
                </c:pt>
                <c:pt idx="9280">
                  <c:v>0.000550792932852942</c:v>
                </c:pt>
                <c:pt idx="9281">
                  <c:v>0.00031440111617786</c:v>
                </c:pt>
                <c:pt idx="9282">
                  <c:v>0.000205660880507322</c:v>
                </c:pt>
                <c:pt idx="9283">
                  <c:v>0.000205660880507322</c:v>
                </c:pt>
                <c:pt idx="9284">
                  <c:v>0.000217480471341076</c:v>
                </c:pt>
                <c:pt idx="9285">
                  <c:v>0.000203296962340571</c:v>
                </c:pt>
                <c:pt idx="9286">
                  <c:v>0.00017256602617281</c:v>
                </c:pt>
                <c:pt idx="9287">
                  <c:v>0.000167838189839309</c:v>
                </c:pt>
                <c:pt idx="9288">
                  <c:v>0.000182021698839814</c:v>
                </c:pt>
                <c:pt idx="9289">
                  <c:v>0.000205660880507322</c:v>
                </c:pt>
                <c:pt idx="9290">
                  <c:v>0.000165474271672558</c:v>
                </c:pt>
                <c:pt idx="9291">
                  <c:v>0.000208024798674073</c:v>
                </c:pt>
                <c:pt idx="9292">
                  <c:v>0.000174929944339561</c:v>
                </c:pt>
                <c:pt idx="9293">
                  <c:v>0.000224572225841328</c:v>
                </c:pt>
                <c:pt idx="9294">
                  <c:v>0.000186749535173315</c:v>
                </c:pt>
                <c:pt idx="9295">
                  <c:v>0.000189113453340066</c:v>
                </c:pt>
                <c:pt idx="9296">
                  <c:v>0.000186749535173315</c:v>
                </c:pt>
                <c:pt idx="9297">
                  <c:v>0.000196205207840319</c:v>
                </c:pt>
                <c:pt idx="9298">
                  <c:v>0.000193841289673568</c:v>
                </c:pt>
                <c:pt idx="9299">
                  <c:v>0.000167838189839309</c:v>
                </c:pt>
                <c:pt idx="9300">
                  <c:v>0.000215116553174325</c:v>
                </c:pt>
                <c:pt idx="9301">
                  <c:v>0.000215116553174325</c:v>
                </c:pt>
                <c:pt idx="9302">
                  <c:v>0.000193841289673568</c:v>
                </c:pt>
                <c:pt idx="9303">
                  <c:v>0.000179657780673063</c:v>
                </c:pt>
                <c:pt idx="9304">
                  <c:v>0.000191477371506817</c:v>
                </c:pt>
                <c:pt idx="9305">
                  <c:v>0.000193841289673568</c:v>
                </c:pt>
                <c:pt idx="9306">
                  <c:v>0.000186749535173315</c:v>
                </c:pt>
                <c:pt idx="9307">
                  <c:v>0.000226936144008079</c:v>
                </c:pt>
                <c:pt idx="9308">
                  <c:v>0.000177293862506312</c:v>
                </c:pt>
                <c:pt idx="9309">
                  <c:v>0.000212752635007574</c:v>
                </c:pt>
                <c:pt idx="9310">
                  <c:v>0.000252939243842338</c:v>
                </c:pt>
                <c:pt idx="9311">
                  <c:v>0.000148926844505302</c:v>
                </c:pt>
                <c:pt idx="9312">
                  <c:v>0.000167838189839309</c:v>
                </c:pt>
                <c:pt idx="9313">
                  <c:v>0.000170202108006059</c:v>
                </c:pt>
                <c:pt idx="9314">
                  <c:v>0.000189113453340066</c:v>
                </c:pt>
                <c:pt idx="9315">
                  <c:v>0.000226936144008079</c:v>
                </c:pt>
                <c:pt idx="9316">
                  <c:v>0.000146562926338551</c:v>
                </c:pt>
                <c:pt idx="9317">
                  <c:v>0.000153654680838804</c:v>
                </c:pt>
                <c:pt idx="9318">
                  <c:v>0.000219844389507827</c:v>
                </c:pt>
                <c:pt idx="9319">
                  <c:v>0.000179657780673063</c:v>
                </c:pt>
                <c:pt idx="9320">
                  <c:v>0.000208024798674073</c:v>
                </c:pt>
                <c:pt idx="9321">
                  <c:v>0.000165474271672558</c:v>
                </c:pt>
                <c:pt idx="9322">
                  <c:v>0.000174929944339561</c:v>
                </c:pt>
                <c:pt idx="9323">
                  <c:v>0.000198569126007069</c:v>
                </c:pt>
                <c:pt idx="9324">
                  <c:v>0.000238755734841833</c:v>
                </c:pt>
                <c:pt idx="9325">
                  <c:v>0.000186749535173315</c:v>
                </c:pt>
                <c:pt idx="9326">
                  <c:v>0.000236391816675083</c:v>
                </c:pt>
                <c:pt idx="9327">
                  <c:v>0.00020093304417382</c:v>
                </c:pt>
                <c:pt idx="9328">
                  <c:v>0.00017256602617281</c:v>
                </c:pt>
                <c:pt idx="9329">
                  <c:v>0.000198569126007069</c:v>
                </c:pt>
                <c:pt idx="9330">
                  <c:v>0.000184385617006564</c:v>
                </c:pt>
                <c:pt idx="9331">
                  <c:v>0.000236391816675083</c:v>
                </c:pt>
                <c:pt idx="9332">
                  <c:v>0.000231663980341581</c:v>
                </c:pt>
                <c:pt idx="9333">
                  <c:v>0.000196205207840319</c:v>
                </c:pt>
                <c:pt idx="9334">
                  <c:v>0.000231663980341581</c:v>
                </c:pt>
                <c:pt idx="9335">
                  <c:v>0.000158382517172305</c:v>
                </c:pt>
                <c:pt idx="9336">
                  <c:v>0.000203296962340571</c:v>
                </c:pt>
                <c:pt idx="9337">
                  <c:v>0.000174929944339561</c:v>
                </c:pt>
                <c:pt idx="9338">
                  <c:v>0.000177293862506312</c:v>
                </c:pt>
                <c:pt idx="9339">
                  <c:v>0.000189113453340066</c:v>
                </c:pt>
                <c:pt idx="9340">
                  <c:v>0.000196205207840319</c:v>
                </c:pt>
                <c:pt idx="9341">
                  <c:v>0.000182021698839814</c:v>
                </c:pt>
                <c:pt idx="9342">
                  <c:v>0.000158382517172305</c:v>
                </c:pt>
                <c:pt idx="9343">
                  <c:v>0.000208024798674073</c:v>
                </c:pt>
                <c:pt idx="9344">
                  <c:v>0.000158382517172305</c:v>
                </c:pt>
                <c:pt idx="9345">
                  <c:v>0.000167838189839309</c:v>
                </c:pt>
                <c:pt idx="9346">
                  <c:v>0.000191477371506817</c:v>
                </c:pt>
                <c:pt idx="9347">
                  <c:v>0.00020093304417382</c:v>
                </c:pt>
                <c:pt idx="9348">
                  <c:v>0.000205660880507322</c:v>
                </c:pt>
                <c:pt idx="9349">
                  <c:v>0.000182021698839814</c:v>
                </c:pt>
                <c:pt idx="9350">
                  <c:v>0.000196205207840319</c:v>
                </c:pt>
                <c:pt idx="9351">
                  <c:v>0.000186749535173315</c:v>
                </c:pt>
                <c:pt idx="9352">
                  <c:v>0.000217480471341076</c:v>
                </c:pt>
                <c:pt idx="9353">
                  <c:v>0.000238755734841833</c:v>
                </c:pt>
                <c:pt idx="9354">
                  <c:v>0.000179657780673063</c:v>
                </c:pt>
                <c:pt idx="9355">
                  <c:v>0.000205660880507322</c:v>
                </c:pt>
                <c:pt idx="9356">
                  <c:v>0.000191477371506817</c:v>
                </c:pt>
                <c:pt idx="9357">
                  <c:v>0.000160746435339056</c:v>
                </c:pt>
                <c:pt idx="9358">
                  <c:v>0.000165474271672558</c:v>
                </c:pt>
                <c:pt idx="9359">
                  <c:v>0.000217480471341076</c:v>
                </c:pt>
                <c:pt idx="9360">
                  <c:v>0.000198569126007069</c:v>
                </c:pt>
                <c:pt idx="9361">
                  <c:v>0.000208024798674073</c:v>
                </c:pt>
                <c:pt idx="9362">
                  <c:v>0.000189113453340066</c:v>
                </c:pt>
                <c:pt idx="9363">
                  <c:v>0.000203296962340571</c:v>
                </c:pt>
                <c:pt idx="9364">
                  <c:v>0.000217480471341076</c:v>
                </c:pt>
                <c:pt idx="9365">
                  <c:v>0.000182021698839814</c:v>
                </c:pt>
                <c:pt idx="9366">
                  <c:v>0.00017256602617281</c:v>
                </c:pt>
                <c:pt idx="9367">
                  <c:v>0.000215116553174325</c:v>
                </c:pt>
                <c:pt idx="9368">
                  <c:v>0.000179657780673063</c:v>
                </c:pt>
                <c:pt idx="9369">
                  <c:v>0.000186749535173315</c:v>
                </c:pt>
                <c:pt idx="9370">
                  <c:v>0.000182021698839814</c:v>
                </c:pt>
                <c:pt idx="9371">
                  <c:v>0.00017256602617281</c:v>
                </c:pt>
                <c:pt idx="9372">
                  <c:v>0.000198569126007069</c:v>
                </c:pt>
                <c:pt idx="9373">
                  <c:v>0.000250575325675587</c:v>
                </c:pt>
                <c:pt idx="9374">
                  <c:v>0.000198569126007069</c:v>
                </c:pt>
                <c:pt idx="9375">
                  <c:v>0.000210388716840823</c:v>
                </c:pt>
                <c:pt idx="9376">
                  <c:v>0.000158382517172305</c:v>
                </c:pt>
                <c:pt idx="9377">
                  <c:v>0.000193841289673568</c:v>
                </c:pt>
                <c:pt idx="9378">
                  <c:v>0.000196205207840319</c:v>
                </c:pt>
                <c:pt idx="9379">
                  <c:v>0.000182021698839814</c:v>
                </c:pt>
                <c:pt idx="9380">
                  <c:v>0.00017256602617281</c:v>
                </c:pt>
                <c:pt idx="9381">
                  <c:v>0.000210388716840823</c:v>
                </c:pt>
                <c:pt idx="9382">
                  <c:v>0.000234027898508332</c:v>
                </c:pt>
                <c:pt idx="9383">
                  <c:v>0.0001441990081718</c:v>
                </c:pt>
                <c:pt idx="9384">
                  <c:v>0.000160746435339056</c:v>
                </c:pt>
                <c:pt idx="9385">
                  <c:v>0.000215116553174325</c:v>
                </c:pt>
                <c:pt idx="9386">
                  <c:v>0.000177293862506312</c:v>
                </c:pt>
                <c:pt idx="9387">
                  <c:v>0.000210388716840823</c:v>
                </c:pt>
                <c:pt idx="9388">
                  <c:v>0.00017256602617281</c:v>
                </c:pt>
                <c:pt idx="9389">
                  <c:v>0.000203296962340571</c:v>
                </c:pt>
                <c:pt idx="9390">
                  <c:v>0.000198569126007069</c:v>
                </c:pt>
                <c:pt idx="9391">
                  <c:v>0.000182021698839814</c:v>
                </c:pt>
                <c:pt idx="9392">
                  <c:v>0.000203296962340571</c:v>
                </c:pt>
                <c:pt idx="9393">
                  <c:v>0.00020093304417382</c:v>
                </c:pt>
                <c:pt idx="9394">
                  <c:v>0.000182021698839814</c:v>
                </c:pt>
                <c:pt idx="9395">
                  <c:v>0.000184385617006564</c:v>
                </c:pt>
                <c:pt idx="9396">
                  <c:v>0.000208024798674073</c:v>
                </c:pt>
                <c:pt idx="9397">
                  <c:v>0.00020093304417382</c:v>
                </c:pt>
                <c:pt idx="9398">
                  <c:v>0.000205660880507322</c:v>
                </c:pt>
                <c:pt idx="9399">
                  <c:v>0.000170202108006059</c:v>
                </c:pt>
                <c:pt idx="9400">
                  <c:v>0.000212752635007574</c:v>
                </c:pt>
                <c:pt idx="9401">
                  <c:v>0.000182021698839814</c:v>
                </c:pt>
                <c:pt idx="9402">
                  <c:v>0.000182021698839814</c:v>
                </c:pt>
                <c:pt idx="9403">
                  <c:v>0.000191477371506817</c:v>
                </c:pt>
                <c:pt idx="9404">
                  <c:v>0.000222208307674578</c:v>
                </c:pt>
                <c:pt idx="9405">
                  <c:v>0.000196205207840319</c:v>
                </c:pt>
                <c:pt idx="9406">
                  <c:v>0.000182021698839814</c:v>
                </c:pt>
                <c:pt idx="9407">
                  <c:v>0.000174929944339561</c:v>
                </c:pt>
                <c:pt idx="9408">
                  <c:v>0.000193841289673568</c:v>
                </c:pt>
                <c:pt idx="9409">
                  <c:v>0.000177293862506312</c:v>
                </c:pt>
                <c:pt idx="9410">
                  <c:v>0.000217480471341076</c:v>
                </c:pt>
                <c:pt idx="9411">
                  <c:v>0.000189113453340066</c:v>
                </c:pt>
                <c:pt idx="9412">
                  <c:v>0.000212752635007574</c:v>
                </c:pt>
                <c:pt idx="9413">
                  <c:v>0.000198569126007069</c:v>
                </c:pt>
                <c:pt idx="9414">
                  <c:v>0.000174929944339561</c:v>
                </c:pt>
                <c:pt idx="9415">
                  <c:v>0.000198569126007069</c:v>
                </c:pt>
                <c:pt idx="9416">
                  <c:v>0.000179657780673063</c:v>
                </c:pt>
                <c:pt idx="9417">
                  <c:v>0.000191477371506817</c:v>
                </c:pt>
                <c:pt idx="9418">
                  <c:v>0.000177293862506312</c:v>
                </c:pt>
                <c:pt idx="9419">
                  <c:v>0.000148926844505302</c:v>
                </c:pt>
                <c:pt idx="9420">
                  <c:v>0.000167838189839309</c:v>
                </c:pt>
                <c:pt idx="9421">
                  <c:v>0.000222208307674578</c:v>
                </c:pt>
                <c:pt idx="9422">
                  <c:v>0.000177293862506312</c:v>
                </c:pt>
                <c:pt idx="9423">
                  <c:v>0.000165474271672558</c:v>
                </c:pt>
                <c:pt idx="9424">
                  <c:v>0.000174929944339561</c:v>
                </c:pt>
                <c:pt idx="9425">
                  <c:v>0.000222208307674578</c:v>
                </c:pt>
                <c:pt idx="9426">
                  <c:v>0.000198569126007069</c:v>
                </c:pt>
                <c:pt idx="9427">
                  <c:v>0.000184385617006564</c:v>
                </c:pt>
                <c:pt idx="9428">
                  <c:v>0.000186749535173315</c:v>
                </c:pt>
                <c:pt idx="9429">
                  <c:v>0.000186749535173315</c:v>
                </c:pt>
                <c:pt idx="9430">
                  <c:v>0.00020093304417382</c:v>
                </c:pt>
                <c:pt idx="9431">
                  <c:v>0.000217480471341076</c:v>
                </c:pt>
                <c:pt idx="9432">
                  <c:v>0.000196205207840319</c:v>
                </c:pt>
                <c:pt idx="9433">
                  <c:v>0.00022930006217483</c:v>
                </c:pt>
                <c:pt idx="9434">
                  <c:v>0.000153654680838804</c:v>
                </c:pt>
                <c:pt idx="9435">
                  <c:v>0.000241119653008584</c:v>
                </c:pt>
                <c:pt idx="9436">
                  <c:v>0.000215116553174325</c:v>
                </c:pt>
                <c:pt idx="9437">
                  <c:v>0.000262394916509342</c:v>
                </c:pt>
                <c:pt idx="9438">
                  <c:v>0.000304945443510856</c:v>
                </c:pt>
                <c:pt idx="9439">
                  <c:v>0.00022930006217483</c:v>
                </c:pt>
                <c:pt idx="9440">
                  <c:v>0.000255303162009089</c:v>
                </c:pt>
                <c:pt idx="9441">
                  <c:v>0.000208024798674073</c:v>
                </c:pt>
                <c:pt idx="9442">
                  <c:v>0.000281306261843348</c:v>
                </c:pt>
                <c:pt idx="9443">
                  <c:v>0.000243483571175335</c:v>
                </c:pt>
                <c:pt idx="9444">
                  <c:v>0.000290761934510351</c:v>
                </c:pt>
                <c:pt idx="9445">
                  <c:v>0.000321492870678112</c:v>
                </c:pt>
                <c:pt idx="9446">
                  <c:v>0.000330948543345115</c:v>
                </c:pt>
                <c:pt idx="9447">
                  <c:v>0.000397138252014139</c:v>
                </c:pt>
                <c:pt idx="9448">
                  <c:v>0.000359315561346125</c:v>
                </c:pt>
                <c:pt idx="9449">
                  <c:v>0.000335676379678617</c:v>
                </c:pt>
                <c:pt idx="9450">
                  <c:v>0.000404230006514391</c:v>
                </c:pt>
                <c:pt idx="9451">
                  <c:v>0.000368771234013129</c:v>
                </c:pt>
                <c:pt idx="9452">
                  <c:v>0.000472783633350165</c:v>
                </c:pt>
                <c:pt idx="9453">
                  <c:v>0.000425505270015149</c:v>
                </c:pt>
                <c:pt idx="9454">
                  <c:v>0.000411321761014644</c:v>
                </c:pt>
                <c:pt idx="9455">
                  <c:v>0.000385318661180384</c:v>
                </c:pt>
                <c:pt idx="9456">
                  <c:v>0.000262394916509342</c:v>
                </c:pt>
                <c:pt idx="9457">
                  <c:v>0.000234027898508332</c:v>
                </c:pt>
                <c:pt idx="9458">
                  <c:v>0.000231663980341581</c:v>
                </c:pt>
                <c:pt idx="9459">
                  <c:v>0.000245847489342086</c:v>
                </c:pt>
                <c:pt idx="9460">
                  <c:v>0.000174929944339561</c:v>
                </c:pt>
                <c:pt idx="9461">
                  <c:v>0.000170202108006059</c:v>
                </c:pt>
                <c:pt idx="9462">
                  <c:v>0.000234027898508332</c:v>
                </c:pt>
                <c:pt idx="9463">
                  <c:v>0.000177293862506312</c:v>
                </c:pt>
                <c:pt idx="9464">
                  <c:v>0.000184385617006564</c:v>
                </c:pt>
                <c:pt idx="9465">
                  <c:v>0.000170202108006059</c:v>
                </c:pt>
                <c:pt idx="9466">
                  <c:v>0.000141835090005049</c:v>
                </c:pt>
                <c:pt idx="9467">
                  <c:v>0.00017256602617281</c:v>
                </c:pt>
                <c:pt idx="9468">
                  <c:v>0.000177293862506312</c:v>
                </c:pt>
                <c:pt idx="9469">
                  <c:v>0.000156018599005555</c:v>
                </c:pt>
                <c:pt idx="9470">
                  <c:v>0.000212752635007574</c:v>
                </c:pt>
                <c:pt idx="9471">
                  <c:v>0.000215116553174325</c:v>
                </c:pt>
                <c:pt idx="9472">
                  <c:v>0.000146562926338551</c:v>
                </c:pt>
                <c:pt idx="9473">
                  <c:v>0.000217480471341076</c:v>
                </c:pt>
                <c:pt idx="9474">
                  <c:v>0.000189113453340066</c:v>
                </c:pt>
                <c:pt idx="9475">
                  <c:v>0.000177293862506312</c:v>
                </c:pt>
                <c:pt idx="9476">
                  <c:v>0.000203296962340571</c:v>
                </c:pt>
                <c:pt idx="9477">
                  <c:v>0.000196205207840319</c:v>
                </c:pt>
                <c:pt idx="9478">
                  <c:v>0.000179657780673063</c:v>
                </c:pt>
                <c:pt idx="9479">
                  <c:v>0.000208024798674073</c:v>
                </c:pt>
                <c:pt idx="9480">
                  <c:v>0.000189113453340066</c:v>
                </c:pt>
                <c:pt idx="9481">
                  <c:v>0.000193841289673568</c:v>
                </c:pt>
                <c:pt idx="9482">
                  <c:v>0.000224572225841328</c:v>
                </c:pt>
                <c:pt idx="9483">
                  <c:v>0.00017256602617281</c:v>
                </c:pt>
                <c:pt idx="9484">
                  <c:v>0.000167838189839309</c:v>
                </c:pt>
                <c:pt idx="9485">
                  <c:v>0.000177293862506312</c:v>
                </c:pt>
                <c:pt idx="9486">
                  <c:v>0.000153654680838804</c:v>
                </c:pt>
                <c:pt idx="9487">
                  <c:v>0.000163110353505807</c:v>
                </c:pt>
                <c:pt idx="9488">
                  <c:v>0.000177293862506312</c:v>
                </c:pt>
                <c:pt idx="9489">
                  <c:v>0.00017256602617281</c:v>
                </c:pt>
                <c:pt idx="9490">
                  <c:v>0.000165474271672558</c:v>
                </c:pt>
                <c:pt idx="9491">
                  <c:v>0.000174929944339561</c:v>
                </c:pt>
                <c:pt idx="9492">
                  <c:v>0.000184385617006564</c:v>
                </c:pt>
                <c:pt idx="9493">
                  <c:v>0.000167838189839309</c:v>
                </c:pt>
                <c:pt idx="9494">
                  <c:v>0.000196205207840319</c:v>
                </c:pt>
                <c:pt idx="9495">
                  <c:v>0.000203296962340571</c:v>
                </c:pt>
                <c:pt idx="9496">
                  <c:v>0.000248211407508837</c:v>
                </c:pt>
                <c:pt idx="9497">
                  <c:v>0.000182021698839814</c:v>
                </c:pt>
                <c:pt idx="9498">
                  <c:v>0.000174929944339561</c:v>
                </c:pt>
                <c:pt idx="9499">
                  <c:v>0.000205660880507322</c:v>
                </c:pt>
                <c:pt idx="9500">
                  <c:v>0.000179657780673063</c:v>
                </c:pt>
                <c:pt idx="9501">
                  <c:v>0.000151290762672053</c:v>
                </c:pt>
                <c:pt idx="9502">
                  <c:v>0.000160746435339056</c:v>
                </c:pt>
                <c:pt idx="9503">
                  <c:v>0.000184385617006564</c:v>
                </c:pt>
                <c:pt idx="9504">
                  <c:v>0.000189113453340066</c:v>
                </c:pt>
                <c:pt idx="9505">
                  <c:v>0.00017256602617281</c:v>
                </c:pt>
                <c:pt idx="9506">
                  <c:v>0.000170202108006059</c:v>
                </c:pt>
                <c:pt idx="9507">
                  <c:v>0.000191477371506817</c:v>
                </c:pt>
                <c:pt idx="9508">
                  <c:v>0.000139471171838299</c:v>
                </c:pt>
                <c:pt idx="9509">
                  <c:v>0.00020093304417382</c:v>
                </c:pt>
                <c:pt idx="9510">
                  <c:v>0.000148926844505302</c:v>
                </c:pt>
                <c:pt idx="9511">
                  <c:v>0.000160746435339056</c:v>
                </c:pt>
                <c:pt idx="9512">
                  <c:v>0.000198569126007069</c:v>
                </c:pt>
                <c:pt idx="9513">
                  <c:v>0.000165474271672558</c:v>
                </c:pt>
                <c:pt idx="9514">
                  <c:v>0.000219844389507827</c:v>
                </c:pt>
                <c:pt idx="9515">
                  <c:v>0.000174929944339561</c:v>
                </c:pt>
                <c:pt idx="9516">
                  <c:v>0.000174929944339561</c:v>
                </c:pt>
                <c:pt idx="9517">
                  <c:v>0.000193841289673568</c:v>
                </c:pt>
                <c:pt idx="9518">
                  <c:v>0.000196205207840319</c:v>
                </c:pt>
                <c:pt idx="9519">
                  <c:v>0.000165474271672558</c:v>
                </c:pt>
                <c:pt idx="9520">
                  <c:v>0.000130015499171295</c:v>
                </c:pt>
                <c:pt idx="9521">
                  <c:v>0.000153654680838804</c:v>
                </c:pt>
                <c:pt idx="9522">
                  <c:v>0.000174929944339561</c:v>
                </c:pt>
                <c:pt idx="9523">
                  <c:v>0.000186749535173315</c:v>
                </c:pt>
                <c:pt idx="9524">
                  <c:v>0.000208024798674073</c:v>
                </c:pt>
                <c:pt idx="9525">
                  <c:v>0.000125287662837794</c:v>
                </c:pt>
                <c:pt idx="9526">
                  <c:v>0.000146562926338551</c:v>
                </c:pt>
                <c:pt idx="9527">
                  <c:v>0.00017256602617281</c:v>
                </c:pt>
                <c:pt idx="9528">
                  <c:v>0.000160746435339056</c:v>
                </c:pt>
                <c:pt idx="9529">
                  <c:v>0.000111104153837289</c:v>
                </c:pt>
                <c:pt idx="9530">
                  <c:v>0.000163110353505807</c:v>
                </c:pt>
                <c:pt idx="9531">
                  <c:v>0.000156018599005555</c:v>
                </c:pt>
                <c:pt idx="9532">
                  <c:v>0.000156018599005555</c:v>
                </c:pt>
                <c:pt idx="9533">
                  <c:v>0.000156018599005555</c:v>
                </c:pt>
                <c:pt idx="9534">
                  <c:v>0.000153654680838804</c:v>
                </c:pt>
                <c:pt idx="9535">
                  <c:v>0.000182021698839814</c:v>
                </c:pt>
                <c:pt idx="9536">
                  <c:v>0.000146562926338551</c:v>
                </c:pt>
                <c:pt idx="9537">
                  <c:v>0.00017256602617281</c:v>
                </c:pt>
                <c:pt idx="9538">
                  <c:v>0.000182021698839814</c:v>
                </c:pt>
                <c:pt idx="9539">
                  <c:v>0.000217480471341076</c:v>
                </c:pt>
                <c:pt idx="9540">
                  <c:v>0.000163110353505807</c:v>
                </c:pt>
                <c:pt idx="9541">
                  <c:v>0.000222208307674578</c:v>
                </c:pt>
                <c:pt idx="9542">
                  <c:v>0.000236391816675083</c:v>
                </c:pt>
                <c:pt idx="9543">
                  <c:v>0.000271850589176345</c:v>
                </c:pt>
                <c:pt idx="9544">
                  <c:v>0.000245847489342086</c:v>
                </c:pt>
                <c:pt idx="9545">
                  <c:v>0.000271850589176345</c:v>
                </c:pt>
                <c:pt idx="9546">
                  <c:v>0.000243483571175335</c:v>
                </c:pt>
                <c:pt idx="9547">
                  <c:v>0.000248211407508837</c:v>
                </c:pt>
                <c:pt idx="9548">
                  <c:v>0.000245847489342086</c:v>
                </c:pt>
                <c:pt idx="9549">
                  <c:v>0.000146562926338551</c:v>
                </c:pt>
                <c:pt idx="9550">
                  <c:v>0.000158382517172305</c:v>
                </c:pt>
                <c:pt idx="9551">
                  <c:v>0.000174929944339561</c:v>
                </c:pt>
                <c:pt idx="9552">
                  <c:v>0.000134743335504797</c:v>
                </c:pt>
                <c:pt idx="9553">
                  <c:v>0.000130015499171295</c:v>
                </c:pt>
                <c:pt idx="9554">
                  <c:v>0.000160746435339056</c:v>
                </c:pt>
                <c:pt idx="9555">
                  <c:v>0.000160746435339056</c:v>
                </c:pt>
                <c:pt idx="9556">
                  <c:v>0.000134743335504797</c:v>
                </c:pt>
                <c:pt idx="9557">
                  <c:v>0.000153654680838804</c:v>
                </c:pt>
                <c:pt idx="9558">
                  <c:v>0.000163110353505807</c:v>
                </c:pt>
                <c:pt idx="9559">
                  <c:v>0.00017256602617281</c:v>
                </c:pt>
                <c:pt idx="9560">
                  <c:v>0.000215116553174325</c:v>
                </c:pt>
                <c:pt idx="9561">
                  <c:v>0.000231663980341581</c:v>
                </c:pt>
                <c:pt idx="9562">
                  <c:v>0.000243483571175335</c:v>
                </c:pt>
                <c:pt idx="9563">
                  <c:v>0.000205660880507322</c:v>
                </c:pt>
                <c:pt idx="9564">
                  <c:v>0.000217480471341076</c:v>
                </c:pt>
                <c:pt idx="9565">
                  <c:v>0.000226936144008079</c:v>
                </c:pt>
                <c:pt idx="9566">
                  <c:v>0.000146562926338551</c:v>
                </c:pt>
                <c:pt idx="9567">
                  <c:v>0.000160746435339056</c:v>
                </c:pt>
                <c:pt idx="9568">
                  <c:v>0.000170202108006059</c:v>
                </c:pt>
                <c:pt idx="9569">
                  <c:v>0.000141835090005049</c:v>
                </c:pt>
                <c:pt idx="9570">
                  <c:v>0.000156018599005555</c:v>
                </c:pt>
                <c:pt idx="9571">
                  <c:v>0.000120559826504292</c:v>
                </c:pt>
                <c:pt idx="9572">
                  <c:v>0.000118195908337541</c:v>
                </c:pt>
                <c:pt idx="9573">
                  <c:v>0.000156018599005555</c:v>
                </c:pt>
                <c:pt idx="9574">
                  <c:v>9.21928085032827E-5</c:v>
                </c:pt>
                <c:pt idx="9575">
                  <c:v>0.00011583199017079</c:v>
                </c:pt>
                <c:pt idx="9576">
                  <c:v>0.000125287662837794</c:v>
                </c:pt>
                <c:pt idx="9577">
                  <c:v>0.000120559826504292</c:v>
                </c:pt>
                <c:pt idx="9578">
                  <c:v>0.000125287662837794</c:v>
                </c:pt>
                <c:pt idx="9579">
                  <c:v>0.000132379417338046</c:v>
                </c:pt>
                <c:pt idx="9580">
                  <c:v>9.45567266700333E-5</c:v>
                </c:pt>
                <c:pt idx="9581">
                  <c:v>0.000108740235670538</c:v>
                </c:pt>
                <c:pt idx="9582">
                  <c:v>0.000122923744671043</c:v>
                </c:pt>
                <c:pt idx="9583">
                  <c:v>0.000137107253671548</c:v>
                </c:pt>
                <c:pt idx="9584">
                  <c:v>8.98288903365316E-5</c:v>
                </c:pt>
                <c:pt idx="9585">
                  <c:v>0.000111104153837289</c:v>
                </c:pt>
                <c:pt idx="9586">
                  <c:v>0.000125287662837794</c:v>
                </c:pt>
                <c:pt idx="9587">
                  <c:v>0.000134743335504797</c:v>
                </c:pt>
                <c:pt idx="9588">
                  <c:v>9.69206448367839E-5</c:v>
                </c:pt>
                <c:pt idx="9589">
                  <c:v>0.00011346807200404</c:v>
                </c:pt>
                <c:pt idx="9590">
                  <c:v>0.000127651581004545</c:v>
                </c:pt>
                <c:pt idx="9591">
                  <c:v>0.000122923744671043</c:v>
                </c:pt>
                <c:pt idx="9592">
                  <c:v>0.000132379417338046</c:v>
                </c:pt>
                <c:pt idx="9593">
                  <c:v>0.000118195908337541</c:v>
                </c:pt>
                <c:pt idx="9594">
                  <c:v>0.000118195908337541</c:v>
                </c:pt>
                <c:pt idx="9595">
                  <c:v>0.000125287662837794</c:v>
                </c:pt>
                <c:pt idx="9596">
                  <c:v>9.45567266700333E-5</c:v>
                </c:pt>
                <c:pt idx="9597">
                  <c:v>0.000106376317503787</c:v>
                </c:pt>
                <c:pt idx="9598">
                  <c:v>0.00011346807200404</c:v>
                </c:pt>
                <c:pt idx="9599">
                  <c:v>9.45567266700333E-5</c:v>
                </c:pt>
                <c:pt idx="9600">
                  <c:v>0.000106376317503787</c:v>
                </c:pt>
                <c:pt idx="9601">
                  <c:v>9.45567266700333E-5</c:v>
                </c:pt>
                <c:pt idx="9602">
                  <c:v>9.69206448367839E-5</c:v>
                </c:pt>
                <c:pt idx="9603">
                  <c:v>9.92845630035347E-5</c:v>
                </c:pt>
                <c:pt idx="9604">
                  <c:v>0.000120559826504292</c:v>
                </c:pt>
                <c:pt idx="9605">
                  <c:v>8.0373217669528E-5</c:v>
                </c:pt>
                <c:pt idx="9606">
                  <c:v>9.69206448367839E-5</c:v>
                </c:pt>
                <c:pt idx="9607">
                  <c:v>0.000104012399337036</c:v>
                </c:pt>
                <c:pt idx="9608">
                  <c:v>0.00011583199017079</c:v>
                </c:pt>
                <c:pt idx="9609">
                  <c:v>8.74649721697807E-5</c:v>
                </c:pt>
                <c:pt idx="9610">
                  <c:v>9.69206448367839E-5</c:v>
                </c:pt>
                <c:pt idx="9611">
                  <c:v>0.000127651581004545</c:v>
                </c:pt>
                <c:pt idx="9612">
                  <c:v>0.000132379417338046</c:v>
                </c:pt>
                <c:pt idx="9613">
                  <c:v>6.61897086690231E-5</c:v>
                </c:pt>
                <c:pt idx="9614">
                  <c:v>0.000104012399337036</c:v>
                </c:pt>
                <c:pt idx="9615">
                  <c:v>8.27371358362789E-5</c:v>
                </c:pt>
                <c:pt idx="9616">
                  <c:v>8.0373217669528E-5</c:v>
                </c:pt>
                <c:pt idx="9617">
                  <c:v>8.74649721697807E-5</c:v>
                </c:pt>
                <c:pt idx="9618">
                  <c:v>9.69206448367839E-5</c:v>
                </c:pt>
                <c:pt idx="9619">
                  <c:v>8.0373217669528E-5</c:v>
                </c:pt>
                <c:pt idx="9620">
                  <c:v>0.000125287662837794</c:v>
                </c:pt>
                <c:pt idx="9621">
                  <c:v>9.21928085032827E-5</c:v>
                </c:pt>
                <c:pt idx="9622">
                  <c:v>7.56453813360264E-5</c:v>
                </c:pt>
                <c:pt idx="9623">
                  <c:v>8.98288903365316E-5</c:v>
                </c:pt>
                <c:pt idx="9624">
                  <c:v>9.45567266700333E-5</c:v>
                </c:pt>
                <c:pt idx="9625">
                  <c:v>8.27371358362789E-5</c:v>
                </c:pt>
                <c:pt idx="9626">
                  <c:v>8.0373217669528E-5</c:v>
                </c:pt>
                <c:pt idx="9627">
                  <c:v>0.000104012399337036</c:v>
                </c:pt>
                <c:pt idx="9628">
                  <c:v>7.09175450025248E-5</c:v>
                </c:pt>
                <c:pt idx="9629">
                  <c:v>8.74649721697807E-5</c:v>
                </c:pt>
                <c:pt idx="9630">
                  <c:v>7.32814631692756E-5</c:v>
                </c:pt>
                <c:pt idx="9631">
                  <c:v>6.8553626835774E-5</c:v>
                </c:pt>
                <c:pt idx="9632">
                  <c:v>8.74649721697807E-5</c:v>
                </c:pt>
                <c:pt idx="9633">
                  <c:v>0.000101648481170285</c:v>
                </c:pt>
                <c:pt idx="9634">
                  <c:v>7.80092995027773E-5</c:v>
                </c:pt>
                <c:pt idx="9635">
                  <c:v>9.69206448367839E-5</c:v>
                </c:pt>
                <c:pt idx="9636">
                  <c:v>9.92845630035347E-5</c:v>
                </c:pt>
                <c:pt idx="9637">
                  <c:v>8.74649721697807E-5</c:v>
                </c:pt>
                <c:pt idx="9638">
                  <c:v>7.56453813360264E-5</c:v>
                </c:pt>
                <c:pt idx="9639">
                  <c:v>9.45567266700333E-5</c:v>
                </c:pt>
                <c:pt idx="9640">
                  <c:v>6.38257905022723E-5</c:v>
                </c:pt>
                <c:pt idx="9641">
                  <c:v>8.51010540030297E-5</c:v>
                </c:pt>
                <c:pt idx="9642">
                  <c:v>8.0373217669528E-5</c:v>
                </c:pt>
                <c:pt idx="9643">
                  <c:v>8.51010540030297E-5</c:v>
                </c:pt>
                <c:pt idx="9644">
                  <c:v>9.69206448367839E-5</c:v>
                </c:pt>
                <c:pt idx="9645">
                  <c:v>7.09175450025248E-5</c:v>
                </c:pt>
                <c:pt idx="9646">
                  <c:v>6.61897086690231E-5</c:v>
                </c:pt>
                <c:pt idx="9647">
                  <c:v>9.45567266700333E-5</c:v>
                </c:pt>
                <c:pt idx="9648">
                  <c:v>9.69206448367839E-5</c:v>
                </c:pt>
                <c:pt idx="9649">
                  <c:v>7.56453813360264E-5</c:v>
                </c:pt>
                <c:pt idx="9650">
                  <c:v>0.000106376317503787</c:v>
                </c:pt>
                <c:pt idx="9651">
                  <c:v>8.74649721697807E-5</c:v>
                </c:pt>
                <c:pt idx="9652">
                  <c:v>8.74649721697807E-5</c:v>
                </c:pt>
                <c:pt idx="9653">
                  <c:v>9.21928085032827E-5</c:v>
                </c:pt>
                <c:pt idx="9654">
                  <c:v>8.98288903365316E-5</c:v>
                </c:pt>
                <c:pt idx="9655">
                  <c:v>6.38257905022723E-5</c:v>
                </c:pt>
                <c:pt idx="9656">
                  <c:v>8.51010540030297E-5</c:v>
                </c:pt>
                <c:pt idx="9657">
                  <c:v>0.000106376317503787</c:v>
                </c:pt>
                <c:pt idx="9658">
                  <c:v>8.51010540030297E-5</c:v>
                </c:pt>
                <c:pt idx="9659">
                  <c:v>9.69206448367839E-5</c:v>
                </c:pt>
                <c:pt idx="9660">
                  <c:v>8.74649721697807E-5</c:v>
                </c:pt>
                <c:pt idx="9661">
                  <c:v>0.000104012399337036</c:v>
                </c:pt>
                <c:pt idx="9662">
                  <c:v>9.45567266700333E-5</c:v>
                </c:pt>
                <c:pt idx="9663">
                  <c:v>0.000101648481170285</c:v>
                </c:pt>
                <c:pt idx="9664">
                  <c:v>0.000111104153837289</c:v>
                </c:pt>
                <c:pt idx="9665">
                  <c:v>8.27371358362789E-5</c:v>
                </c:pt>
                <c:pt idx="9666">
                  <c:v>6.38257905022723E-5</c:v>
                </c:pt>
                <c:pt idx="9667">
                  <c:v>7.32814631692756E-5</c:v>
                </c:pt>
                <c:pt idx="9668">
                  <c:v>9.45567266700333E-5</c:v>
                </c:pt>
                <c:pt idx="9669">
                  <c:v>8.51010540030297E-5</c:v>
                </c:pt>
                <c:pt idx="9670">
                  <c:v>7.56453813360264E-5</c:v>
                </c:pt>
                <c:pt idx="9671">
                  <c:v>6.8553626835774E-5</c:v>
                </c:pt>
                <c:pt idx="9672">
                  <c:v>8.27371358362789E-5</c:v>
                </c:pt>
                <c:pt idx="9673">
                  <c:v>6.14618723355215E-5</c:v>
                </c:pt>
                <c:pt idx="9674">
                  <c:v>5.90979541687707E-5</c:v>
                </c:pt>
                <c:pt idx="9675">
                  <c:v>9.45567266700333E-5</c:v>
                </c:pt>
                <c:pt idx="9676">
                  <c:v>8.74649721697807E-5</c:v>
                </c:pt>
                <c:pt idx="9677">
                  <c:v>8.74649721697807E-5</c:v>
                </c:pt>
                <c:pt idx="9678">
                  <c:v>8.51010540030297E-5</c:v>
                </c:pt>
                <c:pt idx="9679">
                  <c:v>8.51010540030297E-5</c:v>
                </c:pt>
                <c:pt idx="9680">
                  <c:v>0.000118195908337541</c:v>
                </c:pt>
                <c:pt idx="9681">
                  <c:v>8.27371358362789E-5</c:v>
                </c:pt>
                <c:pt idx="9682">
                  <c:v>8.98288903365316E-5</c:v>
                </c:pt>
                <c:pt idx="9683">
                  <c:v>9.69206448367839E-5</c:v>
                </c:pt>
                <c:pt idx="9684">
                  <c:v>8.74649721697807E-5</c:v>
                </c:pt>
                <c:pt idx="9685">
                  <c:v>6.14618723355215E-5</c:v>
                </c:pt>
                <c:pt idx="9686">
                  <c:v>0.000120559826504292</c:v>
                </c:pt>
                <c:pt idx="9687">
                  <c:v>7.09175450025248E-5</c:v>
                </c:pt>
                <c:pt idx="9688">
                  <c:v>8.74649721697807E-5</c:v>
                </c:pt>
                <c:pt idx="9689">
                  <c:v>8.0373217669528E-5</c:v>
                </c:pt>
                <c:pt idx="9690">
                  <c:v>9.45567266700333E-5</c:v>
                </c:pt>
                <c:pt idx="9691">
                  <c:v>6.14618723355215E-5</c:v>
                </c:pt>
                <c:pt idx="9692">
                  <c:v>9.21928085032827E-5</c:v>
                </c:pt>
                <c:pt idx="9693">
                  <c:v>8.0373217669528E-5</c:v>
                </c:pt>
                <c:pt idx="9694">
                  <c:v>0.000108740235670538</c:v>
                </c:pt>
                <c:pt idx="9695">
                  <c:v>6.8553626835774E-5</c:v>
                </c:pt>
                <c:pt idx="9696">
                  <c:v>9.69206448367839E-5</c:v>
                </c:pt>
                <c:pt idx="9697">
                  <c:v>9.45567266700333E-5</c:v>
                </c:pt>
                <c:pt idx="9698">
                  <c:v>8.98288903365316E-5</c:v>
                </c:pt>
                <c:pt idx="9699">
                  <c:v>8.98288903365316E-5</c:v>
                </c:pt>
                <c:pt idx="9700">
                  <c:v>7.56453813360264E-5</c:v>
                </c:pt>
                <c:pt idx="9701">
                  <c:v>8.51010540030297E-5</c:v>
                </c:pt>
                <c:pt idx="9702">
                  <c:v>0.000104012399337036</c:v>
                </c:pt>
                <c:pt idx="9703">
                  <c:v>0.000104012399337036</c:v>
                </c:pt>
                <c:pt idx="9704">
                  <c:v>8.0373217669528E-5</c:v>
                </c:pt>
                <c:pt idx="9705">
                  <c:v>0.000101648481170285</c:v>
                </c:pt>
                <c:pt idx="9706">
                  <c:v>9.21928085032827E-5</c:v>
                </c:pt>
                <c:pt idx="9707">
                  <c:v>0.000125287662837794</c:v>
                </c:pt>
                <c:pt idx="9708">
                  <c:v>9.21928085032827E-5</c:v>
                </c:pt>
                <c:pt idx="9709">
                  <c:v>7.80092995027773E-5</c:v>
                </c:pt>
                <c:pt idx="9710">
                  <c:v>9.21928085032827E-5</c:v>
                </c:pt>
                <c:pt idx="9711">
                  <c:v>0.000108740235670538</c:v>
                </c:pt>
                <c:pt idx="9712">
                  <c:v>0.000104012399337036</c:v>
                </c:pt>
                <c:pt idx="9713">
                  <c:v>0.000108740235670538</c:v>
                </c:pt>
                <c:pt idx="9714">
                  <c:v>0.000106376317503787</c:v>
                </c:pt>
                <c:pt idx="9715">
                  <c:v>0.000104012399337036</c:v>
                </c:pt>
                <c:pt idx="9716">
                  <c:v>0.000108740235670538</c:v>
                </c:pt>
                <c:pt idx="9717">
                  <c:v>0.000118195908337541</c:v>
                </c:pt>
                <c:pt idx="9718">
                  <c:v>0.00011583199017079</c:v>
                </c:pt>
                <c:pt idx="9719">
                  <c:v>0.000141835090005049</c:v>
                </c:pt>
                <c:pt idx="9720">
                  <c:v>0.00011346807200404</c:v>
                </c:pt>
                <c:pt idx="9721">
                  <c:v>0.000104012399337036</c:v>
                </c:pt>
                <c:pt idx="9722">
                  <c:v>0.000137107253671548</c:v>
                </c:pt>
                <c:pt idx="9723">
                  <c:v>0.000165474271672558</c:v>
                </c:pt>
                <c:pt idx="9724">
                  <c:v>0.000141835090005049</c:v>
                </c:pt>
                <c:pt idx="9725">
                  <c:v>0.000170202108006059</c:v>
                </c:pt>
                <c:pt idx="9726">
                  <c:v>0.000215116553174325</c:v>
                </c:pt>
                <c:pt idx="9727">
                  <c:v>0.000160746435339056</c:v>
                </c:pt>
                <c:pt idx="9728">
                  <c:v>0.000208024798674073</c:v>
                </c:pt>
                <c:pt idx="9729">
                  <c:v>0.000231663980341581</c:v>
                </c:pt>
                <c:pt idx="9730">
                  <c:v>0.000281306261843348</c:v>
                </c:pt>
                <c:pt idx="9731">
                  <c:v>0.000340404216012119</c:v>
                </c:pt>
                <c:pt idx="9732">
                  <c:v>0.000378226906680132</c:v>
                </c:pt>
                <c:pt idx="9733">
                  <c:v>0.000524789833018683</c:v>
                </c:pt>
                <c:pt idx="9734">
                  <c:v>0.000472783633350165</c:v>
                </c:pt>
                <c:pt idx="9735">
                  <c:v>0.000560248605519946</c:v>
                </c:pt>
                <c:pt idx="9736">
                  <c:v>0.000723358959025753</c:v>
                </c:pt>
                <c:pt idx="9737">
                  <c:v>0.000851010540030297</c:v>
                </c:pt>
                <c:pt idx="9738">
                  <c:v>0.00104248791153711</c:v>
                </c:pt>
                <c:pt idx="9739">
                  <c:v>0.00133797768238097</c:v>
                </c:pt>
                <c:pt idx="9740">
                  <c:v>0.00170438499822734</c:v>
                </c:pt>
                <c:pt idx="9741">
                  <c:v>0.00194786856940268</c:v>
                </c:pt>
                <c:pt idx="9742">
                  <c:v>0.0024277439572531</c:v>
                </c:pt>
                <c:pt idx="9743">
                  <c:v>0.00247029448425461</c:v>
                </c:pt>
                <c:pt idx="9744">
                  <c:v>0.00261922132875991</c:v>
                </c:pt>
                <c:pt idx="9745">
                  <c:v>0.00225281401291354</c:v>
                </c:pt>
                <c:pt idx="9746">
                  <c:v>0.00192186546956842</c:v>
                </c:pt>
                <c:pt idx="9747">
                  <c:v>0.00137580037304898</c:v>
                </c:pt>
                <c:pt idx="9748">
                  <c:v>0.000796640422195028</c:v>
                </c:pt>
                <c:pt idx="9749">
                  <c:v>0.000475147551516916</c:v>
                </c:pt>
                <c:pt idx="9750">
                  <c:v>0.000271850589176345</c:v>
                </c:pt>
                <c:pt idx="9751">
                  <c:v>0.000118195908337541</c:v>
                </c:pt>
                <c:pt idx="9752">
                  <c:v>0.000108740235670538</c:v>
                </c:pt>
                <c:pt idx="9753">
                  <c:v>7.56453813360264E-5</c:v>
                </c:pt>
                <c:pt idx="9754">
                  <c:v>7.56453813360264E-5</c:v>
                </c:pt>
                <c:pt idx="9755">
                  <c:v>0.000101648481170285</c:v>
                </c:pt>
                <c:pt idx="9756">
                  <c:v>4.49144451682657E-5</c:v>
                </c:pt>
                <c:pt idx="9757">
                  <c:v>4.96422815017673E-5</c:v>
                </c:pt>
                <c:pt idx="9758">
                  <c:v>0.00011346807200404</c:v>
                </c:pt>
                <c:pt idx="9759">
                  <c:v>5.20061996685182E-5</c:v>
                </c:pt>
                <c:pt idx="9760">
                  <c:v>8.0373217669528E-5</c:v>
                </c:pt>
                <c:pt idx="9761">
                  <c:v>6.14618723355215E-5</c:v>
                </c:pt>
                <c:pt idx="9762">
                  <c:v>6.61897086690231E-5</c:v>
                </c:pt>
                <c:pt idx="9763">
                  <c:v>6.61897086690231E-5</c:v>
                </c:pt>
                <c:pt idx="9764">
                  <c:v>7.09175450025248E-5</c:v>
                </c:pt>
                <c:pt idx="9765">
                  <c:v>6.8553626835774E-5</c:v>
                </c:pt>
                <c:pt idx="9766">
                  <c:v>5.90979541687707E-5</c:v>
                </c:pt>
                <c:pt idx="9767">
                  <c:v>4.49144451682657E-5</c:v>
                </c:pt>
                <c:pt idx="9768">
                  <c:v>5.4370117835269E-5</c:v>
                </c:pt>
                <c:pt idx="9769">
                  <c:v>4.25505270015149E-5</c:v>
                </c:pt>
                <c:pt idx="9770">
                  <c:v>8.27371358362789E-5</c:v>
                </c:pt>
                <c:pt idx="9771">
                  <c:v>6.14618723355215E-5</c:v>
                </c:pt>
                <c:pt idx="9772">
                  <c:v>7.09175450025248E-5</c:v>
                </c:pt>
                <c:pt idx="9773">
                  <c:v>7.80092995027773E-5</c:v>
                </c:pt>
                <c:pt idx="9774">
                  <c:v>7.09175450025248E-5</c:v>
                </c:pt>
                <c:pt idx="9775">
                  <c:v>8.98288903365316E-5</c:v>
                </c:pt>
                <c:pt idx="9776">
                  <c:v>8.27371358362789E-5</c:v>
                </c:pt>
                <c:pt idx="9777">
                  <c:v>7.09175450025248E-5</c:v>
                </c:pt>
                <c:pt idx="9778">
                  <c:v>5.67340360020198E-5</c:v>
                </c:pt>
                <c:pt idx="9779">
                  <c:v>8.0373217669528E-5</c:v>
                </c:pt>
                <c:pt idx="9780">
                  <c:v>6.38257905022723E-5</c:v>
                </c:pt>
                <c:pt idx="9781">
                  <c:v>8.27371358362789E-5</c:v>
                </c:pt>
                <c:pt idx="9782">
                  <c:v>7.56453813360264E-5</c:v>
                </c:pt>
                <c:pt idx="9783">
                  <c:v>8.51010540030297E-5</c:v>
                </c:pt>
                <c:pt idx="9784">
                  <c:v>7.80092995027773E-5</c:v>
                </c:pt>
                <c:pt idx="9785">
                  <c:v>5.90979541687707E-5</c:v>
                </c:pt>
                <c:pt idx="9786">
                  <c:v>6.8553626835774E-5</c:v>
                </c:pt>
                <c:pt idx="9787">
                  <c:v>0.00011583199017079</c:v>
                </c:pt>
                <c:pt idx="9788">
                  <c:v>0.000101648481170285</c:v>
                </c:pt>
                <c:pt idx="9789">
                  <c:v>6.14618723355215E-5</c:v>
                </c:pt>
                <c:pt idx="9790">
                  <c:v>8.27371358362789E-5</c:v>
                </c:pt>
                <c:pt idx="9791">
                  <c:v>6.8553626835774E-5</c:v>
                </c:pt>
                <c:pt idx="9792">
                  <c:v>8.98288903365316E-5</c:v>
                </c:pt>
                <c:pt idx="9793">
                  <c:v>8.74649721697807E-5</c:v>
                </c:pt>
                <c:pt idx="9794">
                  <c:v>7.80092995027773E-5</c:v>
                </c:pt>
                <c:pt idx="9795">
                  <c:v>8.51010540030297E-5</c:v>
                </c:pt>
                <c:pt idx="9796">
                  <c:v>8.51010540030297E-5</c:v>
                </c:pt>
                <c:pt idx="9797">
                  <c:v>8.98288903365316E-5</c:v>
                </c:pt>
                <c:pt idx="9798">
                  <c:v>4.25505270015149E-5</c:v>
                </c:pt>
                <c:pt idx="9799">
                  <c:v>0.000108740235670538</c:v>
                </c:pt>
                <c:pt idx="9800">
                  <c:v>6.61897086690231E-5</c:v>
                </c:pt>
                <c:pt idx="9801">
                  <c:v>6.61897086690231E-5</c:v>
                </c:pt>
                <c:pt idx="9802">
                  <c:v>7.09175450025248E-5</c:v>
                </c:pt>
                <c:pt idx="9803">
                  <c:v>9.21928085032827E-5</c:v>
                </c:pt>
                <c:pt idx="9804">
                  <c:v>8.51010540030297E-5</c:v>
                </c:pt>
                <c:pt idx="9805">
                  <c:v>5.67340360020198E-5</c:v>
                </c:pt>
                <c:pt idx="9806">
                  <c:v>6.8553626835774E-5</c:v>
                </c:pt>
                <c:pt idx="9807">
                  <c:v>7.56453813360264E-5</c:v>
                </c:pt>
                <c:pt idx="9808">
                  <c:v>5.90979541687707E-5</c:v>
                </c:pt>
                <c:pt idx="9809">
                  <c:v>8.51010540030297E-5</c:v>
                </c:pt>
                <c:pt idx="9810">
                  <c:v>7.09175450025248E-5</c:v>
                </c:pt>
                <c:pt idx="9811">
                  <c:v>6.8553626835774E-5</c:v>
                </c:pt>
                <c:pt idx="9812">
                  <c:v>8.51010540030297E-5</c:v>
                </c:pt>
                <c:pt idx="9813">
                  <c:v>7.80092995027773E-5</c:v>
                </c:pt>
                <c:pt idx="9814">
                  <c:v>6.61897086690231E-5</c:v>
                </c:pt>
                <c:pt idx="9815">
                  <c:v>8.27371358362789E-5</c:v>
                </c:pt>
                <c:pt idx="9816">
                  <c:v>8.98288903365316E-5</c:v>
                </c:pt>
                <c:pt idx="9817">
                  <c:v>7.56453813360264E-5</c:v>
                </c:pt>
                <c:pt idx="9818">
                  <c:v>9.92845630035347E-5</c:v>
                </c:pt>
                <c:pt idx="9819">
                  <c:v>7.32814631692756E-5</c:v>
                </c:pt>
                <c:pt idx="9820">
                  <c:v>7.80092995027773E-5</c:v>
                </c:pt>
                <c:pt idx="9821">
                  <c:v>8.0373217669528E-5</c:v>
                </c:pt>
                <c:pt idx="9822">
                  <c:v>8.51010540030297E-5</c:v>
                </c:pt>
                <c:pt idx="9823">
                  <c:v>5.67340360020198E-5</c:v>
                </c:pt>
                <c:pt idx="9824">
                  <c:v>7.09175450025248E-5</c:v>
                </c:pt>
                <c:pt idx="9825">
                  <c:v>8.98288903365316E-5</c:v>
                </c:pt>
                <c:pt idx="9826">
                  <c:v>9.21928085032827E-5</c:v>
                </c:pt>
                <c:pt idx="9827">
                  <c:v>8.74649721697807E-5</c:v>
                </c:pt>
                <c:pt idx="9828">
                  <c:v>8.51010540030297E-5</c:v>
                </c:pt>
                <c:pt idx="9829">
                  <c:v>8.27371358362789E-5</c:v>
                </c:pt>
                <c:pt idx="9830">
                  <c:v>8.74649721697807E-5</c:v>
                </c:pt>
                <c:pt idx="9831">
                  <c:v>8.0373217669528E-5</c:v>
                </c:pt>
                <c:pt idx="9832">
                  <c:v>0.000104012399337036</c:v>
                </c:pt>
                <c:pt idx="9833">
                  <c:v>8.27371358362789E-5</c:v>
                </c:pt>
                <c:pt idx="9834">
                  <c:v>7.09175450025248E-5</c:v>
                </c:pt>
                <c:pt idx="9835">
                  <c:v>8.0373217669528E-5</c:v>
                </c:pt>
                <c:pt idx="9836">
                  <c:v>7.56453813360264E-5</c:v>
                </c:pt>
                <c:pt idx="9837">
                  <c:v>8.51010540030297E-5</c:v>
                </c:pt>
                <c:pt idx="9838">
                  <c:v>8.0373217669528E-5</c:v>
                </c:pt>
                <c:pt idx="9839">
                  <c:v>7.80092995027773E-5</c:v>
                </c:pt>
                <c:pt idx="9840">
                  <c:v>5.20061996685182E-5</c:v>
                </c:pt>
                <c:pt idx="9841">
                  <c:v>7.80092995027773E-5</c:v>
                </c:pt>
                <c:pt idx="9842">
                  <c:v>7.80092995027773E-5</c:v>
                </c:pt>
                <c:pt idx="9843">
                  <c:v>7.56453813360264E-5</c:v>
                </c:pt>
                <c:pt idx="9844">
                  <c:v>8.27371358362789E-5</c:v>
                </c:pt>
                <c:pt idx="9845">
                  <c:v>0.000118195908337541</c:v>
                </c:pt>
                <c:pt idx="9846">
                  <c:v>6.8553626835774E-5</c:v>
                </c:pt>
                <c:pt idx="9847">
                  <c:v>6.14618723355215E-5</c:v>
                </c:pt>
                <c:pt idx="9848">
                  <c:v>7.56453813360264E-5</c:v>
                </c:pt>
                <c:pt idx="9849">
                  <c:v>9.45567266700333E-5</c:v>
                </c:pt>
                <c:pt idx="9850">
                  <c:v>9.21928085032827E-5</c:v>
                </c:pt>
                <c:pt idx="9851">
                  <c:v>7.09175450025248E-5</c:v>
                </c:pt>
                <c:pt idx="9852">
                  <c:v>9.45567266700333E-5</c:v>
                </c:pt>
                <c:pt idx="9853">
                  <c:v>5.20061996685182E-5</c:v>
                </c:pt>
                <c:pt idx="9854">
                  <c:v>0.00011583199017079</c:v>
                </c:pt>
                <c:pt idx="9855">
                  <c:v>9.45567266700333E-5</c:v>
                </c:pt>
                <c:pt idx="9856">
                  <c:v>5.90979541687707E-5</c:v>
                </c:pt>
                <c:pt idx="9857">
                  <c:v>7.80092995027773E-5</c:v>
                </c:pt>
                <c:pt idx="9858">
                  <c:v>7.56453813360264E-5</c:v>
                </c:pt>
                <c:pt idx="9859">
                  <c:v>6.61897086690231E-5</c:v>
                </c:pt>
                <c:pt idx="9860">
                  <c:v>7.32814631692756E-5</c:v>
                </c:pt>
                <c:pt idx="9861">
                  <c:v>5.20061996685182E-5</c:v>
                </c:pt>
                <c:pt idx="9862">
                  <c:v>8.27371358362789E-5</c:v>
                </c:pt>
                <c:pt idx="9863">
                  <c:v>6.61897086690231E-5</c:v>
                </c:pt>
                <c:pt idx="9864">
                  <c:v>7.09175450025248E-5</c:v>
                </c:pt>
                <c:pt idx="9865">
                  <c:v>8.27371358362789E-5</c:v>
                </c:pt>
                <c:pt idx="9866">
                  <c:v>8.98288903365316E-5</c:v>
                </c:pt>
                <c:pt idx="9867">
                  <c:v>7.80092995027773E-5</c:v>
                </c:pt>
                <c:pt idx="9868">
                  <c:v>3.30948543345115E-5</c:v>
                </c:pt>
                <c:pt idx="9869">
                  <c:v>7.80092995027773E-5</c:v>
                </c:pt>
                <c:pt idx="9870">
                  <c:v>7.09175450025248E-5</c:v>
                </c:pt>
                <c:pt idx="9871">
                  <c:v>5.4370117835269E-5</c:v>
                </c:pt>
                <c:pt idx="9872">
                  <c:v>5.90979541687707E-5</c:v>
                </c:pt>
                <c:pt idx="9873">
                  <c:v>8.74649721697807E-5</c:v>
                </c:pt>
                <c:pt idx="9874">
                  <c:v>6.8553626835774E-5</c:v>
                </c:pt>
                <c:pt idx="9875">
                  <c:v>4.96422815017673E-5</c:v>
                </c:pt>
                <c:pt idx="9876">
                  <c:v>6.61897086690231E-5</c:v>
                </c:pt>
                <c:pt idx="9877">
                  <c:v>6.38257905022723E-5</c:v>
                </c:pt>
                <c:pt idx="9878">
                  <c:v>7.56453813360264E-5</c:v>
                </c:pt>
                <c:pt idx="9879">
                  <c:v>8.0373217669528E-5</c:v>
                </c:pt>
                <c:pt idx="9880">
                  <c:v>7.56453813360264E-5</c:v>
                </c:pt>
                <c:pt idx="9881">
                  <c:v>7.32814631692756E-5</c:v>
                </c:pt>
                <c:pt idx="9882">
                  <c:v>9.92845630035347E-5</c:v>
                </c:pt>
                <c:pt idx="9883">
                  <c:v>7.09175450025248E-5</c:v>
                </c:pt>
                <c:pt idx="9884">
                  <c:v>4.49144451682657E-5</c:v>
                </c:pt>
                <c:pt idx="9885">
                  <c:v>8.27371358362789E-5</c:v>
                </c:pt>
                <c:pt idx="9886">
                  <c:v>5.67340360020198E-5</c:v>
                </c:pt>
                <c:pt idx="9887">
                  <c:v>7.09175450025248E-5</c:v>
                </c:pt>
                <c:pt idx="9888">
                  <c:v>8.74649721697807E-5</c:v>
                </c:pt>
                <c:pt idx="9889">
                  <c:v>4.96422815017673E-5</c:v>
                </c:pt>
                <c:pt idx="9890">
                  <c:v>6.14618723355215E-5</c:v>
                </c:pt>
                <c:pt idx="9891">
                  <c:v>7.80092995027773E-5</c:v>
                </c:pt>
                <c:pt idx="9892">
                  <c:v>6.14618723355215E-5</c:v>
                </c:pt>
                <c:pt idx="9893">
                  <c:v>4.72783633350165E-5</c:v>
                </c:pt>
                <c:pt idx="9894">
                  <c:v>6.61897086690231E-5</c:v>
                </c:pt>
                <c:pt idx="9895">
                  <c:v>7.32814631692756E-5</c:v>
                </c:pt>
                <c:pt idx="9896">
                  <c:v>6.8553626835774E-5</c:v>
                </c:pt>
                <c:pt idx="9897">
                  <c:v>7.56453813360264E-5</c:v>
                </c:pt>
                <c:pt idx="9898">
                  <c:v>6.61897086690231E-5</c:v>
                </c:pt>
                <c:pt idx="9899">
                  <c:v>8.51010540030297E-5</c:v>
                </c:pt>
                <c:pt idx="9900">
                  <c:v>8.27371358362789E-5</c:v>
                </c:pt>
                <c:pt idx="9901">
                  <c:v>6.61897086690231E-5</c:v>
                </c:pt>
                <c:pt idx="9902">
                  <c:v>8.0373217669528E-5</c:v>
                </c:pt>
                <c:pt idx="9903">
                  <c:v>7.56453813360264E-5</c:v>
                </c:pt>
                <c:pt idx="9904">
                  <c:v>4.72783633350165E-5</c:v>
                </c:pt>
                <c:pt idx="9905">
                  <c:v>7.09175450025248E-5</c:v>
                </c:pt>
                <c:pt idx="9906">
                  <c:v>5.20061996685182E-5</c:v>
                </c:pt>
                <c:pt idx="9907">
                  <c:v>7.09175450025248E-5</c:v>
                </c:pt>
                <c:pt idx="9908">
                  <c:v>6.14618723355215E-5</c:v>
                </c:pt>
                <c:pt idx="9909">
                  <c:v>8.27371358362789E-5</c:v>
                </c:pt>
                <c:pt idx="9910">
                  <c:v>5.67340360020198E-5</c:v>
                </c:pt>
                <c:pt idx="9911">
                  <c:v>8.98288903365316E-5</c:v>
                </c:pt>
                <c:pt idx="9912">
                  <c:v>5.20061996685182E-5</c:v>
                </c:pt>
                <c:pt idx="9913">
                  <c:v>7.32814631692756E-5</c:v>
                </c:pt>
                <c:pt idx="9914">
                  <c:v>7.80092995027773E-5</c:v>
                </c:pt>
                <c:pt idx="9915">
                  <c:v>5.4370117835269E-5</c:v>
                </c:pt>
                <c:pt idx="9916">
                  <c:v>6.14618723355215E-5</c:v>
                </c:pt>
                <c:pt idx="9917">
                  <c:v>6.61897086690231E-5</c:v>
                </c:pt>
                <c:pt idx="9918">
                  <c:v>5.4370117835269E-5</c:v>
                </c:pt>
                <c:pt idx="9919">
                  <c:v>4.25505270015149E-5</c:v>
                </c:pt>
                <c:pt idx="9920">
                  <c:v>6.38257905022723E-5</c:v>
                </c:pt>
                <c:pt idx="9921">
                  <c:v>6.14618723355215E-5</c:v>
                </c:pt>
                <c:pt idx="9922">
                  <c:v>8.0373217669528E-5</c:v>
                </c:pt>
                <c:pt idx="9923">
                  <c:v>4.96422815017673E-5</c:v>
                </c:pt>
                <c:pt idx="9924">
                  <c:v>7.32814631692756E-5</c:v>
                </c:pt>
                <c:pt idx="9925">
                  <c:v>6.14618723355215E-5</c:v>
                </c:pt>
                <c:pt idx="9926">
                  <c:v>4.25505270015149E-5</c:v>
                </c:pt>
                <c:pt idx="9927">
                  <c:v>5.4370117835269E-5</c:v>
                </c:pt>
                <c:pt idx="9928">
                  <c:v>4.72783633350165E-5</c:v>
                </c:pt>
                <c:pt idx="9929">
                  <c:v>3.78226906680132E-5</c:v>
                </c:pt>
                <c:pt idx="9930">
                  <c:v>6.38257905022723E-5</c:v>
                </c:pt>
                <c:pt idx="9931">
                  <c:v>6.14618723355215E-5</c:v>
                </c:pt>
                <c:pt idx="9932">
                  <c:v>4.72783633350165E-5</c:v>
                </c:pt>
                <c:pt idx="9933">
                  <c:v>5.4370117835269E-5</c:v>
                </c:pt>
                <c:pt idx="9934">
                  <c:v>6.8553626835774E-5</c:v>
                </c:pt>
                <c:pt idx="9935">
                  <c:v>8.98288903365316E-5</c:v>
                </c:pt>
                <c:pt idx="9936">
                  <c:v>4.96422815017673E-5</c:v>
                </c:pt>
                <c:pt idx="9937">
                  <c:v>4.49144451682657E-5</c:v>
                </c:pt>
                <c:pt idx="9938">
                  <c:v>5.4370117835269E-5</c:v>
                </c:pt>
                <c:pt idx="9939">
                  <c:v>6.61897086690231E-5</c:v>
                </c:pt>
                <c:pt idx="9940">
                  <c:v>3.07309361677607E-5</c:v>
                </c:pt>
                <c:pt idx="9941">
                  <c:v>5.90979541687707E-5</c:v>
                </c:pt>
                <c:pt idx="9942">
                  <c:v>8.51010540030297E-5</c:v>
                </c:pt>
                <c:pt idx="9943">
                  <c:v>4.0186608834764E-5</c:v>
                </c:pt>
                <c:pt idx="9944">
                  <c:v>4.72783633350165E-5</c:v>
                </c:pt>
                <c:pt idx="9945">
                  <c:v>4.96422815017673E-5</c:v>
                </c:pt>
                <c:pt idx="9946">
                  <c:v>6.38257905022723E-5</c:v>
                </c:pt>
                <c:pt idx="9947">
                  <c:v>5.4370117835269E-5</c:v>
                </c:pt>
                <c:pt idx="9948">
                  <c:v>4.25505270015149E-5</c:v>
                </c:pt>
                <c:pt idx="9949">
                  <c:v>4.72783633350165E-5</c:v>
                </c:pt>
                <c:pt idx="9950">
                  <c:v>3.78226906680132E-5</c:v>
                </c:pt>
                <c:pt idx="9951">
                  <c:v>5.67340360020198E-5</c:v>
                </c:pt>
                <c:pt idx="9952">
                  <c:v>5.90979541687707E-5</c:v>
                </c:pt>
                <c:pt idx="9953">
                  <c:v>7.80092995027773E-5</c:v>
                </c:pt>
                <c:pt idx="9954">
                  <c:v>4.0186608834764E-5</c:v>
                </c:pt>
                <c:pt idx="9955">
                  <c:v>6.14618723355215E-5</c:v>
                </c:pt>
                <c:pt idx="9956">
                  <c:v>6.14618723355215E-5</c:v>
                </c:pt>
                <c:pt idx="9957">
                  <c:v>6.38257905022723E-5</c:v>
                </c:pt>
                <c:pt idx="9958">
                  <c:v>4.49144451682657E-5</c:v>
                </c:pt>
                <c:pt idx="9959">
                  <c:v>4.0186608834764E-5</c:v>
                </c:pt>
                <c:pt idx="9960">
                  <c:v>6.8553626835774E-5</c:v>
                </c:pt>
                <c:pt idx="9961">
                  <c:v>5.90979541687707E-5</c:v>
                </c:pt>
                <c:pt idx="9962">
                  <c:v>5.20061996685182E-5</c:v>
                </c:pt>
                <c:pt idx="9963">
                  <c:v>3.30948543345115E-5</c:v>
                </c:pt>
                <c:pt idx="9964">
                  <c:v>4.72783633350165E-5</c:v>
                </c:pt>
                <c:pt idx="9965">
                  <c:v>4.96422815017673E-5</c:v>
                </c:pt>
                <c:pt idx="9966">
                  <c:v>3.54587725012624E-5</c:v>
                </c:pt>
                <c:pt idx="9967">
                  <c:v>6.14618723355215E-5</c:v>
                </c:pt>
                <c:pt idx="9968">
                  <c:v>4.96422815017673E-5</c:v>
                </c:pt>
                <c:pt idx="9969">
                  <c:v>4.49144451682657E-5</c:v>
                </c:pt>
                <c:pt idx="9970">
                  <c:v>6.38257905022723E-5</c:v>
                </c:pt>
                <c:pt idx="9971">
                  <c:v>4.96422815017673E-5</c:v>
                </c:pt>
                <c:pt idx="9972">
                  <c:v>4.96422815017673E-5</c:v>
                </c:pt>
                <c:pt idx="9973">
                  <c:v>4.49144451682657E-5</c:v>
                </c:pt>
                <c:pt idx="9974">
                  <c:v>4.72783633350165E-5</c:v>
                </c:pt>
                <c:pt idx="9975">
                  <c:v>6.8553626835774E-5</c:v>
                </c:pt>
                <c:pt idx="9976">
                  <c:v>3.78226906680132E-5</c:v>
                </c:pt>
                <c:pt idx="9977">
                  <c:v>7.09175450025248E-5</c:v>
                </c:pt>
                <c:pt idx="9978">
                  <c:v>4.49144451682657E-5</c:v>
                </c:pt>
                <c:pt idx="9979">
                  <c:v>5.4370117835269E-5</c:v>
                </c:pt>
                <c:pt idx="9980">
                  <c:v>4.72783633350165E-5</c:v>
                </c:pt>
                <c:pt idx="9981">
                  <c:v>5.67340360020198E-5</c:v>
                </c:pt>
                <c:pt idx="9982">
                  <c:v>3.30948543345115E-5</c:v>
                </c:pt>
                <c:pt idx="9983">
                  <c:v>5.20061996685182E-5</c:v>
                </c:pt>
                <c:pt idx="9984">
                  <c:v>2.60030998342591E-5</c:v>
                </c:pt>
                <c:pt idx="9985">
                  <c:v>7.56453813360264E-5</c:v>
                </c:pt>
                <c:pt idx="9986">
                  <c:v>5.20061996685182E-5</c:v>
                </c:pt>
                <c:pt idx="9987">
                  <c:v>5.20061996685182E-5</c:v>
                </c:pt>
                <c:pt idx="9988">
                  <c:v>2.83670180010099E-5</c:v>
                </c:pt>
                <c:pt idx="9989">
                  <c:v>3.54587725012624E-5</c:v>
                </c:pt>
                <c:pt idx="9990">
                  <c:v>7.80092995027773E-5</c:v>
                </c:pt>
                <c:pt idx="9991">
                  <c:v>4.49144451682657E-5</c:v>
                </c:pt>
                <c:pt idx="9992">
                  <c:v>5.20061996685182E-5</c:v>
                </c:pt>
                <c:pt idx="9993">
                  <c:v>5.4370117835269E-5</c:v>
                </c:pt>
                <c:pt idx="9994">
                  <c:v>4.72783633350165E-5</c:v>
                </c:pt>
                <c:pt idx="9995">
                  <c:v>4.25505270015149E-5</c:v>
                </c:pt>
                <c:pt idx="9996">
                  <c:v>5.20061996685182E-5</c:v>
                </c:pt>
                <c:pt idx="9997">
                  <c:v>5.4370117835269E-5</c:v>
                </c:pt>
                <c:pt idx="9998">
                  <c:v>5.20061996685182E-5</c:v>
                </c:pt>
                <c:pt idx="9999">
                  <c:v>4.72783633350165E-5</c:v>
                </c:pt>
                <c:pt idx="10000">
                  <c:v>5.20061996685182E-5</c:v>
                </c:pt>
                <c:pt idx="10001">
                  <c:v>4.96422815017673E-5</c:v>
                </c:pt>
                <c:pt idx="10002">
                  <c:v>4.0186608834764E-5</c:v>
                </c:pt>
                <c:pt idx="10003">
                  <c:v>3.78226906680132E-5</c:v>
                </c:pt>
                <c:pt idx="10004">
                  <c:v>5.4370117835269E-5</c:v>
                </c:pt>
                <c:pt idx="10005">
                  <c:v>5.4370117835269E-5</c:v>
                </c:pt>
                <c:pt idx="10006">
                  <c:v>3.07309361677607E-5</c:v>
                </c:pt>
                <c:pt idx="10007">
                  <c:v>6.61897086690231E-5</c:v>
                </c:pt>
                <c:pt idx="10008">
                  <c:v>4.0186608834764E-5</c:v>
                </c:pt>
                <c:pt idx="10009">
                  <c:v>4.0186608834764E-5</c:v>
                </c:pt>
                <c:pt idx="10010">
                  <c:v>6.14618723355215E-5</c:v>
                </c:pt>
                <c:pt idx="10011">
                  <c:v>4.49144451682657E-5</c:v>
                </c:pt>
                <c:pt idx="10012">
                  <c:v>5.20061996685182E-5</c:v>
                </c:pt>
                <c:pt idx="10013">
                  <c:v>5.4370117835269E-5</c:v>
                </c:pt>
                <c:pt idx="10014">
                  <c:v>5.90979541687707E-5</c:v>
                </c:pt>
                <c:pt idx="10015">
                  <c:v>4.72783633350165E-5</c:v>
                </c:pt>
                <c:pt idx="10016">
                  <c:v>4.25505270015149E-5</c:v>
                </c:pt>
                <c:pt idx="10017">
                  <c:v>4.25505270015149E-5</c:v>
                </c:pt>
                <c:pt idx="10018">
                  <c:v>4.25505270015149E-5</c:v>
                </c:pt>
                <c:pt idx="10019">
                  <c:v>5.20061996685182E-5</c:v>
                </c:pt>
                <c:pt idx="10020">
                  <c:v>4.96422815017673E-5</c:v>
                </c:pt>
                <c:pt idx="10021">
                  <c:v>4.49144451682657E-5</c:v>
                </c:pt>
                <c:pt idx="10022">
                  <c:v>5.4370117835269E-5</c:v>
                </c:pt>
                <c:pt idx="10023">
                  <c:v>5.90979541687707E-5</c:v>
                </c:pt>
                <c:pt idx="10024">
                  <c:v>5.90979541687707E-5</c:v>
                </c:pt>
                <c:pt idx="10025">
                  <c:v>4.0186608834764E-5</c:v>
                </c:pt>
                <c:pt idx="10026">
                  <c:v>5.67340360020198E-5</c:v>
                </c:pt>
                <c:pt idx="10027">
                  <c:v>4.96422815017673E-5</c:v>
                </c:pt>
                <c:pt idx="10028">
                  <c:v>3.54587725012624E-5</c:v>
                </c:pt>
                <c:pt idx="10029">
                  <c:v>6.38257905022723E-5</c:v>
                </c:pt>
                <c:pt idx="10030">
                  <c:v>5.20061996685182E-5</c:v>
                </c:pt>
                <c:pt idx="10031">
                  <c:v>5.90979541687707E-5</c:v>
                </c:pt>
                <c:pt idx="10032">
                  <c:v>4.72783633350165E-5</c:v>
                </c:pt>
                <c:pt idx="10033">
                  <c:v>4.49144451682657E-5</c:v>
                </c:pt>
                <c:pt idx="10034">
                  <c:v>3.78226906680132E-5</c:v>
                </c:pt>
                <c:pt idx="10035">
                  <c:v>5.67340360020198E-5</c:v>
                </c:pt>
                <c:pt idx="10036">
                  <c:v>4.72783633350165E-5</c:v>
                </c:pt>
                <c:pt idx="10037">
                  <c:v>4.72783633350165E-5</c:v>
                </c:pt>
                <c:pt idx="10038">
                  <c:v>5.4370117835269E-5</c:v>
                </c:pt>
                <c:pt idx="10039">
                  <c:v>4.72783633350165E-5</c:v>
                </c:pt>
                <c:pt idx="10040">
                  <c:v>6.14618723355215E-5</c:v>
                </c:pt>
                <c:pt idx="10041">
                  <c:v>4.0186608834764E-5</c:v>
                </c:pt>
                <c:pt idx="10042">
                  <c:v>3.30948543345115E-5</c:v>
                </c:pt>
                <c:pt idx="10043">
                  <c:v>6.8553626835774E-5</c:v>
                </c:pt>
                <c:pt idx="10044">
                  <c:v>4.49144451682657E-5</c:v>
                </c:pt>
                <c:pt idx="10045">
                  <c:v>7.80092995027773E-5</c:v>
                </c:pt>
                <c:pt idx="10046">
                  <c:v>4.49144451682657E-5</c:v>
                </c:pt>
                <c:pt idx="10047">
                  <c:v>4.72783633350165E-5</c:v>
                </c:pt>
                <c:pt idx="10048">
                  <c:v>3.78226906680132E-5</c:v>
                </c:pt>
                <c:pt idx="10049">
                  <c:v>5.90979541687707E-5</c:v>
                </c:pt>
                <c:pt idx="10050">
                  <c:v>6.61897086690231E-5</c:v>
                </c:pt>
                <c:pt idx="10051">
                  <c:v>4.96422815017673E-5</c:v>
                </c:pt>
                <c:pt idx="10052">
                  <c:v>5.4370117835269E-5</c:v>
                </c:pt>
                <c:pt idx="10053">
                  <c:v>5.90979541687707E-5</c:v>
                </c:pt>
                <c:pt idx="10054">
                  <c:v>3.78226906680132E-5</c:v>
                </c:pt>
                <c:pt idx="10055">
                  <c:v>4.96422815017673E-5</c:v>
                </c:pt>
                <c:pt idx="10056">
                  <c:v>5.67340360020198E-5</c:v>
                </c:pt>
                <c:pt idx="10057">
                  <c:v>6.14618723355215E-5</c:v>
                </c:pt>
                <c:pt idx="10058">
                  <c:v>5.67340360020198E-5</c:v>
                </c:pt>
                <c:pt idx="10059">
                  <c:v>5.20061996685182E-5</c:v>
                </c:pt>
                <c:pt idx="10060">
                  <c:v>5.67340360020198E-5</c:v>
                </c:pt>
                <c:pt idx="10061">
                  <c:v>6.8553626835774E-5</c:v>
                </c:pt>
                <c:pt idx="10062">
                  <c:v>5.67340360020198E-5</c:v>
                </c:pt>
                <c:pt idx="10063">
                  <c:v>6.61897086690231E-5</c:v>
                </c:pt>
                <c:pt idx="10064">
                  <c:v>5.90979541687707E-5</c:v>
                </c:pt>
                <c:pt idx="10065">
                  <c:v>8.74649721697807E-5</c:v>
                </c:pt>
                <c:pt idx="10066">
                  <c:v>6.61897086690231E-5</c:v>
                </c:pt>
                <c:pt idx="10067">
                  <c:v>7.80092995027773E-5</c:v>
                </c:pt>
                <c:pt idx="10068">
                  <c:v>8.51010540030297E-5</c:v>
                </c:pt>
                <c:pt idx="10069">
                  <c:v>8.51010540030297E-5</c:v>
                </c:pt>
                <c:pt idx="10070">
                  <c:v>9.45567266700333E-5</c:v>
                </c:pt>
                <c:pt idx="10071">
                  <c:v>0.000104012399337036</c:v>
                </c:pt>
                <c:pt idx="10072">
                  <c:v>8.74649721697807E-5</c:v>
                </c:pt>
                <c:pt idx="10073">
                  <c:v>0.000125287662837794</c:v>
                </c:pt>
                <c:pt idx="10074">
                  <c:v>0.000158382517172305</c:v>
                </c:pt>
                <c:pt idx="10075">
                  <c:v>0.000158382517172305</c:v>
                </c:pt>
                <c:pt idx="10076">
                  <c:v>0.000174929944339561</c:v>
                </c:pt>
                <c:pt idx="10077">
                  <c:v>0.000182021698839814</c:v>
                </c:pt>
                <c:pt idx="10078">
                  <c:v>0.000262394916509342</c:v>
                </c:pt>
                <c:pt idx="10079">
                  <c:v>0.000241119653008584</c:v>
                </c:pt>
                <c:pt idx="10080">
                  <c:v>0.000278942343676597</c:v>
                </c:pt>
                <c:pt idx="10081">
                  <c:v>0.000323856788844863</c:v>
                </c:pt>
                <c:pt idx="10082">
                  <c:v>0.00031440111617786</c:v>
                </c:pt>
                <c:pt idx="10083">
                  <c:v>0.000453872288016159</c:v>
                </c:pt>
                <c:pt idx="10084">
                  <c:v>0.000512970242184929</c:v>
                </c:pt>
                <c:pt idx="10085">
                  <c:v>0.000593343459854457</c:v>
                </c:pt>
                <c:pt idx="10086">
                  <c:v>0.00068790018652449</c:v>
                </c:pt>
                <c:pt idx="10087">
                  <c:v>0.000713903286358749</c:v>
                </c:pt>
                <c:pt idx="10088">
                  <c:v>0.00074463422252651</c:v>
                </c:pt>
                <c:pt idx="10089">
                  <c:v>0.000728086795359254</c:v>
                </c:pt>
                <c:pt idx="10090">
                  <c:v>0.000720995040859002</c:v>
                </c:pt>
                <c:pt idx="10091">
                  <c:v>0.000605163050688211</c:v>
                </c:pt>
                <c:pt idx="10092">
                  <c:v>0.000510606324018178</c:v>
                </c:pt>
                <c:pt idx="10093">
                  <c:v>0.000368771234013129</c:v>
                </c:pt>
                <c:pt idx="10094">
                  <c:v>0.000281306261843348</c:v>
                </c:pt>
                <c:pt idx="10095">
                  <c:v>0.000160746435339056</c:v>
                </c:pt>
                <c:pt idx="10096">
                  <c:v>0.00011346807200404</c:v>
                </c:pt>
                <c:pt idx="10097">
                  <c:v>7.32814631692756E-5</c:v>
                </c:pt>
                <c:pt idx="10098">
                  <c:v>6.8553626835774E-5</c:v>
                </c:pt>
                <c:pt idx="10099">
                  <c:v>6.61897086690231E-5</c:v>
                </c:pt>
                <c:pt idx="10100">
                  <c:v>4.49144451682657E-5</c:v>
                </c:pt>
                <c:pt idx="10101">
                  <c:v>5.4370117835269E-5</c:v>
                </c:pt>
                <c:pt idx="10102">
                  <c:v>6.38257905022723E-5</c:v>
                </c:pt>
                <c:pt idx="10103">
                  <c:v>4.49144451682657E-5</c:v>
                </c:pt>
                <c:pt idx="10104">
                  <c:v>4.49144451682657E-5</c:v>
                </c:pt>
                <c:pt idx="10105">
                  <c:v>5.90979541687707E-5</c:v>
                </c:pt>
                <c:pt idx="10106">
                  <c:v>5.67340360020198E-5</c:v>
                </c:pt>
                <c:pt idx="10107">
                  <c:v>5.4370117835269E-5</c:v>
                </c:pt>
                <c:pt idx="10108">
                  <c:v>4.96422815017673E-5</c:v>
                </c:pt>
                <c:pt idx="10109">
                  <c:v>7.32814631692756E-5</c:v>
                </c:pt>
                <c:pt idx="10110">
                  <c:v>4.72783633350165E-5</c:v>
                </c:pt>
                <c:pt idx="10111">
                  <c:v>6.14618723355215E-5</c:v>
                </c:pt>
                <c:pt idx="10112">
                  <c:v>5.67340360020198E-5</c:v>
                </c:pt>
                <c:pt idx="10113">
                  <c:v>5.20061996685182E-5</c:v>
                </c:pt>
                <c:pt idx="10114">
                  <c:v>4.72783633350165E-5</c:v>
                </c:pt>
                <c:pt idx="10115">
                  <c:v>3.30948543345115E-5</c:v>
                </c:pt>
                <c:pt idx="10116">
                  <c:v>5.67340360020198E-5</c:v>
                </c:pt>
                <c:pt idx="10117">
                  <c:v>5.90979541687707E-5</c:v>
                </c:pt>
                <c:pt idx="10118">
                  <c:v>3.30948543345115E-5</c:v>
                </c:pt>
                <c:pt idx="10119">
                  <c:v>5.67340360020198E-5</c:v>
                </c:pt>
                <c:pt idx="10120">
                  <c:v>6.38257905022723E-5</c:v>
                </c:pt>
                <c:pt idx="10121">
                  <c:v>6.8553626835774E-5</c:v>
                </c:pt>
                <c:pt idx="10122">
                  <c:v>5.4370117835269E-5</c:v>
                </c:pt>
                <c:pt idx="10123">
                  <c:v>4.0186608834764E-5</c:v>
                </c:pt>
                <c:pt idx="10124">
                  <c:v>7.80092995027773E-5</c:v>
                </c:pt>
                <c:pt idx="10125">
                  <c:v>3.78226906680132E-5</c:v>
                </c:pt>
                <c:pt idx="10126">
                  <c:v>6.38257905022723E-5</c:v>
                </c:pt>
                <c:pt idx="10127">
                  <c:v>5.20061996685182E-5</c:v>
                </c:pt>
                <c:pt idx="10128">
                  <c:v>6.61897086690231E-5</c:v>
                </c:pt>
                <c:pt idx="10129">
                  <c:v>5.90979541687707E-5</c:v>
                </c:pt>
                <c:pt idx="10130">
                  <c:v>7.32814631692756E-5</c:v>
                </c:pt>
                <c:pt idx="10131">
                  <c:v>4.0186608834764E-5</c:v>
                </c:pt>
                <c:pt idx="10132">
                  <c:v>5.67340360020198E-5</c:v>
                </c:pt>
                <c:pt idx="10133">
                  <c:v>4.49144451682657E-5</c:v>
                </c:pt>
                <c:pt idx="10134">
                  <c:v>6.14618723355215E-5</c:v>
                </c:pt>
                <c:pt idx="10135">
                  <c:v>4.49144451682657E-5</c:v>
                </c:pt>
                <c:pt idx="10136">
                  <c:v>5.4370117835269E-5</c:v>
                </c:pt>
                <c:pt idx="10137">
                  <c:v>5.90979541687707E-5</c:v>
                </c:pt>
                <c:pt idx="10138">
                  <c:v>5.90979541687707E-5</c:v>
                </c:pt>
                <c:pt idx="10139">
                  <c:v>3.30948543345115E-5</c:v>
                </c:pt>
                <c:pt idx="10140">
                  <c:v>5.67340360020198E-5</c:v>
                </c:pt>
                <c:pt idx="10141">
                  <c:v>8.0373217669528E-5</c:v>
                </c:pt>
                <c:pt idx="10142">
                  <c:v>5.67340360020198E-5</c:v>
                </c:pt>
                <c:pt idx="10143">
                  <c:v>5.4370117835269E-5</c:v>
                </c:pt>
                <c:pt idx="10144">
                  <c:v>2.60030998342591E-5</c:v>
                </c:pt>
                <c:pt idx="10145">
                  <c:v>4.0186608834764E-5</c:v>
                </c:pt>
                <c:pt idx="10146">
                  <c:v>4.72783633350165E-5</c:v>
                </c:pt>
                <c:pt idx="10147">
                  <c:v>5.20061996685182E-5</c:v>
                </c:pt>
                <c:pt idx="10148">
                  <c:v>4.49144451682657E-5</c:v>
                </c:pt>
                <c:pt idx="10149">
                  <c:v>5.90979541687707E-5</c:v>
                </c:pt>
                <c:pt idx="10150">
                  <c:v>4.72783633350165E-5</c:v>
                </c:pt>
                <c:pt idx="10151">
                  <c:v>5.90979541687707E-5</c:v>
                </c:pt>
                <c:pt idx="10152">
                  <c:v>6.61897086690231E-5</c:v>
                </c:pt>
                <c:pt idx="10153">
                  <c:v>5.20061996685182E-5</c:v>
                </c:pt>
                <c:pt idx="10154">
                  <c:v>7.32814631692756E-5</c:v>
                </c:pt>
                <c:pt idx="10155">
                  <c:v>4.49144451682657E-5</c:v>
                </c:pt>
                <c:pt idx="10156">
                  <c:v>6.14618723355215E-5</c:v>
                </c:pt>
                <c:pt idx="10157">
                  <c:v>5.4370117835269E-5</c:v>
                </c:pt>
                <c:pt idx="10158">
                  <c:v>6.14618723355215E-5</c:v>
                </c:pt>
                <c:pt idx="10159">
                  <c:v>4.72783633350165E-5</c:v>
                </c:pt>
                <c:pt idx="10160">
                  <c:v>4.72783633350165E-5</c:v>
                </c:pt>
                <c:pt idx="10161">
                  <c:v>4.96422815017673E-5</c:v>
                </c:pt>
                <c:pt idx="10162">
                  <c:v>6.61897086690231E-5</c:v>
                </c:pt>
                <c:pt idx="10163">
                  <c:v>5.90979541687707E-5</c:v>
                </c:pt>
                <c:pt idx="10164">
                  <c:v>4.49144451682657E-5</c:v>
                </c:pt>
                <c:pt idx="10165">
                  <c:v>2.83670180010099E-5</c:v>
                </c:pt>
                <c:pt idx="10166">
                  <c:v>6.8553626835774E-5</c:v>
                </c:pt>
                <c:pt idx="10167">
                  <c:v>4.25505270015149E-5</c:v>
                </c:pt>
                <c:pt idx="10168">
                  <c:v>6.14618723355215E-5</c:v>
                </c:pt>
                <c:pt idx="10169">
                  <c:v>6.61897086690231E-5</c:v>
                </c:pt>
                <c:pt idx="10170">
                  <c:v>6.38257905022723E-5</c:v>
                </c:pt>
                <c:pt idx="10171">
                  <c:v>5.67340360020198E-5</c:v>
                </c:pt>
                <c:pt idx="10172">
                  <c:v>5.67340360020198E-5</c:v>
                </c:pt>
                <c:pt idx="10173">
                  <c:v>5.90979541687707E-5</c:v>
                </c:pt>
                <c:pt idx="10174">
                  <c:v>4.96422815017673E-5</c:v>
                </c:pt>
                <c:pt idx="10175">
                  <c:v>6.38257905022723E-5</c:v>
                </c:pt>
                <c:pt idx="10176">
                  <c:v>6.61897086690231E-5</c:v>
                </c:pt>
                <c:pt idx="10177">
                  <c:v>4.25505270015149E-5</c:v>
                </c:pt>
                <c:pt idx="10178">
                  <c:v>6.8553626835774E-5</c:v>
                </c:pt>
                <c:pt idx="10179">
                  <c:v>6.61897086690231E-5</c:v>
                </c:pt>
                <c:pt idx="10180">
                  <c:v>4.49144451682657E-5</c:v>
                </c:pt>
                <c:pt idx="10181">
                  <c:v>3.54587725012624E-5</c:v>
                </c:pt>
                <c:pt idx="10182">
                  <c:v>6.14618723355215E-5</c:v>
                </c:pt>
                <c:pt idx="10183">
                  <c:v>5.4370117835269E-5</c:v>
                </c:pt>
                <c:pt idx="10184">
                  <c:v>4.72783633350165E-5</c:v>
                </c:pt>
                <c:pt idx="10185">
                  <c:v>4.96422815017673E-5</c:v>
                </c:pt>
                <c:pt idx="10186">
                  <c:v>5.4370117835269E-5</c:v>
                </c:pt>
                <c:pt idx="10187">
                  <c:v>5.4370117835269E-5</c:v>
                </c:pt>
                <c:pt idx="10188">
                  <c:v>5.20061996685182E-5</c:v>
                </c:pt>
                <c:pt idx="10189">
                  <c:v>7.09175450025248E-5</c:v>
                </c:pt>
                <c:pt idx="10190">
                  <c:v>5.20061996685182E-5</c:v>
                </c:pt>
                <c:pt idx="10191">
                  <c:v>6.8553626835774E-5</c:v>
                </c:pt>
                <c:pt idx="10192">
                  <c:v>5.20061996685182E-5</c:v>
                </c:pt>
                <c:pt idx="10193">
                  <c:v>4.72783633350165E-5</c:v>
                </c:pt>
                <c:pt idx="10194">
                  <c:v>5.20061996685182E-5</c:v>
                </c:pt>
                <c:pt idx="10195">
                  <c:v>4.96422815017673E-5</c:v>
                </c:pt>
                <c:pt idx="10196">
                  <c:v>4.72783633350165E-5</c:v>
                </c:pt>
                <c:pt idx="10197">
                  <c:v>8.27371358362789E-5</c:v>
                </c:pt>
                <c:pt idx="10198">
                  <c:v>3.78226906680132E-5</c:v>
                </c:pt>
                <c:pt idx="10199">
                  <c:v>4.72783633350165E-5</c:v>
                </c:pt>
                <c:pt idx="10200">
                  <c:v>5.20061996685182E-5</c:v>
                </c:pt>
                <c:pt idx="10201">
                  <c:v>3.54587725012624E-5</c:v>
                </c:pt>
                <c:pt idx="10202">
                  <c:v>5.20061996685182E-5</c:v>
                </c:pt>
                <c:pt idx="10203">
                  <c:v>4.96422815017673E-5</c:v>
                </c:pt>
                <c:pt idx="10204">
                  <c:v>4.96422815017673E-5</c:v>
                </c:pt>
                <c:pt idx="10205">
                  <c:v>5.90979541687707E-5</c:v>
                </c:pt>
                <c:pt idx="10206">
                  <c:v>6.8553626835774E-5</c:v>
                </c:pt>
                <c:pt idx="10207">
                  <c:v>5.67340360020198E-5</c:v>
                </c:pt>
                <c:pt idx="10208">
                  <c:v>6.38257905022723E-5</c:v>
                </c:pt>
                <c:pt idx="10209">
                  <c:v>5.67340360020198E-5</c:v>
                </c:pt>
                <c:pt idx="10210">
                  <c:v>6.38257905022723E-5</c:v>
                </c:pt>
                <c:pt idx="10211">
                  <c:v>4.49144451682657E-5</c:v>
                </c:pt>
                <c:pt idx="10212">
                  <c:v>4.25505270015149E-5</c:v>
                </c:pt>
                <c:pt idx="10213">
                  <c:v>3.78226906680132E-5</c:v>
                </c:pt>
                <c:pt idx="10214">
                  <c:v>7.80092995027773E-5</c:v>
                </c:pt>
                <c:pt idx="10215">
                  <c:v>5.20061996685182E-5</c:v>
                </c:pt>
                <c:pt idx="10216">
                  <c:v>4.49144451682657E-5</c:v>
                </c:pt>
                <c:pt idx="10217">
                  <c:v>2.36391816675083E-5</c:v>
                </c:pt>
                <c:pt idx="10218">
                  <c:v>4.49144451682657E-5</c:v>
                </c:pt>
                <c:pt idx="10219">
                  <c:v>5.67340360020198E-5</c:v>
                </c:pt>
                <c:pt idx="10220">
                  <c:v>4.72783633350165E-5</c:v>
                </c:pt>
                <c:pt idx="10221">
                  <c:v>6.14618723355215E-5</c:v>
                </c:pt>
                <c:pt idx="10222">
                  <c:v>4.25505270015149E-5</c:v>
                </c:pt>
                <c:pt idx="10223">
                  <c:v>6.8553626835774E-5</c:v>
                </c:pt>
                <c:pt idx="10224">
                  <c:v>6.8553626835774E-5</c:v>
                </c:pt>
                <c:pt idx="10225">
                  <c:v>6.14618723355215E-5</c:v>
                </c:pt>
                <c:pt idx="10226">
                  <c:v>6.61897086690231E-5</c:v>
                </c:pt>
                <c:pt idx="10227">
                  <c:v>4.49144451682657E-5</c:v>
                </c:pt>
                <c:pt idx="10228">
                  <c:v>4.96422815017673E-5</c:v>
                </c:pt>
                <c:pt idx="10229">
                  <c:v>4.72783633350165E-5</c:v>
                </c:pt>
                <c:pt idx="10230">
                  <c:v>5.67340360020198E-5</c:v>
                </c:pt>
                <c:pt idx="10231">
                  <c:v>3.54587725012624E-5</c:v>
                </c:pt>
                <c:pt idx="10232">
                  <c:v>3.78226906680132E-5</c:v>
                </c:pt>
                <c:pt idx="10233">
                  <c:v>5.20061996685182E-5</c:v>
                </c:pt>
                <c:pt idx="10234">
                  <c:v>4.25505270015149E-5</c:v>
                </c:pt>
                <c:pt idx="10235">
                  <c:v>4.25505270015149E-5</c:v>
                </c:pt>
                <c:pt idx="10236">
                  <c:v>4.25505270015149E-5</c:v>
                </c:pt>
                <c:pt idx="10237">
                  <c:v>5.4370117835269E-5</c:v>
                </c:pt>
                <c:pt idx="10238">
                  <c:v>5.90979541687707E-5</c:v>
                </c:pt>
                <c:pt idx="10239">
                  <c:v>7.09175450025248E-5</c:v>
                </c:pt>
                <c:pt idx="10240">
                  <c:v>5.20061996685182E-5</c:v>
                </c:pt>
                <c:pt idx="10241">
                  <c:v>5.67340360020198E-5</c:v>
                </c:pt>
                <c:pt idx="10242">
                  <c:v>4.49144451682657E-5</c:v>
                </c:pt>
                <c:pt idx="10243">
                  <c:v>5.90979541687707E-5</c:v>
                </c:pt>
                <c:pt idx="10244">
                  <c:v>4.25505270015149E-5</c:v>
                </c:pt>
                <c:pt idx="10245">
                  <c:v>4.96422815017673E-5</c:v>
                </c:pt>
                <c:pt idx="10246">
                  <c:v>5.90979541687707E-5</c:v>
                </c:pt>
                <c:pt idx="10247">
                  <c:v>4.72783633350165E-5</c:v>
                </c:pt>
                <c:pt idx="10248">
                  <c:v>4.25505270015149E-5</c:v>
                </c:pt>
                <c:pt idx="10249">
                  <c:v>7.09175450025248E-5</c:v>
                </c:pt>
                <c:pt idx="10250">
                  <c:v>4.72783633350165E-5</c:v>
                </c:pt>
                <c:pt idx="10251">
                  <c:v>7.09175450025248E-5</c:v>
                </c:pt>
                <c:pt idx="10252">
                  <c:v>4.25505270015149E-5</c:v>
                </c:pt>
                <c:pt idx="10253">
                  <c:v>5.20061996685182E-5</c:v>
                </c:pt>
                <c:pt idx="10254">
                  <c:v>4.72783633350165E-5</c:v>
                </c:pt>
                <c:pt idx="10255">
                  <c:v>5.20061996685182E-5</c:v>
                </c:pt>
                <c:pt idx="10256">
                  <c:v>6.8553626835774E-5</c:v>
                </c:pt>
                <c:pt idx="10257">
                  <c:v>5.4370117835269E-5</c:v>
                </c:pt>
                <c:pt idx="10258">
                  <c:v>4.25505270015149E-5</c:v>
                </c:pt>
                <c:pt idx="10259">
                  <c:v>4.96422815017673E-5</c:v>
                </c:pt>
                <c:pt idx="10260">
                  <c:v>4.49144451682657E-5</c:v>
                </c:pt>
                <c:pt idx="10261">
                  <c:v>6.38257905022723E-5</c:v>
                </c:pt>
                <c:pt idx="10262">
                  <c:v>4.0186608834764E-5</c:v>
                </c:pt>
                <c:pt idx="10263">
                  <c:v>5.90979541687707E-5</c:v>
                </c:pt>
                <c:pt idx="10264">
                  <c:v>5.4370117835269E-5</c:v>
                </c:pt>
                <c:pt idx="10265">
                  <c:v>5.67340360020198E-5</c:v>
                </c:pt>
                <c:pt idx="10266">
                  <c:v>4.25505270015149E-5</c:v>
                </c:pt>
                <c:pt idx="10267">
                  <c:v>4.49144451682657E-5</c:v>
                </c:pt>
                <c:pt idx="10268">
                  <c:v>5.90979541687707E-5</c:v>
                </c:pt>
                <c:pt idx="10269">
                  <c:v>7.32814631692756E-5</c:v>
                </c:pt>
                <c:pt idx="10270">
                  <c:v>4.49144451682657E-5</c:v>
                </c:pt>
                <c:pt idx="10271">
                  <c:v>4.0186608834764E-5</c:v>
                </c:pt>
                <c:pt idx="10272">
                  <c:v>4.72783633350165E-5</c:v>
                </c:pt>
                <c:pt idx="10273">
                  <c:v>5.90979541687707E-5</c:v>
                </c:pt>
                <c:pt idx="10274">
                  <c:v>4.25505270015149E-5</c:v>
                </c:pt>
                <c:pt idx="10275">
                  <c:v>4.96422815017673E-5</c:v>
                </c:pt>
                <c:pt idx="10276">
                  <c:v>2.83670180010099E-5</c:v>
                </c:pt>
                <c:pt idx="10277">
                  <c:v>4.96422815017673E-5</c:v>
                </c:pt>
                <c:pt idx="10278">
                  <c:v>4.49144451682657E-5</c:v>
                </c:pt>
                <c:pt idx="10279">
                  <c:v>3.30948543345115E-5</c:v>
                </c:pt>
                <c:pt idx="10280">
                  <c:v>4.49144451682657E-5</c:v>
                </c:pt>
                <c:pt idx="10281">
                  <c:v>5.90979541687707E-5</c:v>
                </c:pt>
                <c:pt idx="10282">
                  <c:v>7.32814631692756E-5</c:v>
                </c:pt>
                <c:pt idx="10283">
                  <c:v>6.14618723355215E-5</c:v>
                </c:pt>
                <c:pt idx="10284">
                  <c:v>5.20061996685182E-5</c:v>
                </c:pt>
                <c:pt idx="10285">
                  <c:v>5.67340360020198E-5</c:v>
                </c:pt>
                <c:pt idx="10286">
                  <c:v>4.49144451682657E-5</c:v>
                </c:pt>
                <c:pt idx="10287">
                  <c:v>4.0186608834764E-5</c:v>
                </c:pt>
                <c:pt idx="10288">
                  <c:v>7.09175450025248E-5</c:v>
                </c:pt>
                <c:pt idx="10289">
                  <c:v>5.4370117835269E-5</c:v>
                </c:pt>
                <c:pt idx="10290">
                  <c:v>6.38257905022723E-5</c:v>
                </c:pt>
                <c:pt idx="10291">
                  <c:v>5.4370117835269E-5</c:v>
                </c:pt>
                <c:pt idx="10292">
                  <c:v>5.4370117835269E-5</c:v>
                </c:pt>
                <c:pt idx="10293">
                  <c:v>4.0186608834764E-5</c:v>
                </c:pt>
                <c:pt idx="10294">
                  <c:v>3.78226906680132E-5</c:v>
                </c:pt>
                <c:pt idx="10295">
                  <c:v>5.4370117835269E-5</c:v>
                </c:pt>
                <c:pt idx="10296">
                  <c:v>4.72783633350165E-5</c:v>
                </c:pt>
                <c:pt idx="10297">
                  <c:v>5.67340360020198E-5</c:v>
                </c:pt>
                <c:pt idx="10298">
                  <c:v>5.90979541687707E-5</c:v>
                </c:pt>
                <c:pt idx="10299">
                  <c:v>4.25505270015149E-5</c:v>
                </c:pt>
                <c:pt idx="10300">
                  <c:v>3.54587725012624E-5</c:v>
                </c:pt>
                <c:pt idx="10301">
                  <c:v>5.67340360020198E-5</c:v>
                </c:pt>
                <c:pt idx="10302">
                  <c:v>5.67340360020198E-5</c:v>
                </c:pt>
                <c:pt idx="10303">
                  <c:v>5.20061996685182E-5</c:v>
                </c:pt>
                <c:pt idx="10304">
                  <c:v>4.0186608834764E-5</c:v>
                </c:pt>
                <c:pt idx="10305">
                  <c:v>4.96422815017673E-5</c:v>
                </c:pt>
                <c:pt idx="10306">
                  <c:v>4.25505270015149E-5</c:v>
                </c:pt>
                <c:pt idx="10307">
                  <c:v>4.96422815017673E-5</c:v>
                </c:pt>
                <c:pt idx="10308">
                  <c:v>3.30948543345115E-5</c:v>
                </c:pt>
                <c:pt idx="10309">
                  <c:v>5.67340360020198E-5</c:v>
                </c:pt>
                <c:pt idx="10310">
                  <c:v>3.07309361677607E-5</c:v>
                </c:pt>
                <c:pt idx="10311">
                  <c:v>5.67340360020198E-5</c:v>
                </c:pt>
                <c:pt idx="10312">
                  <c:v>5.90979541687707E-5</c:v>
                </c:pt>
                <c:pt idx="10313">
                  <c:v>4.96422815017673E-5</c:v>
                </c:pt>
                <c:pt idx="10314">
                  <c:v>5.67340360020198E-5</c:v>
                </c:pt>
                <c:pt idx="10315">
                  <c:v>5.4370117835269E-5</c:v>
                </c:pt>
                <c:pt idx="10316">
                  <c:v>5.90979541687707E-5</c:v>
                </c:pt>
                <c:pt idx="10317">
                  <c:v>6.8553626835774E-5</c:v>
                </c:pt>
                <c:pt idx="10318">
                  <c:v>4.25505270015149E-5</c:v>
                </c:pt>
                <c:pt idx="10319">
                  <c:v>6.38257905022723E-5</c:v>
                </c:pt>
                <c:pt idx="10320">
                  <c:v>5.4370117835269E-5</c:v>
                </c:pt>
                <c:pt idx="10321">
                  <c:v>4.0186608834764E-5</c:v>
                </c:pt>
                <c:pt idx="10322">
                  <c:v>4.72783633350165E-5</c:v>
                </c:pt>
                <c:pt idx="10323">
                  <c:v>5.90979541687707E-5</c:v>
                </c:pt>
                <c:pt idx="10324">
                  <c:v>3.78226906680132E-5</c:v>
                </c:pt>
                <c:pt idx="10325">
                  <c:v>6.38257905022723E-5</c:v>
                </c:pt>
                <c:pt idx="10326">
                  <c:v>4.72783633350165E-5</c:v>
                </c:pt>
                <c:pt idx="10327">
                  <c:v>5.20061996685182E-5</c:v>
                </c:pt>
                <c:pt idx="10328">
                  <c:v>3.54587725012624E-5</c:v>
                </c:pt>
                <c:pt idx="10329">
                  <c:v>4.72783633350165E-5</c:v>
                </c:pt>
                <c:pt idx="10330">
                  <c:v>4.72783633350165E-5</c:v>
                </c:pt>
                <c:pt idx="10331">
                  <c:v>5.67340360020198E-5</c:v>
                </c:pt>
                <c:pt idx="10332">
                  <c:v>5.67340360020198E-5</c:v>
                </c:pt>
                <c:pt idx="10333">
                  <c:v>3.78226906680132E-5</c:v>
                </c:pt>
                <c:pt idx="10334">
                  <c:v>5.4370117835269E-5</c:v>
                </c:pt>
                <c:pt idx="10335">
                  <c:v>5.20061996685182E-5</c:v>
                </c:pt>
                <c:pt idx="10336">
                  <c:v>4.96422815017673E-5</c:v>
                </c:pt>
                <c:pt idx="10337">
                  <c:v>4.0186608834764E-5</c:v>
                </c:pt>
                <c:pt idx="10338">
                  <c:v>5.90979541687707E-5</c:v>
                </c:pt>
                <c:pt idx="10339">
                  <c:v>4.25505270015149E-5</c:v>
                </c:pt>
                <c:pt idx="10340">
                  <c:v>5.4370117835269E-5</c:v>
                </c:pt>
                <c:pt idx="10341">
                  <c:v>5.90979541687707E-5</c:v>
                </c:pt>
                <c:pt idx="10342">
                  <c:v>5.90979541687707E-5</c:v>
                </c:pt>
                <c:pt idx="10343">
                  <c:v>4.96422815017673E-5</c:v>
                </c:pt>
                <c:pt idx="10344">
                  <c:v>5.67340360020198E-5</c:v>
                </c:pt>
                <c:pt idx="10345">
                  <c:v>5.67340360020198E-5</c:v>
                </c:pt>
                <c:pt idx="10346">
                  <c:v>3.78226906680132E-5</c:v>
                </c:pt>
                <c:pt idx="10347">
                  <c:v>4.96422815017673E-5</c:v>
                </c:pt>
                <c:pt idx="10348">
                  <c:v>6.8553626835774E-5</c:v>
                </c:pt>
                <c:pt idx="10349">
                  <c:v>5.20061996685182E-5</c:v>
                </c:pt>
                <c:pt idx="10350">
                  <c:v>4.96422815017673E-5</c:v>
                </c:pt>
                <c:pt idx="10351">
                  <c:v>4.49144451682657E-5</c:v>
                </c:pt>
                <c:pt idx="10352">
                  <c:v>7.80092995027773E-5</c:v>
                </c:pt>
                <c:pt idx="10353">
                  <c:v>3.78226906680132E-5</c:v>
                </c:pt>
                <c:pt idx="10354">
                  <c:v>4.0186608834764E-5</c:v>
                </c:pt>
                <c:pt idx="10355">
                  <c:v>3.54587725012624E-5</c:v>
                </c:pt>
                <c:pt idx="10356">
                  <c:v>3.78226906680132E-5</c:v>
                </c:pt>
                <c:pt idx="10357">
                  <c:v>5.90979541687707E-5</c:v>
                </c:pt>
                <c:pt idx="10358">
                  <c:v>4.96422815017673E-5</c:v>
                </c:pt>
                <c:pt idx="10359">
                  <c:v>3.78226906680132E-5</c:v>
                </c:pt>
                <c:pt idx="10360">
                  <c:v>4.49144451682657E-5</c:v>
                </c:pt>
                <c:pt idx="10361">
                  <c:v>4.0186608834764E-5</c:v>
                </c:pt>
                <c:pt idx="10362">
                  <c:v>4.96422815017673E-5</c:v>
                </c:pt>
                <c:pt idx="10363">
                  <c:v>6.61897086690231E-5</c:v>
                </c:pt>
                <c:pt idx="10364">
                  <c:v>4.0186608834764E-5</c:v>
                </c:pt>
                <c:pt idx="10365">
                  <c:v>3.54587725012624E-5</c:v>
                </c:pt>
                <c:pt idx="10366">
                  <c:v>4.72783633350165E-5</c:v>
                </c:pt>
                <c:pt idx="10367">
                  <c:v>3.54587725012624E-5</c:v>
                </c:pt>
                <c:pt idx="10368">
                  <c:v>4.0186608834764E-5</c:v>
                </c:pt>
                <c:pt idx="10369">
                  <c:v>4.96422815017673E-5</c:v>
                </c:pt>
                <c:pt idx="10370">
                  <c:v>4.49144451682657E-5</c:v>
                </c:pt>
                <c:pt idx="10371">
                  <c:v>4.96422815017673E-5</c:v>
                </c:pt>
                <c:pt idx="10372">
                  <c:v>4.96422815017673E-5</c:v>
                </c:pt>
                <c:pt idx="10373">
                  <c:v>3.07309361677607E-5</c:v>
                </c:pt>
                <c:pt idx="10374">
                  <c:v>4.72783633350165E-5</c:v>
                </c:pt>
                <c:pt idx="10375">
                  <c:v>6.38257905022723E-5</c:v>
                </c:pt>
                <c:pt idx="10376">
                  <c:v>5.20061996685182E-5</c:v>
                </c:pt>
                <c:pt idx="10377">
                  <c:v>7.09175450025248E-5</c:v>
                </c:pt>
                <c:pt idx="10378">
                  <c:v>4.96422815017673E-5</c:v>
                </c:pt>
                <c:pt idx="10379">
                  <c:v>5.20061996685182E-5</c:v>
                </c:pt>
                <c:pt idx="10380">
                  <c:v>5.67340360020198E-5</c:v>
                </c:pt>
                <c:pt idx="10381">
                  <c:v>5.90979541687707E-5</c:v>
                </c:pt>
                <c:pt idx="10382">
                  <c:v>2.83670180010099E-5</c:v>
                </c:pt>
                <c:pt idx="10383">
                  <c:v>5.90979541687707E-5</c:v>
                </c:pt>
                <c:pt idx="10384">
                  <c:v>4.49144451682657E-5</c:v>
                </c:pt>
                <c:pt idx="10385">
                  <c:v>5.90979541687707E-5</c:v>
                </c:pt>
                <c:pt idx="10386">
                  <c:v>3.54587725012624E-5</c:v>
                </c:pt>
                <c:pt idx="10387">
                  <c:v>2.60030998342591E-5</c:v>
                </c:pt>
                <c:pt idx="10388">
                  <c:v>5.67340360020198E-5</c:v>
                </c:pt>
                <c:pt idx="10389">
                  <c:v>5.20061996685182E-5</c:v>
                </c:pt>
                <c:pt idx="10390">
                  <c:v>5.90979541687707E-5</c:v>
                </c:pt>
                <c:pt idx="10391">
                  <c:v>4.0186608834764E-5</c:v>
                </c:pt>
                <c:pt idx="10392">
                  <c:v>6.8553626835774E-5</c:v>
                </c:pt>
                <c:pt idx="10393">
                  <c:v>3.07309361677607E-5</c:v>
                </c:pt>
                <c:pt idx="10394">
                  <c:v>5.20061996685182E-5</c:v>
                </c:pt>
                <c:pt idx="10395">
                  <c:v>4.25505270015149E-5</c:v>
                </c:pt>
                <c:pt idx="10396">
                  <c:v>4.49144451682657E-5</c:v>
                </c:pt>
                <c:pt idx="10397">
                  <c:v>3.07309361677607E-5</c:v>
                </c:pt>
                <c:pt idx="10398">
                  <c:v>5.67340360020198E-5</c:v>
                </c:pt>
                <c:pt idx="10399">
                  <c:v>6.14618723355215E-5</c:v>
                </c:pt>
                <c:pt idx="10400">
                  <c:v>5.90979541687707E-5</c:v>
                </c:pt>
                <c:pt idx="10401">
                  <c:v>3.30948543345115E-5</c:v>
                </c:pt>
                <c:pt idx="10402">
                  <c:v>4.72783633350165E-5</c:v>
                </c:pt>
                <c:pt idx="10403">
                  <c:v>5.20061996685182E-5</c:v>
                </c:pt>
                <c:pt idx="10404">
                  <c:v>5.4370117835269E-5</c:v>
                </c:pt>
                <c:pt idx="10405">
                  <c:v>4.96422815017673E-5</c:v>
                </c:pt>
                <c:pt idx="10406">
                  <c:v>4.0186608834764E-5</c:v>
                </c:pt>
                <c:pt idx="10407">
                  <c:v>5.67340360020198E-5</c:v>
                </c:pt>
                <c:pt idx="10408">
                  <c:v>4.96422815017673E-5</c:v>
                </c:pt>
                <c:pt idx="10409">
                  <c:v>5.4370117835269E-5</c:v>
                </c:pt>
                <c:pt idx="10410">
                  <c:v>4.49144451682657E-5</c:v>
                </c:pt>
                <c:pt idx="10411">
                  <c:v>5.90979541687707E-5</c:v>
                </c:pt>
                <c:pt idx="10412">
                  <c:v>3.07309361677607E-5</c:v>
                </c:pt>
                <c:pt idx="10413">
                  <c:v>4.72783633350165E-5</c:v>
                </c:pt>
                <c:pt idx="10414">
                  <c:v>4.72783633350165E-5</c:v>
                </c:pt>
                <c:pt idx="10415">
                  <c:v>4.72783633350165E-5</c:v>
                </c:pt>
                <c:pt idx="10416">
                  <c:v>5.20061996685182E-5</c:v>
                </c:pt>
                <c:pt idx="10417">
                  <c:v>6.14618723355215E-5</c:v>
                </c:pt>
                <c:pt idx="10418">
                  <c:v>9.4556726670033E-6</c:v>
                </c:pt>
                <c:pt idx="10419">
                  <c:v>4.49144451682657E-5</c:v>
                </c:pt>
                <c:pt idx="10420">
                  <c:v>6.38257905022723E-5</c:v>
                </c:pt>
                <c:pt idx="10421">
                  <c:v>4.49144451682657E-5</c:v>
                </c:pt>
                <c:pt idx="10422">
                  <c:v>3.30948543345115E-5</c:v>
                </c:pt>
                <c:pt idx="10423">
                  <c:v>4.72783633350165E-5</c:v>
                </c:pt>
                <c:pt idx="10424">
                  <c:v>4.72783633350165E-5</c:v>
                </c:pt>
                <c:pt idx="10425">
                  <c:v>3.54587725012624E-5</c:v>
                </c:pt>
                <c:pt idx="10426">
                  <c:v>5.67340360020198E-5</c:v>
                </c:pt>
                <c:pt idx="10427">
                  <c:v>4.25505270015149E-5</c:v>
                </c:pt>
                <c:pt idx="10428">
                  <c:v>5.4370117835269E-5</c:v>
                </c:pt>
                <c:pt idx="10429">
                  <c:v>4.25505270015149E-5</c:v>
                </c:pt>
                <c:pt idx="10430">
                  <c:v>3.30948543345115E-5</c:v>
                </c:pt>
                <c:pt idx="10431">
                  <c:v>4.96422815017673E-5</c:v>
                </c:pt>
                <c:pt idx="10432">
                  <c:v>3.30948543345115E-5</c:v>
                </c:pt>
                <c:pt idx="10433">
                  <c:v>3.54587725012624E-5</c:v>
                </c:pt>
                <c:pt idx="10434">
                  <c:v>5.90979541687707E-5</c:v>
                </c:pt>
                <c:pt idx="10435">
                  <c:v>6.38257905022723E-5</c:v>
                </c:pt>
                <c:pt idx="10436">
                  <c:v>3.54587725012624E-5</c:v>
                </c:pt>
                <c:pt idx="10437">
                  <c:v>5.4370117835269E-5</c:v>
                </c:pt>
                <c:pt idx="10438">
                  <c:v>4.72783633350165E-5</c:v>
                </c:pt>
                <c:pt idx="10439">
                  <c:v>4.25505270015149E-5</c:v>
                </c:pt>
                <c:pt idx="10440">
                  <c:v>1.89113453340066E-5</c:v>
                </c:pt>
                <c:pt idx="10441">
                  <c:v>4.96422815017673E-5</c:v>
                </c:pt>
                <c:pt idx="10442">
                  <c:v>4.49144451682657E-5</c:v>
                </c:pt>
                <c:pt idx="10443">
                  <c:v>4.72783633350165E-5</c:v>
                </c:pt>
                <c:pt idx="10444">
                  <c:v>4.25505270015149E-5</c:v>
                </c:pt>
                <c:pt idx="10445">
                  <c:v>4.49144451682657E-5</c:v>
                </c:pt>
                <c:pt idx="10446">
                  <c:v>4.25505270015149E-5</c:v>
                </c:pt>
                <c:pt idx="10447">
                  <c:v>4.25505270015149E-5</c:v>
                </c:pt>
                <c:pt idx="10448">
                  <c:v>3.54587725012624E-5</c:v>
                </c:pt>
                <c:pt idx="10449">
                  <c:v>3.30948543345115E-5</c:v>
                </c:pt>
                <c:pt idx="10450">
                  <c:v>5.20061996685182E-5</c:v>
                </c:pt>
                <c:pt idx="10451">
                  <c:v>4.0186608834764E-5</c:v>
                </c:pt>
                <c:pt idx="10452">
                  <c:v>5.90979541687707E-5</c:v>
                </c:pt>
                <c:pt idx="10453">
                  <c:v>4.72783633350165E-5</c:v>
                </c:pt>
                <c:pt idx="10454">
                  <c:v>3.54587725012624E-5</c:v>
                </c:pt>
                <c:pt idx="10455">
                  <c:v>7.09175450025248E-5</c:v>
                </c:pt>
                <c:pt idx="10456">
                  <c:v>6.14618723355215E-5</c:v>
                </c:pt>
                <c:pt idx="10457">
                  <c:v>5.20061996685182E-5</c:v>
                </c:pt>
                <c:pt idx="10458">
                  <c:v>2.60030998342591E-5</c:v>
                </c:pt>
                <c:pt idx="10459">
                  <c:v>5.4370117835269E-5</c:v>
                </c:pt>
                <c:pt idx="10460">
                  <c:v>3.78226906680132E-5</c:v>
                </c:pt>
                <c:pt idx="10461">
                  <c:v>4.49144451682657E-5</c:v>
                </c:pt>
                <c:pt idx="10462">
                  <c:v>4.49144451682657E-5</c:v>
                </c:pt>
                <c:pt idx="10463">
                  <c:v>5.20061996685182E-5</c:v>
                </c:pt>
                <c:pt idx="10464">
                  <c:v>3.78226906680132E-5</c:v>
                </c:pt>
                <c:pt idx="10465">
                  <c:v>3.07309361677607E-5</c:v>
                </c:pt>
                <c:pt idx="10466">
                  <c:v>6.14618723355215E-5</c:v>
                </c:pt>
                <c:pt idx="10467">
                  <c:v>4.96422815017673E-5</c:v>
                </c:pt>
                <c:pt idx="10468">
                  <c:v>4.0186608834764E-5</c:v>
                </c:pt>
                <c:pt idx="10469">
                  <c:v>3.78226906680132E-5</c:v>
                </c:pt>
                <c:pt idx="10470">
                  <c:v>3.54587725012624E-5</c:v>
                </c:pt>
                <c:pt idx="10471">
                  <c:v>3.54587725012624E-5</c:v>
                </c:pt>
                <c:pt idx="10472">
                  <c:v>5.67340360020198E-5</c:v>
                </c:pt>
                <c:pt idx="10473">
                  <c:v>3.78226906680132E-5</c:v>
                </c:pt>
                <c:pt idx="10474">
                  <c:v>4.49144451682657E-5</c:v>
                </c:pt>
                <c:pt idx="10475">
                  <c:v>5.67340360020198E-5</c:v>
                </c:pt>
                <c:pt idx="10476">
                  <c:v>5.4370117835269E-5</c:v>
                </c:pt>
                <c:pt idx="10477">
                  <c:v>3.78226906680132E-5</c:v>
                </c:pt>
                <c:pt idx="10478">
                  <c:v>5.20061996685182E-5</c:v>
                </c:pt>
                <c:pt idx="10479">
                  <c:v>5.20061996685182E-5</c:v>
                </c:pt>
                <c:pt idx="10480">
                  <c:v>4.96422815017673E-5</c:v>
                </c:pt>
                <c:pt idx="10481">
                  <c:v>3.78226906680132E-5</c:v>
                </c:pt>
                <c:pt idx="10482">
                  <c:v>2.83670180010099E-5</c:v>
                </c:pt>
                <c:pt idx="10483">
                  <c:v>4.49144451682657E-5</c:v>
                </c:pt>
                <c:pt idx="10484">
                  <c:v>3.78226906680132E-5</c:v>
                </c:pt>
                <c:pt idx="10485">
                  <c:v>5.20061996685182E-5</c:v>
                </c:pt>
                <c:pt idx="10486">
                  <c:v>3.30948543345115E-5</c:v>
                </c:pt>
                <c:pt idx="10487">
                  <c:v>5.20061996685182E-5</c:v>
                </c:pt>
                <c:pt idx="10488">
                  <c:v>2.60030998342591E-5</c:v>
                </c:pt>
                <c:pt idx="10489">
                  <c:v>5.20061996685182E-5</c:v>
                </c:pt>
                <c:pt idx="10490">
                  <c:v>4.0186608834764E-5</c:v>
                </c:pt>
                <c:pt idx="10491">
                  <c:v>7.09175450025248E-5</c:v>
                </c:pt>
                <c:pt idx="10492">
                  <c:v>3.07309361677607E-5</c:v>
                </c:pt>
                <c:pt idx="10493">
                  <c:v>3.78226906680132E-5</c:v>
                </c:pt>
                <c:pt idx="10494">
                  <c:v>2.83670180010099E-5</c:v>
                </c:pt>
                <c:pt idx="10495">
                  <c:v>3.30948543345115E-5</c:v>
                </c:pt>
                <c:pt idx="10496">
                  <c:v>2.12752635007574E-5</c:v>
                </c:pt>
                <c:pt idx="10497">
                  <c:v>3.78226906680132E-5</c:v>
                </c:pt>
                <c:pt idx="10498">
                  <c:v>4.72783633350165E-5</c:v>
                </c:pt>
                <c:pt idx="10499">
                  <c:v>5.20061996685182E-5</c:v>
                </c:pt>
                <c:pt idx="10500">
                  <c:v>2.83670180010099E-5</c:v>
                </c:pt>
                <c:pt idx="10501">
                  <c:v>4.0186608834764E-5</c:v>
                </c:pt>
                <c:pt idx="10502">
                  <c:v>4.25505270015149E-5</c:v>
                </c:pt>
                <c:pt idx="10503">
                  <c:v>4.0186608834764E-5</c:v>
                </c:pt>
                <c:pt idx="10504">
                  <c:v>5.20061996685182E-5</c:v>
                </c:pt>
                <c:pt idx="10505">
                  <c:v>3.54587725012624E-5</c:v>
                </c:pt>
                <c:pt idx="10506">
                  <c:v>4.25505270015149E-5</c:v>
                </c:pt>
                <c:pt idx="10507">
                  <c:v>1.18195908337541E-5</c:v>
                </c:pt>
                <c:pt idx="10508">
                  <c:v>2.12752635007574E-5</c:v>
                </c:pt>
                <c:pt idx="10509">
                  <c:v>2.36391816675083E-5</c:v>
                </c:pt>
                <c:pt idx="10510">
                  <c:v>2.12752635007574E-5</c:v>
                </c:pt>
                <c:pt idx="10511">
                  <c:v>4.49144451682657E-5</c:v>
                </c:pt>
                <c:pt idx="10512">
                  <c:v>3.07309361677607E-5</c:v>
                </c:pt>
                <c:pt idx="10513">
                  <c:v>2.83670180010099E-5</c:v>
                </c:pt>
                <c:pt idx="10514">
                  <c:v>4.49144451682657E-5</c:v>
                </c:pt>
                <c:pt idx="10515">
                  <c:v>3.30948543345115E-5</c:v>
                </c:pt>
                <c:pt idx="10516">
                  <c:v>3.54587725012624E-5</c:v>
                </c:pt>
                <c:pt idx="10517">
                  <c:v>4.49144451682657E-5</c:v>
                </c:pt>
                <c:pt idx="10518">
                  <c:v>2.83670180010099E-5</c:v>
                </c:pt>
                <c:pt idx="10519">
                  <c:v>3.54587725012624E-5</c:v>
                </c:pt>
                <c:pt idx="10520">
                  <c:v>2.60030998342591E-5</c:v>
                </c:pt>
                <c:pt idx="10521">
                  <c:v>3.30948543345115E-5</c:v>
                </c:pt>
                <c:pt idx="10522">
                  <c:v>2.60030998342591E-5</c:v>
                </c:pt>
                <c:pt idx="10523">
                  <c:v>1.89113453340066E-5</c:v>
                </c:pt>
                <c:pt idx="10524">
                  <c:v>3.78226906680132E-5</c:v>
                </c:pt>
                <c:pt idx="10525">
                  <c:v>2.83670180010099E-5</c:v>
                </c:pt>
                <c:pt idx="10526">
                  <c:v>2.12752635007574E-5</c:v>
                </c:pt>
                <c:pt idx="10527">
                  <c:v>2.12752635007574E-5</c:v>
                </c:pt>
                <c:pt idx="10528">
                  <c:v>6.61897086690231E-5</c:v>
                </c:pt>
                <c:pt idx="10529">
                  <c:v>3.07309361677607E-5</c:v>
                </c:pt>
                <c:pt idx="10530">
                  <c:v>3.54587725012624E-5</c:v>
                </c:pt>
                <c:pt idx="10531">
                  <c:v>2.36391816675083E-5</c:v>
                </c:pt>
                <c:pt idx="10532">
                  <c:v>4.49144451682657E-5</c:v>
                </c:pt>
                <c:pt idx="10533">
                  <c:v>2.60030998342591E-5</c:v>
                </c:pt>
                <c:pt idx="10534">
                  <c:v>2.60030998342591E-5</c:v>
                </c:pt>
                <c:pt idx="10535">
                  <c:v>2.36391816675083E-5</c:v>
                </c:pt>
                <c:pt idx="10536">
                  <c:v>3.78226906680132E-5</c:v>
                </c:pt>
                <c:pt idx="10537">
                  <c:v>2.60030998342591E-5</c:v>
                </c:pt>
                <c:pt idx="10538">
                  <c:v>5.20061996685182E-5</c:v>
                </c:pt>
                <c:pt idx="10539">
                  <c:v>2.83670180010099E-5</c:v>
                </c:pt>
                <c:pt idx="10540">
                  <c:v>2.60030998342591E-5</c:v>
                </c:pt>
                <c:pt idx="10541">
                  <c:v>3.78226906680132E-5</c:v>
                </c:pt>
                <c:pt idx="10542">
                  <c:v>1.89113453340066E-5</c:v>
                </c:pt>
                <c:pt idx="10543">
                  <c:v>2.60030998342591E-5</c:v>
                </c:pt>
                <c:pt idx="10544">
                  <c:v>3.07309361677607E-5</c:v>
                </c:pt>
                <c:pt idx="10545">
                  <c:v>2.83670180010099E-5</c:v>
                </c:pt>
                <c:pt idx="10546">
                  <c:v>2.60030998342591E-5</c:v>
                </c:pt>
                <c:pt idx="10547">
                  <c:v>4.25505270015149E-5</c:v>
                </c:pt>
                <c:pt idx="10548">
                  <c:v>1.65474271672558E-5</c:v>
                </c:pt>
                <c:pt idx="10549">
                  <c:v>2.83670180010099E-5</c:v>
                </c:pt>
                <c:pt idx="10550">
                  <c:v>3.30948543345115E-5</c:v>
                </c:pt>
                <c:pt idx="10551">
                  <c:v>3.54587725012624E-5</c:v>
                </c:pt>
                <c:pt idx="10552">
                  <c:v>3.54587725012624E-5</c:v>
                </c:pt>
                <c:pt idx="10553">
                  <c:v>1.89113453340066E-5</c:v>
                </c:pt>
                <c:pt idx="10554">
                  <c:v>2.36391816675083E-5</c:v>
                </c:pt>
                <c:pt idx="10555">
                  <c:v>2.60030998342591E-5</c:v>
                </c:pt>
                <c:pt idx="10556">
                  <c:v>2.60030998342591E-5</c:v>
                </c:pt>
                <c:pt idx="10557">
                  <c:v>1.65474271672558E-5</c:v>
                </c:pt>
                <c:pt idx="10558">
                  <c:v>2.60030998342591E-5</c:v>
                </c:pt>
                <c:pt idx="10559">
                  <c:v>2.12752635007574E-5</c:v>
                </c:pt>
                <c:pt idx="10560">
                  <c:v>1.65474271672558E-5</c:v>
                </c:pt>
                <c:pt idx="10561">
                  <c:v>1.65474271672558E-5</c:v>
                </c:pt>
                <c:pt idx="10562">
                  <c:v>1.18195908337541E-5</c:v>
                </c:pt>
                <c:pt idx="10563">
                  <c:v>2.83670180010099E-5</c:v>
                </c:pt>
                <c:pt idx="10564">
                  <c:v>2.83670180010099E-5</c:v>
                </c:pt>
                <c:pt idx="10565">
                  <c:v>3.07309361677607E-5</c:v>
                </c:pt>
                <c:pt idx="10566">
                  <c:v>1.89113453340066E-5</c:v>
                </c:pt>
                <c:pt idx="10567">
                  <c:v>2.60030998342591E-5</c:v>
                </c:pt>
                <c:pt idx="10568">
                  <c:v>2.12752635007574E-5</c:v>
                </c:pt>
                <c:pt idx="10569">
                  <c:v>2.83670180010099E-5</c:v>
                </c:pt>
                <c:pt idx="10570">
                  <c:v>1.18195908337541E-5</c:v>
                </c:pt>
                <c:pt idx="10571">
                  <c:v>1.89113453340066E-5</c:v>
                </c:pt>
                <c:pt idx="10572">
                  <c:v>1.65474271672558E-5</c:v>
                </c:pt>
                <c:pt idx="10573">
                  <c:v>3.30948543345115E-5</c:v>
                </c:pt>
                <c:pt idx="10574">
                  <c:v>9.4556726670033E-6</c:v>
                </c:pt>
                <c:pt idx="10575">
                  <c:v>1.89113453340066E-5</c:v>
                </c:pt>
                <c:pt idx="10576">
                  <c:v>1.65474271672558E-5</c:v>
                </c:pt>
                <c:pt idx="10577">
                  <c:v>1.89113453340066E-5</c:v>
                </c:pt>
                <c:pt idx="10578">
                  <c:v>2.36391816675083E-5</c:v>
                </c:pt>
                <c:pt idx="10579">
                  <c:v>4.0186608834764E-5</c:v>
                </c:pt>
                <c:pt idx="10580">
                  <c:v>1.65474271672558E-5</c:v>
                </c:pt>
                <c:pt idx="10581">
                  <c:v>1.65474271672558E-5</c:v>
                </c:pt>
                <c:pt idx="10582">
                  <c:v>2.12752635007574E-5</c:v>
                </c:pt>
                <c:pt idx="10583">
                  <c:v>1.4183509000505E-5</c:v>
                </c:pt>
                <c:pt idx="10584">
                  <c:v>1.65474271672558E-5</c:v>
                </c:pt>
                <c:pt idx="10585">
                  <c:v>1.89113453340066E-5</c:v>
                </c:pt>
                <c:pt idx="10586">
                  <c:v>2.12752635007574E-5</c:v>
                </c:pt>
                <c:pt idx="10587">
                  <c:v>1.4183509000505E-5</c:v>
                </c:pt>
                <c:pt idx="10588">
                  <c:v>1.65474271672558E-5</c:v>
                </c:pt>
                <c:pt idx="10589">
                  <c:v>7.09175450025248E-6</c:v>
                </c:pt>
                <c:pt idx="10590">
                  <c:v>2.12752635007574E-5</c:v>
                </c:pt>
                <c:pt idx="10591">
                  <c:v>2.83670180010099E-5</c:v>
                </c:pt>
                <c:pt idx="10592">
                  <c:v>1.89113453340066E-5</c:v>
                </c:pt>
                <c:pt idx="10593">
                  <c:v>2.12752635007574E-5</c:v>
                </c:pt>
                <c:pt idx="10594">
                  <c:v>2.12752635007574E-5</c:v>
                </c:pt>
                <c:pt idx="10595">
                  <c:v>1.18195908337541E-5</c:v>
                </c:pt>
                <c:pt idx="10596">
                  <c:v>2.60030998342591E-5</c:v>
                </c:pt>
                <c:pt idx="10597">
                  <c:v>2.36391816675083E-5</c:v>
                </c:pt>
                <c:pt idx="10598">
                  <c:v>9.4556726670033E-6</c:v>
                </c:pt>
                <c:pt idx="10599">
                  <c:v>1.89113453340066E-5</c:v>
                </c:pt>
                <c:pt idx="10600">
                  <c:v>1.4183509000505E-5</c:v>
                </c:pt>
                <c:pt idx="10601">
                  <c:v>9.4556726670033E-6</c:v>
                </c:pt>
                <c:pt idx="10602">
                  <c:v>7.09175450025248E-6</c:v>
                </c:pt>
                <c:pt idx="10603">
                  <c:v>1.4183509000505E-5</c:v>
                </c:pt>
                <c:pt idx="10604">
                  <c:v>3.30948543345115E-5</c:v>
                </c:pt>
                <c:pt idx="10605">
                  <c:v>2.12752635007574E-5</c:v>
                </c:pt>
                <c:pt idx="10606">
                  <c:v>2.83670180010099E-5</c:v>
                </c:pt>
                <c:pt idx="10607">
                  <c:v>1.4183509000505E-5</c:v>
                </c:pt>
                <c:pt idx="10608">
                  <c:v>9.4556726670033E-6</c:v>
                </c:pt>
                <c:pt idx="10609">
                  <c:v>1.4183509000505E-5</c:v>
                </c:pt>
                <c:pt idx="10610">
                  <c:v>2.36391816675083E-5</c:v>
                </c:pt>
                <c:pt idx="10611">
                  <c:v>2.36391816675083E-5</c:v>
                </c:pt>
                <c:pt idx="10612">
                  <c:v>4.72783633350165E-6</c:v>
                </c:pt>
                <c:pt idx="10613">
                  <c:v>2.60030998342591E-5</c:v>
                </c:pt>
                <c:pt idx="10614">
                  <c:v>2.36391816675083E-6</c:v>
                </c:pt>
                <c:pt idx="10615">
                  <c:v>1.65474271672558E-5</c:v>
                </c:pt>
                <c:pt idx="10616">
                  <c:v>2.12752635007574E-5</c:v>
                </c:pt>
                <c:pt idx="10617">
                  <c:v>1.89113453340066E-5</c:v>
                </c:pt>
                <c:pt idx="10618">
                  <c:v>1.65474271672558E-5</c:v>
                </c:pt>
                <c:pt idx="10619">
                  <c:v>1.4183509000505E-5</c:v>
                </c:pt>
                <c:pt idx="10620">
                  <c:v>1.65474271672558E-5</c:v>
                </c:pt>
                <c:pt idx="10621">
                  <c:v>1.89113453340066E-5</c:v>
                </c:pt>
                <c:pt idx="10622">
                  <c:v>1.65474271672558E-5</c:v>
                </c:pt>
                <c:pt idx="10623">
                  <c:v>1.65474271672558E-5</c:v>
                </c:pt>
                <c:pt idx="10624">
                  <c:v>2.12752635007574E-5</c:v>
                </c:pt>
                <c:pt idx="10625">
                  <c:v>4.72783633350165E-6</c:v>
                </c:pt>
                <c:pt idx="10626">
                  <c:v>1.89113453340066E-5</c:v>
                </c:pt>
                <c:pt idx="10627">
                  <c:v>7.09175450025248E-6</c:v>
                </c:pt>
                <c:pt idx="10628">
                  <c:v>9.4556726670033E-6</c:v>
                </c:pt>
                <c:pt idx="10629">
                  <c:v>1.4183509000505E-5</c:v>
                </c:pt>
                <c:pt idx="10630">
                  <c:v>2.36391816675083E-5</c:v>
                </c:pt>
                <c:pt idx="10631">
                  <c:v>0.0</c:v>
                </c:pt>
                <c:pt idx="10632">
                  <c:v>2.12752635007574E-5</c:v>
                </c:pt>
                <c:pt idx="10633">
                  <c:v>9.4556726670033E-6</c:v>
                </c:pt>
                <c:pt idx="10634">
                  <c:v>1.4183509000505E-5</c:v>
                </c:pt>
                <c:pt idx="10635">
                  <c:v>2.12752635007574E-5</c:v>
                </c:pt>
                <c:pt idx="10636">
                  <c:v>1.18195908337541E-5</c:v>
                </c:pt>
                <c:pt idx="10637">
                  <c:v>9.4556726670033E-6</c:v>
                </c:pt>
                <c:pt idx="10638">
                  <c:v>2.36391816675083E-5</c:v>
                </c:pt>
                <c:pt idx="10639">
                  <c:v>7.09175450025248E-6</c:v>
                </c:pt>
                <c:pt idx="10640">
                  <c:v>4.72783633350165E-6</c:v>
                </c:pt>
                <c:pt idx="10641">
                  <c:v>1.65474271672558E-5</c:v>
                </c:pt>
                <c:pt idx="10642">
                  <c:v>1.18195908337541E-5</c:v>
                </c:pt>
                <c:pt idx="10643">
                  <c:v>1.65474271672558E-5</c:v>
                </c:pt>
                <c:pt idx="10644">
                  <c:v>1.65474271672558E-5</c:v>
                </c:pt>
                <c:pt idx="10645">
                  <c:v>9.4556726670033E-6</c:v>
                </c:pt>
                <c:pt idx="10646">
                  <c:v>1.65474271672558E-5</c:v>
                </c:pt>
                <c:pt idx="10647">
                  <c:v>7.09175450025248E-6</c:v>
                </c:pt>
                <c:pt idx="10648">
                  <c:v>9.4556726670033E-6</c:v>
                </c:pt>
                <c:pt idx="10649">
                  <c:v>4.72783633350165E-6</c:v>
                </c:pt>
                <c:pt idx="10650">
                  <c:v>1.65474271672558E-5</c:v>
                </c:pt>
                <c:pt idx="10651">
                  <c:v>1.4183509000505E-5</c:v>
                </c:pt>
                <c:pt idx="10652">
                  <c:v>2.83670180010099E-5</c:v>
                </c:pt>
                <c:pt idx="10653">
                  <c:v>2.12752635007574E-5</c:v>
                </c:pt>
                <c:pt idx="10654">
                  <c:v>1.18195908337541E-5</c:v>
                </c:pt>
                <c:pt idx="10655">
                  <c:v>1.18195908337541E-5</c:v>
                </c:pt>
                <c:pt idx="10656">
                  <c:v>3.07309361677607E-5</c:v>
                </c:pt>
                <c:pt idx="10657">
                  <c:v>2.12752635007574E-5</c:v>
                </c:pt>
                <c:pt idx="10658">
                  <c:v>1.89113453340066E-5</c:v>
                </c:pt>
                <c:pt idx="10659">
                  <c:v>1.18195908337541E-5</c:v>
                </c:pt>
                <c:pt idx="10660">
                  <c:v>1.65474271672558E-5</c:v>
                </c:pt>
                <c:pt idx="10661">
                  <c:v>1.65474271672558E-5</c:v>
                </c:pt>
                <c:pt idx="10662">
                  <c:v>1.4183509000505E-5</c:v>
                </c:pt>
                <c:pt idx="10663">
                  <c:v>9.4556726670033E-6</c:v>
                </c:pt>
                <c:pt idx="10664">
                  <c:v>1.4183509000505E-5</c:v>
                </c:pt>
                <c:pt idx="10665">
                  <c:v>7.09175450025248E-6</c:v>
                </c:pt>
                <c:pt idx="10666">
                  <c:v>1.4183509000505E-5</c:v>
                </c:pt>
                <c:pt idx="10667">
                  <c:v>9.4556726670033E-6</c:v>
                </c:pt>
                <c:pt idx="10668">
                  <c:v>1.65474271672558E-5</c:v>
                </c:pt>
                <c:pt idx="10669">
                  <c:v>1.18195908337541E-5</c:v>
                </c:pt>
                <c:pt idx="10670">
                  <c:v>1.65474271672558E-5</c:v>
                </c:pt>
                <c:pt idx="10671">
                  <c:v>4.72783633350165E-6</c:v>
                </c:pt>
                <c:pt idx="10672">
                  <c:v>1.65474271672558E-5</c:v>
                </c:pt>
                <c:pt idx="10673">
                  <c:v>1.65474271672558E-5</c:v>
                </c:pt>
                <c:pt idx="10674">
                  <c:v>1.18195908337541E-5</c:v>
                </c:pt>
                <c:pt idx="10675">
                  <c:v>2.36391816675083E-6</c:v>
                </c:pt>
                <c:pt idx="10676">
                  <c:v>4.72783633350165E-6</c:v>
                </c:pt>
                <c:pt idx="10677">
                  <c:v>1.89113453340066E-5</c:v>
                </c:pt>
                <c:pt idx="10678">
                  <c:v>9.4556726670033E-6</c:v>
                </c:pt>
                <c:pt idx="10679">
                  <c:v>2.12752635007574E-5</c:v>
                </c:pt>
                <c:pt idx="10680">
                  <c:v>7.09175450025248E-6</c:v>
                </c:pt>
                <c:pt idx="10681">
                  <c:v>1.18195908337541E-5</c:v>
                </c:pt>
                <c:pt idx="10682">
                  <c:v>9.4556726670033E-6</c:v>
                </c:pt>
                <c:pt idx="10683">
                  <c:v>2.12752635007574E-5</c:v>
                </c:pt>
                <c:pt idx="10684">
                  <c:v>4.72783633350165E-6</c:v>
                </c:pt>
                <c:pt idx="10685">
                  <c:v>7.09175450025248E-6</c:v>
                </c:pt>
                <c:pt idx="10686">
                  <c:v>1.4183509000505E-5</c:v>
                </c:pt>
                <c:pt idx="10687">
                  <c:v>1.18195908337541E-5</c:v>
                </c:pt>
                <c:pt idx="10688">
                  <c:v>2.83670180010099E-5</c:v>
                </c:pt>
                <c:pt idx="10689">
                  <c:v>7.09175450025248E-6</c:v>
                </c:pt>
                <c:pt idx="10690">
                  <c:v>2.83670180010099E-5</c:v>
                </c:pt>
                <c:pt idx="10691">
                  <c:v>2.12752635007574E-5</c:v>
                </c:pt>
                <c:pt idx="10692">
                  <c:v>1.65474271672558E-5</c:v>
                </c:pt>
                <c:pt idx="10693">
                  <c:v>1.4183509000505E-5</c:v>
                </c:pt>
                <c:pt idx="10694">
                  <c:v>1.65474271672558E-5</c:v>
                </c:pt>
                <c:pt idx="10695">
                  <c:v>7.09175450025248E-6</c:v>
                </c:pt>
                <c:pt idx="10696">
                  <c:v>1.65474271672558E-5</c:v>
                </c:pt>
                <c:pt idx="10697">
                  <c:v>1.89113453340066E-5</c:v>
                </c:pt>
                <c:pt idx="10698">
                  <c:v>9.4556726670033E-6</c:v>
                </c:pt>
                <c:pt idx="10699">
                  <c:v>7.09175450025248E-6</c:v>
                </c:pt>
                <c:pt idx="10700">
                  <c:v>1.89113453340066E-5</c:v>
                </c:pt>
                <c:pt idx="10701">
                  <c:v>1.65474271672558E-5</c:v>
                </c:pt>
                <c:pt idx="10702">
                  <c:v>3.54587725012624E-5</c:v>
                </c:pt>
                <c:pt idx="10703">
                  <c:v>2.83670180010099E-5</c:v>
                </c:pt>
                <c:pt idx="10704">
                  <c:v>1.18195908337541E-5</c:v>
                </c:pt>
                <c:pt idx="10705">
                  <c:v>4.0186608834764E-5</c:v>
                </c:pt>
                <c:pt idx="10706">
                  <c:v>2.60030998342591E-5</c:v>
                </c:pt>
                <c:pt idx="10707">
                  <c:v>5.20061996685182E-5</c:v>
                </c:pt>
                <c:pt idx="10708">
                  <c:v>4.72783633350165E-5</c:v>
                </c:pt>
                <c:pt idx="10709">
                  <c:v>5.67340360020198E-5</c:v>
                </c:pt>
                <c:pt idx="10710">
                  <c:v>7.09175450025248E-5</c:v>
                </c:pt>
                <c:pt idx="10711">
                  <c:v>5.4370117835269E-5</c:v>
                </c:pt>
                <c:pt idx="10712">
                  <c:v>8.27371358362789E-5</c:v>
                </c:pt>
                <c:pt idx="10713">
                  <c:v>7.56453813360264E-5</c:v>
                </c:pt>
                <c:pt idx="10714">
                  <c:v>7.09175450025248E-5</c:v>
                </c:pt>
                <c:pt idx="10715">
                  <c:v>0.000106376317503787</c:v>
                </c:pt>
                <c:pt idx="10716">
                  <c:v>0.000137107253671548</c:v>
                </c:pt>
                <c:pt idx="10717">
                  <c:v>0.000139471171838299</c:v>
                </c:pt>
                <c:pt idx="10718">
                  <c:v>0.000148926844505302</c:v>
                </c:pt>
                <c:pt idx="10719">
                  <c:v>0.000191477371506817</c:v>
                </c:pt>
                <c:pt idx="10720">
                  <c:v>0.000245847489342086</c:v>
                </c:pt>
                <c:pt idx="10721">
                  <c:v>0.000293125852677102</c:v>
                </c:pt>
                <c:pt idx="10722">
                  <c:v>0.000399502170180889</c:v>
                </c:pt>
                <c:pt idx="10723">
                  <c:v>0.000423141351848398</c:v>
                </c:pt>
                <c:pt idx="10724">
                  <c:v>0.000538973342019188</c:v>
                </c:pt>
                <c:pt idx="10725">
                  <c:v>0.000640621823189474</c:v>
                </c:pt>
                <c:pt idx="10726">
                  <c:v>0.000647713577689726</c:v>
                </c:pt>
                <c:pt idx="10727">
                  <c:v>0.000694991941024743</c:v>
                </c:pt>
                <c:pt idx="10728">
                  <c:v>0.000626438314188969</c:v>
                </c:pt>
                <c:pt idx="10729">
                  <c:v>0.00054370117835269</c:v>
                </c:pt>
                <c:pt idx="10730">
                  <c:v>0.000380590824846883</c:v>
                </c:pt>
                <c:pt idx="10731">
                  <c:v>0.000248211407508837</c:v>
                </c:pt>
                <c:pt idx="10732">
                  <c:v>0.000158382517172305</c:v>
                </c:pt>
                <c:pt idx="10733">
                  <c:v>5.67340360020198E-5</c:v>
                </c:pt>
                <c:pt idx="10734">
                  <c:v>3.30948543345115E-5</c:v>
                </c:pt>
                <c:pt idx="10735">
                  <c:v>1.18195908337541E-5</c:v>
                </c:pt>
                <c:pt idx="10736">
                  <c:v>7.09175450025248E-6</c:v>
                </c:pt>
                <c:pt idx="10737">
                  <c:v>1.18195908337541E-5</c:v>
                </c:pt>
                <c:pt idx="10738">
                  <c:v>7.09175450025248E-6</c:v>
                </c:pt>
                <c:pt idx="10739">
                  <c:v>2.36391816675083E-6</c:v>
                </c:pt>
                <c:pt idx="10740">
                  <c:v>1.4183509000505E-5</c:v>
                </c:pt>
                <c:pt idx="10741">
                  <c:v>1.4183509000505E-5</c:v>
                </c:pt>
                <c:pt idx="10742">
                  <c:v>1.4183509000505E-5</c:v>
                </c:pt>
                <c:pt idx="10743">
                  <c:v>1.18195908337541E-5</c:v>
                </c:pt>
                <c:pt idx="10744">
                  <c:v>7.09175450025248E-6</c:v>
                </c:pt>
                <c:pt idx="10745">
                  <c:v>1.18195908337541E-5</c:v>
                </c:pt>
                <c:pt idx="10746">
                  <c:v>7.09175450025248E-6</c:v>
                </c:pt>
                <c:pt idx="10747">
                  <c:v>2.36391816675083E-6</c:v>
                </c:pt>
                <c:pt idx="10748">
                  <c:v>4.72783633350165E-6</c:v>
                </c:pt>
                <c:pt idx="10749">
                  <c:v>2.36391816675083E-6</c:v>
                </c:pt>
                <c:pt idx="10750">
                  <c:v>7.09175450025248E-6</c:v>
                </c:pt>
                <c:pt idx="10751">
                  <c:v>1.65474271672558E-5</c:v>
                </c:pt>
                <c:pt idx="10752">
                  <c:v>9.4556726670033E-6</c:v>
                </c:pt>
                <c:pt idx="10753">
                  <c:v>4.72783633350165E-6</c:v>
                </c:pt>
                <c:pt idx="10754">
                  <c:v>1.18195908337541E-5</c:v>
                </c:pt>
                <c:pt idx="10755">
                  <c:v>9.4556726670033E-6</c:v>
                </c:pt>
                <c:pt idx="10756">
                  <c:v>7.09175450025248E-6</c:v>
                </c:pt>
                <c:pt idx="10757">
                  <c:v>1.4183509000505E-5</c:v>
                </c:pt>
                <c:pt idx="10758">
                  <c:v>7.09175450025248E-6</c:v>
                </c:pt>
                <c:pt idx="10759">
                  <c:v>4.72783633350165E-6</c:v>
                </c:pt>
                <c:pt idx="10760">
                  <c:v>1.4183509000505E-5</c:v>
                </c:pt>
                <c:pt idx="10761">
                  <c:v>1.4183509000505E-5</c:v>
                </c:pt>
                <c:pt idx="10762">
                  <c:v>1.18195908337541E-5</c:v>
                </c:pt>
                <c:pt idx="10763">
                  <c:v>2.36391816675083E-6</c:v>
                </c:pt>
                <c:pt idx="10764">
                  <c:v>1.18195908337541E-5</c:v>
                </c:pt>
                <c:pt idx="10765">
                  <c:v>7.09175450025248E-6</c:v>
                </c:pt>
                <c:pt idx="10766">
                  <c:v>1.18195908337541E-5</c:v>
                </c:pt>
                <c:pt idx="10767">
                  <c:v>1.18195908337541E-5</c:v>
                </c:pt>
                <c:pt idx="10768">
                  <c:v>7.09175450025248E-6</c:v>
                </c:pt>
                <c:pt idx="10769">
                  <c:v>2.36391816675083E-6</c:v>
                </c:pt>
                <c:pt idx="10770">
                  <c:v>9.4556726670033E-6</c:v>
                </c:pt>
                <c:pt idx="10771">
                  <c:v>4.72783633350165E-6</c:v>
                </c:pt>
                <c:pt idx="10772">
                  <c:v>9.4556726670033E-6</c:v>
                </c:pt>
                <c:pt idx="10773">
                  <c:v>9.4556726670033E-6</c:v>
                </c:pt>
                <c:pt idx="10774">
                  <c:v>1.4183509000505E-5</c:v>
                </c:pt>
                <c:pt idx="10775">
                  <c:v>9.4556726670033E-6</c:v>
                </c:pt>
                <c:pt idx="10776">
                  <c:v>7.09175450025248E-6</c:v>
                </c:pt>
                <c:pt idx="10777">
                  <c:v>9.4556726670033E-6</c:v>
                </c:pt>
                <c:pt idx="10778">
                  <c:v>0.0</c:v>
                </c:pt>
                <c:pt idx="10779">
                  <c:v>9.4556726670033E-6</c:v>
                </c:pt>
                <c:pt idx="10780">
                  <c:v>2.36391816675083E-6</c:v>
                </c:pt>
                <c:pt idx="10781">
                  <c:v>1.18195908337541E-5</c:v>
                </c:pt>
                <c:pt idx="10782">
                  <c:v>4.72783633350165E-6</c:v>
                </c:pt>
                <c:pt idx="10783">
                  <c:v>7.09175450025248E-6</c:v>
                </c:pt>
                <c:pt idx="10784">
                  <c:v>7.09175450025248E-6</c:v>
                </c:pt>
                <c:pt idx="10785">
                  <c:v>9.4556726670033E-6</c:v>
                </c:pt>
                <c:pt idx="10786">
                  <c:v>4.72783633350165E-6</c:v>
                </c:pt>
                <c:pt idx="10787">
                  <c:v>7.09175450025248E-6</c:v>
                </c:pt>
                <c:pt idx="10788">
                  <c:v>7.09175450025248E-6</c:v>
                </c:pt>
                <c:pt idx="10789">
                  <c:v>4.72783633350165E-6</c:v>
                </c:pt>
                <c:pt idx="10790">
                  <c:v>2.36391816675083E-6</c:v>
                </c:pt>
                <c:pt idx="10791">
                  <c:v>9.4556726670033E-6</c:v>
                </c:pt>
                <c:pt idx="10792">
                  <c:v>2.36391816675083E-6</c:v>
                </c:pt>
                <c:pt idx="10793">
                  <c:v>9.4556726670033E-6</c:v>
                </c:pt>
                <c:pt idx="10794">
                  <c:v>4.72783633350165E-6</c:v>
                </c:pt>
                <c:pt idx="10795">
                  <c:v>4.72783633350165E-6</c:v>
                </c:pt>
                <c:pt idx="10796">
                  <c:v>4.72783633350165E-6</c:v>
                </c:pt>
                <c:pt idx="10797">
                  <c:v>1.89113453340066E-5</c:v>
                </c:pt>
                <c:pt idx="10798">
                  <c:v>7.09175450025248E-6</c:v>
                </c:pt>
                <c:pt idx="10799">
                  <c:v>1.4183509000505E-5</c:v>
                </c:pt>
                <c:pt idx="10800">
                  <c:v>2.36391816675083E-6</c:v>
                </c:pt>
                <c:pt idx="10801">
                  <c:v>4.72783633350165E-6</c:v>
                </c:pt>
                <c:pt idx="10802">
                  <c:v>9.4556726670033E-6</c:v>
                </c:pt>
                <c:pt idx="10803">
                  <c:v>4.72783633350165E-6</c:v>
                </c:pt>
                <c:pt idx="10804">
                  <c:v>4.72783633350165E-6</c:v>
                </c:pt>
                <c:pt idx="10805">
                  <c:v>7.09175450025248E-6</c:v>
                </c:pt>
                <c:pt idx="10806">
                  <c:v>1.65474271672558E-5</c:v>
                </c:pt>
                <c:pt idx="10807">
                  <c:v>0.0</c:v>
                </c:pt>
                <c:pt idx="10808">
                  <c:v>4.72783633350165E-6</c:v>
                </c:pt>
                <c:pt idx="10809">
                  <c:v>1.18195908337541E-5</c:v>
                </c:pt>
                <c:pt idx="10810">
                  <c:v>1.89113453340066E-5</c:v>
                </c:pt>
                <c:pt idx="10811">
                  <c:v>9.4556726670033E-6</c:v>
                </c:pt>
                <c:pt idx="10812">
                  <c:v>1.18195908337541E-5</c:v>
                </c:pt>
                <c:pt idx="10813">
                  <c:v>2.36391816675083E-6</c:v>
                </c:pt>
                <c:pt idx="10814">
                  <c:v>1.18195908337541E-5</c:v>
                </c:pt>
                <c:pt idx="10815">
                  <c:v>2.36391816675083E-6</c:v>
                </c:pt>
                <c:pt idx="10816">
                  <c:v>7.09175450025248E-6</c:v>
                </c:pt>
                <c:pt idx="10817">
                  <c:v>7.09175450025248E-6</c:v>
                </c:pt>
                <c:pt idx="10818">
                  <c:v>4.72783633350165E-6</c:v>
                </c:pt>
                <c:pt idx="10819">
                  <c:v>9.4556726670033E-6</c:v>
                </c:pt>
                <c:pt idx="10820">
                  <c:v>1.4183509000505E-5</c:v>
                </c:pt>
                <c:pt idx="10821">
                  <c:v>4.72783633350165E-6</c:v>
                </c:pt>
                <c:pt idx="10822">
                  <c:v>4.72783633350165E-6</c:v>
                </c:pt>
                <c:pt idx="10823">
                  <c:v>7.09175450025248E-6</c:v>
                </c:pt>
                <c:pt idx="10824">
                  <c:v>7.09175450025248E-6</c:v>
                </c:pt>
                <c:pt idx="10825">
                  <c:v>4.72783633350165E-6</c:v>
                </c:pt>
                <c:pt idx="10826">
                  <c:v>2.36391816675083E-6</c:v>
                </c:pt>
                <c:pt idx="10827">
                  <c:v>1.4183509000505E-5</c:v>
                </c:pt>
                <c:pt idx="10828">
                  <c:v>9.4556726670033E-6</c:v>
                </c:pt>
                <c:pt idx="10829">
                  <c:v>4.72783633350165E-6</c:v>
                </c:pt>
                <c:pt idx="10830">
                  <c:v>4.72783633350165E-6</c:v>
                </c:pt>
                <c:pt idx="10831">
                  <c:v>7.09175450025248E-6</c:v>
                </c:pt>
                <c:pt idx="10832">
                  <c:v>7.09175450025248E-6</c:v>
                </c:pt>
                <c:pt idx="10833">
                  <c:v>1.18195908337541E-5</c:v>
                </c:pt>
                <c:pt idx="10834">
                  <c:v>7.09175450025248E-6</c:v>
                </c:pt>
                <c:pt idx="10835">
                  <c:v>7.09175450025248E-6</c:v>
                </c:pt>
                <c:pt idx="10836">
                  <c:v>2.36391816675083E-6</c:v>
                </c:pt>
                <c:pt idx="10837">
                  <c:v>4.72783633350165E-6</c:v>
                </c:pt>
                <c:pt idx="10838">
                  <c:v>9.4556726670033E-6</c:v>
                </c:pt>
                <c:pt idx="10839">
                  <c:v>7.09175450025248E-6</c:v>
                </c:pt>
                <c:pt idx="10840">
                  <c:v>7.09175450025248E-6</c:v>
                </c:pt>
                <c:pt idx="10841">
                  <c:v>2.36391816675083E-6</c:v>
                </c:pt>
                <c:pt idx="10842">
                  <c:v>2.36391816675083E-6</c:v>
                </c:pt>
                <c:pt idx="10843">
                  <c:v>2.36391816675083E-6</c:v>
                </c:pt>
                <c:pt idx="10844">
                  <c:v>1.4183509000505E-5</c:v>
                </c:pt>
                <c:pt idx="10845">
                  <c:v>9.4556726670033E-6</c:v>
                </c:pt>
                <c:pt idx="10846">
                  <c:v>9.4556726670033E-6</c:v>
                </c:pt>
                <c:pt idx="10847">
                  <c:v>9.4556726670033E-6</c:v>
                </c:pt>
                <c:pt idx="10848">
                  <c:v>9.4556726670033E-6</c:v>
                </c:pt>
                <c:pt idx="10849">
                  <c:v>7.09175450025248E-6</c:v>
                </c:pt>
                <c:pt idx="10850">
                  <c:v>1.18195908337541E-5</c:v>
                </c:pt>
                <c:pt idx="10851">
                  <c:v>4.72783633350165E-6</c:v>
                </c:pt>
                <c:pt idx="10852">
                  <c:v>1.18195908337541E-5</c:v>
                </c:pt>
                <c:pt idx="10853">
                  <c:v>1.89113453340066E-5</c:v>
                </c:pt>
                <c:pt idx="10854">
                  <c:v>4.72783633350165E-6</c:v>
                </c:pt>
                <c:pt idx="10855">
                  <c:v>9.4556726670033E-6</c:v>
                </c:pt>
                <c:pt idx="10856">
                  <c:v>9.4556726670033E-6</c:v>
                </c:pt>
                <c:pt idx="10857">
                  <c:v>4.72783633350165E-6</c:v>
                </c:pt>
                <c:pt idx="10858">
                  <c:v>7.09175450025248E-6</c:v>
                </c:pt>
                <c:pt idx="10859">
                  <c:v>1.65474271672558E-5</c:v>
                </c:pt>
                <c:pt idx="10860">
                  <c:v>1.4183509000505E-5</c:v>
                </c:pt>
                <c:pt idx="10861">
                  <c:v>9.4556726670033E-6</c:v>
                </c:pt>
                <c:pt idx="10862">
                  <c:v>7.09175450025248E-6</c:v>
                </c:pt>
                <c:pt idx="10863">
                  <c:v>9.4556726670033E-6</c:v>
                </c:pt>
                <c:pt idx="10864">
                  <c:v>1.18195908337541E-5</c:v>
                </c:pt>
                <c:pt idx="10865">
                  <c:v>7.09175450025248E-6</c:v>
                </c:pt>
                <c:pt idx="10866">
                  <c:v>1.18195908337541E-5</c:v>
                </c:pt>
                <c:pt idx="10867">
                  <c:v>7.09175450025248E-6</c:v>
                </c:pt>
                <c:pt idx="10868">
                  <c:v>7.09175450025248E-6</c:v>
                </c:pt>
                <c:pt idx="10869">
                  <c:v>9.4556726670033E-6</c:v>
                </c:pt>
                <c:pt idx="10870">
                  <c:v>9.4556726670033E-6</c:v>
                </c:pt>
                <c:pt idx="10871">
                  <c:v>0.0</c:v>
                </c:pt>
                <c:pt idx="10872">
                  <c:v>1.18195908337541E-5</c:v>
                </c:pt>
                <c:pt idx="10873">
                  <c:v>7.09175450025248E-6</c:v>
                </c:pt>
                <c:pt idx="10874">
                  <c:v>4.72783633350165E-6</c:v>
                </c:pt>
                <c:pt idx="10875">
                  <c:v>4.72783633350165E-6</c:v>
                </c:pt>
                <c:pt idx="10876">
                  <c:v>1.4183509000505E-5</c:v>
                </c:pt>
                <c:pt idx="10877">
                  <c:v>4.72783633350165E-6</c:v>
                </c:pt>
                <c:pt idx="10878">
                  <c:v>9.4556726670033E-6</c:v>
                </c:pt>
                <c:pt idx="10879">
                  <c:v>7.09175450025248E-6</c:v>
                </c:pt>
                <c:pt idx="10880">
                  <c:v>2.36391816675083E-6</c:v>
                </c:pt>
                <c:pt idx="10881">
                  <c:v>4.72783633350165E-6</c:v>
                </c:pt>
                <c:pt idx="10882">
                  <c:v>4.72783633350165E-6</c:v>
                </c:pt>
                <c:pt idx="10883">
                  <c:v>0.0</c:v>
                </c:pt>
                <c:pt idx="10884">
                  <c:v>4.72783633350165E-6</c:v>
                </c:pt>
                <c:pt idx="10885">
                  <c:v>1.65474271672558E-5</c:v>
                </c:pt>
                <c:pt idx="10886">
                  <c:v>9.4556726670033E-6</c:v>
                </c:pt>
                <c:pt idx="10887">
                  <c:v>7.09175450025248E-6</c:v>
                </c:pt>
                <c:pt idx="10888">
                  <c:v>4.72783633350165E-6</c:v>
                </c:pt>
                <c:pt idx="10889">
                  <c:v>9.4556726670033E-6</c:v>
                </c:pt>
                <c:pt idx="10890">
                  <c:v>2.36391816675083E-6</c:v>
                </c:pt>
                <c:pt idx="10891">
                  <c:v>2.36391816675083E-6</c:v>
                </c:pt>
                <c:pt idx="10892">
                  <c:v>7.09175450025248E-6</c:v>
                </c:pt>
                <c:pt idx="10893">
                  <c:v>7.09175450025248E-6</c:v>
                </c:pt>
                <c:pt idx="10894">
                  <c:v>7.09175450025248E-6</c:v>
                </c:pt>
                <c:pt idx="10895">
                  <c:v>9.4556726670033E-6</c:v>
                </c:pt>
                <c:pt idx="10896">
                  <c:v>7.09175450025248E-6</c:v>
                </c:pt>
                <c:pt idx="10897">
                  <c:v>2.36391816675083E-6</c:v>
                </c:pt>
                <c:pt idx="10898">
                  <c:v>1.4183509000505E-5</c:v>
                </c:pt>
                <c:pt idx="10899">
                  <c:v>2.36391816675083E-6</c:v>
                </c:pt>
                <c:pt idx="10900">
                  <c:v>2.36391816675083E-6</c:v>
                </c:pt>
                <c:pt idx="10901">
                  <c:v>9.4556726670033E-6</c:v>
                </c:pt>
                <c:pt idx="10902">
                  <c:v>4.72783633350165E-6</c:v>
                </c:pt>
                <c:pt idx="10903">
                  <c:v>4.72783633350165E-6</c:v>
                </c:pt>
                <c:pt idx="10904">
                  <c:v>4.72783633350165E-6</c:v>
                </c:pt>
                <c:pt idx="10905">
                  <c:v>4.72783633350165E-6</c:v>
                </c:pt>
                <c:pt idx="10906">
                  <c:v>7.09175450025248E-6</c:v>
                </c:pt>
                <c:pt idx="10907">
                  <c:v>9.4556726670033E-6</c:v>
                </c:pt>
                <c:pt idx="10908">
                  <c:v>1.18195908337541E-5</c:v>
                </c:pt>
                <c:pt idx="10909">
                  <c:v>1.65474271672558E-5</c:v>
                </c:pt>
                <c:pt idx="10910">
                  <c:v>4.72783633350165E-6</c:v>
                </c:pt>
                <c:pt idx="10911">
                  <c:v>4.72783633350165E-6</c:v>
                </c:pt>
                <c:pt idx="10912">
                  <c:v>9.4556726670033E-6</c:v>
                </c:pt>
                <c:pt idx="10913">
                  <c:v>1.89113453340066E-5</c:v>
                </c:pt>
                <c:pt idx="10914">
                  <c:v>9.4556726670033E-6</c:v>
                </c:pt>
                <c:pt idx="10915">
                  <c:v>9.4556726670033E-6</c:v>
                </c:pt>
                <c:pt idx="10916">
                  <c:v>9.4556726670033E-6</c:v>
                </c:pt>
                <c:pt idx="10917">
                  <c:v>4.72783633350165E-6</c:v>
                </c:pt>
                <c:pt idx="10918">
                  <c:v>1.4183509000505E-5</c:v>
                </c:pt>
                <c:pt idx="10919">
                  <c:v>4.72783633350165E-6</c:v>
                </c:pt>
                <c:pt idx="10920">
                  <c:v>4.72783633350165E-6</c:v>
                </c:pt>
                <c:pt idx="10921">
                  <c:v>1.4183509000505E-5</c:v>
                </c:pt>
                <c:pt idx="10922">
                  <c:v>4.72783633350165E-6</c:v>
                </c:pt>
                <c:pt idx="10923">
                  <c:v>7.09175450025248E-6</c:v>
                </c:pt>
                <c:pt idx="10924">
                  <c:v>9.4556726670033E-6</c:v>
                </c:pt>
                <c:pt idx="10925">
                  <c:v>9.4556726670033E-6</c:v>
                </c:pt>
                <c:pt idx="10926">
                  <c:v>7.09175450025248E-6</c:v>
                </c:pt>
                <c:pt idx="10927">
                  <c:v>1.65474271672558E-5</c:v>
                </c:pt>
                <c:pt idx="10928">
                  <c:v>2.36391816675083E-6</c:v>
                </c:pt>
                <c:pt idx="10929">
                  <c:v>9.4556726670033E-6</c:v>
                </c:pt>
                <c:pt idx="10930">
                  <c:v>4.72783633350165E-6</c:v>
                </c:pt>
                <c:pt idx="10931">
                  <c:v>2.36391816675083E-6</c:v>
                </c:pt>
                <c:pt idx="10932">
                  <c:v>7.09175450025248E-6</c:v>
                </c:pt>
                <c:pt idx="10933">
                  <c:v>4.72783633350165E-6</c:v>
                </c:pt>
                <c:pt idx="10934">
                  <c:v>7.09175450025248E-6</c:v>
                </c:pt>
                <c:pt idx="10935">
                  <c:v>1.65474271672558E-5</c:v>
                </c:pt>
                <c:pt idx="10936">
                  <c:v>2.36391816675083E-6</c:v>
                </c:pt>
                <c:pt idx="10937">
                  <c:v>4.72783633350165E-6</c:v>
                </c:pt>
                <c:pt idx="10938">
                  <c:v>0.0</c:v>
                </c:pt>
                <c:pt idx="10939">
                  <c:v>1.4183509000505E-5</c:v>
                </c:pt>
                <c:pt idx="10940">
                  <c:v>4.72783633350165E-6</c:v>
                </c:pt>
                <c:pt idx="10941">
                  <c:v>9.4556726670033E-6</c:v>
                </c:pt>
                <c:pt idx="10942">
                  <c:v>7.09175450025248E-6</c:v>
                </c:pt>
                <c:pt idx="10943">
                  <c:v>9.4556726670033E-6</c:v>
                </c:pt>
                <c:pt idx="10944">
                  <c:v>1.65474271672558E-5</c:v>
                </c:pt>
                <c:pt idx="10945">
                  <c:v>0.0</c:v>
                </c:pt>
                <c:pt idx="10946">
                  <c:v>7.09175450025248E-6</c:v>
                </c:pt>
                <c:pt idx="10947">
                  <c:v>9.4556726670033E-6</c:v>
                </c:pt>
                <c:pt idx="10948">
                  <c:v>1.18195908337541E-5</c:v>
                </c:pt>
                <c:pt idx="10949">
                  <c:v>0.0</c:v>
                </c:pt>
                <c:pt idx="10950">
                  <c:v>1.18195908337541E-5</c:v>
                </c:pt>
                <c:pt idx="10951">
                  <c:v>4.72783633350165E-6</c:v>
                </c:pt>
                <c:pt idx="10952">
                  <c:v>4.72783633350165E-6</c:v>
                </c:pt>
                <c:pt idx="10953">
                  <c:v>2.36391816675083E-6</c:v>
                </c:pt>
                <c:pt idx="10954">
                  <c:v>9.4556726670033E-6</c:v>
                </c:pt>
                <c:pt idx="10955">
                  <c:v>7.09175450025248E-6</c:v>
                </c:pt>
                <c:pt idx="10956">
                  <c:v>2.36391816675083E-6</c:v>
                </c:pt>
                <c:pt idx="10957">
                  <c:v>7.09175450025248E-6</c:v>
                </c:pt>
                <c:pt idx="10958">
                  <c:v>4.72783633350165E-6</c:v>
                </c:pt>
                <c:pt idx="10959">
                  <c:v>9.4556726670033E-6</c:v>
                </c:pt>
                <c:pt idx="10960">
                  <c:v>9.4556726670033E-6</c:v>
                </c:pt>
                <c:pt idx="10961">
                  <c:v>7.09175450025248E-6</c:v>
                </c:pt>
                <c:pt idx="10962">
                  <c:v>9.4556726670033E-6</c:v>
                </c:pt>
                <c:pt idx="10963">
                  <c:v>2.36391816675083E-6</c:v>
                </c:pt>
                <c:pt idx="10964">
                  <c:v>7.09175450025248E-6</c:v>
                </c:pt>
                <c:pt idx="10965">
                  <c:v>0.0</c:v>
                </c:pt>
                <c:pt idx="10966">
                  <c:v>7.09175450025248E-6</c:v>
                </c:pt>
                <c:pt idx="10967">
                  <c:v>4.72783633350165E-6</c:v>
                </c:pt>
                <c:pt idx="10968">
                  <c:v>9.4556726670033E-6</c:v>
                </c:pt>
                <c:pt idx="10969">
                  <c:v>4.72783633350165E-6</c:v>
                </c:pt>
                <c:pt idx="10970">
                  <c:v>9.4556726670033E-6</c:v>
                </c:pt>
                <c:pt idx="10971">
                  <c:v>7.09175450025248E-6</c:v>
                </c:pt>
                <c:pt idx="10972">
                  <c:v>2.36391816675083E-6</c:v>
                </c:pt>
                <c:pt idx="10973">
                  <c:v>7.09175450025248E-6</c:v>
                </c:pt>
                <c:pt idx="10974">
                  <c:v>7.09175450025248E-6</c:v>
                </c:pt>
                <c:pt idx="10975">
                  <c:v>9.4556726670033E-6</c:v>
                </c:pt>
                <c:pt idx="10976">
                  <c:v>2.36391816675083E-6</c:v>
                </c:pt>
                <c:pt idx="10977">
                  <c:v>1.18195908337541E-5</c:v>
                </c:pt>
                <c:pt idx="10978">
                  <c:v>9.4556726670033E-6</c:v>
                </c:pt>
                <c:pt idx="10979">
                  <c:v>2.36391816675083E-5</c:v>
                </c:pt>
                <c:pt idx="10980">
                  <c:v>7.09175450025248E-6</c:v>
                </c:pt>
                <c:pt idx="10981">
                  <c:v>1.18195908337541E-5</c:v>
                </c:pt>
                <c:pt idx="10982">
                  <c:v>7.09175450025248E-6</c:v>
                </c:pt>
                <c:pt idx="10983">
                  <c:v>1.89113453340066E-5</c:v>
                </c:pt>
                <c:pt idx="10984">
                  <c:v>1.65474271672558E-5</c:v>
                </c:pt>
                <c:pt idx="10985">
                  <c:v>7.09175450025248E-6</c:v>
                </c:pt>
                <c:pt idx="10986">
                  <c:v>3.54587725012624E-5</c:v>
                </c:pt>
                <c:pt idx="10987">
                  <c:v>1.4183509000505E-5</c:v>
                </c:pt>
                <c:pt idx="10988">
                  <c:v>7.09175450025248E-6</c:v>
                </c:pt>
                <c:pt idx="10989">
                  <c:v>9.4556726670033E-6</c:v>
                </c:pt>
                <c:pt idx="10990">
                  <c:v>4.72783633350165E-6</c:v>
                </c:pt>
                <c:pt idx="10991">
                  <c:v>7.09175450025248E-6</c:v>
                </c:pt>
                <c:pt idx="10992">
                  <c:v>2.36391816675083E-6</c:v>
                </c:pt>
                <c:pt idx="10993">
                  <c:v>4.72783633350165E-6</c:v>
                </c:pt>
                <c:pt idx="10994">
                  <c:v>4.72783633350165E-6</c:v>
                </c:pt>
                <c:pt idx="10995">
                  <c:v>2.36391816675083E-6</c:v>
                </c:pt>
                <c:pt idx="10996">
                  <c:v>4.72783633350165E-6</c:v>
                </c:pt>
                <c:pt idx="10997">
                  <c:v>4.72783633350165E-6</c:v>
                </c:pt>
                <c:pt idx="10998">
                  <c:v>7.09175450025248E-6</c:v>
                </c:pt>
                <c:pt idx="10999">
                  <c:v>2.36391816675083E-6</c:v>
                </c:pt>
                <c:pt idx="11000">
                  <c:v>7.09175450025248E-6</c:v>
                </c:pt>
                <c:pt idx="11001">
                  <c:v>4.72783633350165E-6</c:v>
                </c:pt>
                <c:pt idx="11002">
                  <c:v>4.72783633350165E-6</c:v>
                </c:pt>
                <c:pt idx="11003">
                  <c:v>7.09175450025248E-6</c:v>
                </c:pt>
                <c:pt idx="11004">
                  <c:v>4.72783633350165E-6</c:v>
                </c:pt>
                <c:pt idx="11005">
                  <c:v>0.0</c:v>
                </c:pt>
                <c:pt idx="11006">
                  <c:v>1.18195908337541E-5</c:v>
                </c:pt>
                <c:pt idx="11007">
                  <c:v>4.72783633350165E-6</c:v>
                </c:pt>
                <c:pt idx="11008">
                  <c:v>2.36391816675083E-6</c:v>
                </c:pt>
                <c:pt idx="11009">
                  <c:v>9.4556726670033E-6</c:v>
                </c:pt>
                <c:pt idx="11010">
                  <c:v>4.72783633350165E-6</c:v>
                </c:pt>
                <c:pt idx="11011">
                  <c:v>9.4556726670033E-6</c:v>
                </c:pt>
                <c:pt idx="11012">
                  <c:v>7.09175450025248E-6</c:v>
                </c:pt>
                <c:pt idx="11013">
                  <c:v>4.72783633350165E-6</c:v>
                </c:pt>
                <c:pt idx="11014">
                  <c:v>2.36391816675083E-6</c:v>
                </c:pt>
                <c:pt idx="11015">
                  <c:v>9.4556726670033E-6</c:v>
                </c:pt>
                <c:pt idx="11016">
                  <c:v>9.4556726670033E-6</c:v>
                </c:pt>
                <c:pt idx="11017">
                  <c:v>7.09175450025248E-6</c:v>
                </c:pt>
                <c:pt idx="11018">
                  <c:v>9.4556726670033E-6</c:v>
                </c:pt>
                <c:pt idx="11019">
                  <c:v>2.36391816675083E-6</c:v>
                </c:pt>
                <c:pt idx="11020">
                  <c:v>0.0</c:v>
                </c:pt>
                <c:pt idx="11021">
                  <c:v>4.72783633350165E-6</c:v>
                </c:pt>
                <c:pt idx="11022">
                  <c:v>2.36391816675083E-6</c:v>
                </c:pt>
                <c:pt idx="11023">
                  <c:v>4.72783633350165E-6</c:v>
                </c:pt>
                <c:pt idx="11024">
                  <c:v>7.09175450025248E-6</c:v>
                </c:pt>
                <c:pt idx="11025">
                  <c:v>2.36391816675083E-6</c:v>
                </c:pt>
                <c:pt idx="11026">
                  <c:v>9.4556726670033E-6</c:v>
                </c:pt>
                <c:pt idx="11027">
                  <c:v>7.09175450025248E-6</c:v>
                </c:pt>
                <c:pt idx="11028">
                  <c:v>4.72783633350165E-6</c:v>
                </c:pt>
                <c:pt idx="11029">
                  <c:v>9.4556726670033E-6</c:v>
                </c:pt>
                <c:pt idx="11030">
                  <c:v>4.72783633350165E-6</c:v>
                </c:pt>
                <c:pt idx="11031">
                  <c:v>4.72783633350165E-6</c:v>
                </c:pt>
                <c:pt idx="11032">
                  <c:v>2.36391816675083E-6</c:v>
                </c:pt>
                <c:pt idx="11033">
                  <c:v>2.36391816675083E-6</c:v>
                </c:pt>
                <c:pt idx="11034">
                  <c:v>2.36391816675083E-6</c:v>
                </c:pt>
                <c:pt idx="11035">
                  <c:v>4.72783633350165E-6</c:v>
                </c:pt>
                <c:pt idx="11036">
                  <c:v>9.4556726670033E-6</c:v>
                </c:pt>
                <c:pt idx="11037">
                  <c:v>2.36391816675083E-6</c:v>
                </c:pt>
                <c:pt idx="11038">
                  <c:v>1.18195908337541E-5</c:v>
                </c:pt>
                <c:pt idx="11039">
                  <c:v>1.18195908337541E-5</c:v>
                </c:pt>
                <c:pt idx="11040">
                  <c:v>1.89113453340066E-5</c:v>
                </c:pt>
                <c:pt idx="11041">
                  <c:v>7.09175450025248E-6</c:v>
                </c:pt>
                <c:pt idx="11042">
                  <c:v>4.72783633350165E-6</c:v>
                </c:pt>
                <c:pt idx="11043">
                  <c:v>4.72783633350165E-6</c:v>
                </c:pt>
                <c:pt idx="11044">
                  <c:v>9.4556726670033E-6</c:v>
                </c:pt>
                <c:pt idx="11045">
                  <c:v>9.4556726670033E-6</c:v>
                </c:pt>
                <c:pt idx="11046">
                  <c:v>1.18195908337541E-5</c:v>
                </c:pt>
                <c:pt idx="11047">
                  <c:v>1.18195908337541E-5</c:v>
                </c:pt>
                <c:pt idx="11048">
                  <c:v>7.09175450025248E-6</c:v>
                </c:pt>
                <c:pt idx="11049">
                  <c:v>1.4183509000505E-5</c:v>
                </c:pt>
                <c:pt idx="11050">
                  <c:v>4.72783633350165E-6</c:v>
                </c:pt>
                <c:pt idx="11051">
                  <c:v>4.72783633350165E-6</c:v>
                </c:pt>
                <c:pt idx="11052">
                  <c:v>2.36391816675083E-6</c:v>
                </c:pt>
                <c:pt idx="11053">
                  <c:v>7.09175450025248E-6</c:v>
                </c:pt>
                <c:pt idx="11054">
                  <c:v>1.18195908337541E-5</c:v>
                </c:pt>
                <c:pt idx="11055">
                  <c:v>1.18195908337541E-5</c:v>
                </c:pt>
                <c:pt idx="11056">
                  <c:v>4.72783633350165E-6</c:v>
                </c:pt>
                <c:pt idx="11057">
                  <c:v>0.0</c:v>
                </c:pt>
                <c:pt idx="11058">
                  <c:v>2.36391816675083E-6</c:v>
                </c:pt>
                <c:pt idx="11059">
                  <c:v>1.4183509000505E-5</c:v>
                </c:pt>
                <c:pt idx="11060">
                  <c:v>2.12752635007574E-5</c:v>
                </c:pt>
                <c:pt idx="11061">
                  <c:v>1.4183509000505E-5</c:v>
                </c:pt>
                <c:pt idx="11062">
                  <c:v>7.09175450025248E-6</c:v>
                </c:pt>
                <c:pt idx="11063">
                  <c:v>1.18195908337541E-5</c:v>
                </c:pt>
                <c:pt idx="11064">
                  <c:v>4.72783633350165E-6</c:v>
                </c:pt>
                <c:pt idx="11065">
                  <c:v>4.72783633350165E-6</c:v>
                </c:pt>
                <c:pt idx="11066">
                  <c:v>9.4556726670033E-6</c:v>
                </c:pt>
                <c:pt idx="11067">
                  <c:v>2.36391816675083E-6</c:v>
                </c:pt>
                <c:pt idx="11068">
                  <c:v>4.72783633350165E-6</c:v>
                </c:pt>
                <c:pt idx="11069">
                  <c:v>4.72783633350165E-6</c:v>
                </c:pt>
                <c:pt idx="11070">
                  <c:v>4.72783633350165E-6</c:v>
                </c:pt>
                <c:pt idx="11071">
                  <c:v>7.09175450025248E-6</c:v>
                </c:pt>
                <c:pt idx="11072">
                  <c:v>9.4556726670033E-6</c:v>
                </c:pt>
                <c:pt idx="11073">
                  <c:v>4.72783633350165E-6</c:v>
                </c:pt>
                <c:pt idx="11074">
                  <c:v>4.72783633350165E-6</c:v>
                </c:pt>
                <c:pt idx="11075">
                  <c:v>9.4556726670033E-6</c:v>
                </c:pt>
                <c:pt idx="11076">
                  <c:v>9.4556726670033E-6</c:v>
                </c:pt>
                <c:pt idx="11077">
                  <c:v>1.18195908337541E-5</c:v>
                </c:pt>
                <c:pt idx="11078">
                  <c:v>1.18195908337541E-5</c:v>
                </c:pt>
                <c:pt idx="11079">
                  <c:v>7.09175450025248E-6</c:v>
                </c:pt>
                <c:pt idx="11080">
                  <c:v>0.0</c:v>
                </c:pt>
                <c:pt idx="11081">
                  <c:v>4.72783633350165E-6</c:v>
                </c:pt>
                <c:pt idx="11082">
                  <c:v>7.09175450025248E-6</c:v>
                </c:pt>
                <c:pt idx="11083">
                  <c:v>1.18195908337541E-5</c:v>
                </c:pt>
                <c:pt idx="11084">
                  <c:v>9.4556726670033E-6</c:v>
                </c:pt>
                <c:pt idx="11085">
                  <c:v>1.18195908337541E-5</c:v>
                </c:pt>
                <c:pt idx="11086">
                  <c:v>4.72783633350165E-6</c:v>
                </c:pt>
                <c:pt idx="11087">
                  <c:v>7.09175450025248E-6</c:v>
                </c:pt>
                <c:pt idx="11088">
                  <c:v>0.0</c:v>
                </c:pt>
                <c:pt idx="11089">
                  <c:v>7.09175450025248E-6</c:v>
                </c:pt>
                <c:pt idx="11090">
                  <c:v>7.09175450025248E-6</c:v>
                </c:pt>
                <c:pt idx="11091">
                  <c:v>7.09175450025248E-6</c:v>
                </c:pt>
                <c:pt idx="11092">
                  <c:v>7.09175450025248E-6</c:v>
                </c:pt>
                <c:pt idx="11093">
                  <c:v>2.36391816675083E-6</c:v>
                </c:pt>
                <c:pt idx="11094">
                  <c:v>4.72783633350165E-6</c:v>
                </c:pt>
                <c:pt idx="11095">
                  <c:v>1.18195908337541E-5</c:v>
                </c:pt>
                <c:pt idx="11096">
                  <c:v>4.72783633350165E-6</c:v>
                </c:pt>
                <c:pt idx="11097">
                  <c:v>1.4183509000505E-5</c:v>
                </c:pt>
                <c:pt idx="11098">
                  <c:v>9.4556726670033E-6</c:v>
                </c:pt>
                <c:pt idx="11099">
                  <c:v>2.36391816675083E-6</c:v>
                </c:pt>
                <c:pt idx="11100">
                  <c:v>7.09175450025248E-6</c:v>
                </c:pt>
                <c:pt idx="11101">
                  <c:v>4.72783633350165E-6</c:v>
                </c:pt>
                <c:pt idx="11102">
                  <c:v>1.89113453340066E-5</c:v>
                </c:pt>
                <c:pt idx="11103">
                  <c:v>7.09175450025248E-6</c:v>
                </c:pt>
                <c:pt idx="11104">
                  <c:v>1.4183509000505E-5</c:v>
                </c:pt>
                <c:pt idx="11105">
                  <c:v>4.72783633350165E-6</c:v>
                </c:pt>
                <c:pt idx="11106">
                  <c:v>2.12752635007574E-5</c:v>
                </c:pt>
                <c:pt idx="11107">
                  <c:v>7.09175450025248E-6</c:v>
                </c:pt>
                <c:pt idx="11108">
                  <c:v>1.89113453340066E-5</c:v>
                </c:pt>
                <c:pt idx="11109">
                  <c:v>9.4556726670033E-6</c:v>
                </c:pt>
                <c:pt idx="11110">
                  <c:v>1.65474271672558E-5</c:v>
                </c:pt>
                <c:pt idx="11111">
                  <c:v>2.36391816675083E-6</c:v>
                </c:pt>
                <c:pt idx="11112">
                  <c:v>4.72783633350165E-6</c:v>
                </c:pt>
                <c:pt idx="11113">
                  <c:v>2.12752635007574E-5</c:v>
                </c:pt>
                <c:pt idx="11114">
                  <c:v>2.36391816675083E-6</c:v>
                </c:pt>
                <c:pt idx="11115">
                  <c:v>9.4556726670033E-6</c:v>
                </c:pt>
                <c:pt idx="11116">
                  <c:v>9.4556726670033E-6</c:v>
                </c:pt>
                <c:pt idx="11117">
                  <c:v>9.4556726670033E-6</c:v>
                </c:pt>
                <c:pt idx="11118">
                  <c:v>2.36391816675083E-6</c:v>
                </c:pt>
                <c:pt idx="11119">
                  <c:v>7.09175450025248E-6</c:v>
                </c:pt>
                <c:pt idx="11120">
                  <c:v>2.36391816675083E-6</c:v>
                </c:pt>
                <c:pt idx="11121">
                  <c:v>1.18195908337541E-5</c:v>
                </c:pt>
                <c:pt idx="11122">
                  <c:v>4.72783633350165E-6</c:v>
                </c:pt>
                <c:pt idx="11123">
                  <c:v>7.09175450025248E-6</c:v>
                </c:pt>
                <c:pt idx="11124">
                  <c:v>1.18195908337541E-5</c:v>
                </c:pt>
                <c:pt idx="11125">
                  <c:v>9.4556726670033E-6</c:v>
                </c:pt>
                <c:pt idx="11126">
                  <c:v>4.72783633350165E-6</c:v>
                </c:pt>
                <c:pt idx="11127">
                  <c:v>7.09175450025248E-6</c:v>
                </c:pt>
                <c:pt idx="11128">
                  <c:v>7.09175450025248E-6</c:v>
                </c:pt>
                <c:pt idx="11129">
                  <c:v>4.72783633350165E-6</c:v>
                </c:pt>
                <c:pt idx="11130">
                  <c:v>4.72783633350165E-6</c:v>
                </c:pt>
                <c:pt idx="11131">
                  <c:v>4.72783633350165E-6</c:v>
                </c:pt>
                <c:pt idx="11132">
                  <c:v>9.4556726670033E-6</c:v>
                </c:pt>
                <c:pt idx="11133">
                  <c:v>4.72783633350165E-6</c:v>
                </c:pt>
                <c:pt idx="11134">
                  <c:v>7.09175450025248E-6</c:v>
                </c:pt>
                <c:pt idx="11135">
                  <c:v>9.4556726670033E-6</c:v>
                </c:pt>
                <c:pt idx="11136">
                  <c:v>9.4556726670033E-6</c:v>
                </c:pt>
                <c:pt idx="11137">
                  <c:v>0.0</c:v>
                </c:pt>
                <c:pt idx="11138">
                  <c:v>7.09175450025248E-6</c:v>
                </c:pt>
                <c:pt idx="11139">
                  <c:v>4.72783633350165E-6</c:v>
                </c:pt>
                <c:pt idx="11140">
                  <c:v>0.0</c:v>
                </c:pt>
                <c:pt idx="11141">
                  <c:v>9.4556726670033E-6</c:v>
                </c:pt>
                <c:pt idx="11142">
                  <c:v>4.72783633350165E-6</c:v>
                </c:pt>
                <c:pt idx="11143">
                  <c:v>7.09175450025248E-6</c:v>
                </c:pt>
                <c:pt idx="11144">
                  <c:v>7.09175450025248E-6</c:v>
                </c:pt>
                <c:pt idx="11145">
                  <c:v>4.72783633350165E-6</c:v>
                </c:pt>
                <c:pt idx="11146">
                  <c:v>4.72783633350165E-6</c:v>
                </c:pt>
                <c:pt idx="11147">
                  <c:v>7.09175450025248E-6</c:v>
                </c:pt>
                <c:pt idx="11148">
                  <c:v>7.09175450025248E-6</c:v>
                </c:pt>
                <c:pt idx="11149">
                  <c:v>4.72783633350165E-6</c:v>
                </c:pt>
                <c:pt idx="11150">
                  <c:v>4.72783633350165E-6</c:v>
                </c:pt>
                <c:pt idx="11151">
                  <c:v>7.09175450025248E-6</c:v>
                </c:pt>
                <c:pt idx="11152">
                  <c:v>0.0</c:v>
                </c:pt>
                <c:pt idx="11153">
                  <c:v>1.65474271672558E-5</c:v>
                </c:pt>
                <c:pt idx="11154">
                  <c:v>9.4556726670033E-6</c:v>
                </c:pt>
                <c:pt idx="11155">
                  <c:v>1.18195908337541E-5</c:v>
                </c:pt>
                <c:pt idx="11156">
                  <c:v>0.0</c:v>
                </c:pt>
                <c:pt idx="11157">
                  <c:v>4.72783633350165E-6</c:v>
                </c:pt>
                <c:pt idx="11158">
                  <c:v>7.09175450025248E-6</c:v>
                </c:pt>
                <c:pt idx="11159">
                  <c:v>4.72783633350165E-6</c:v>
                </c:pt>
                <c:pt idx="11160">
                  <c:v>7.09175450025248E-6</c:v>
                </c:pt>
                <c:pt idx="11161">
                  <c:v>9.4556726670033E-6</c:v>
                </c:pt>
                <c:pt idx="11162">
                  <c:v>4.72783633350165E-6</c:v>
                </c:pt>
                <c:pt idx="11163">
                  <c:v>7.09175450025248E-6</c:v>
                </c:pt>
                <c:pt idx="11164">
                  <c:v>4.72783633350165E-6</c:v>
                </c:pt>
                <c:pt idx="11165">
                  <c:v>4.72783633350165E-6</c:v>
                </c:pt>
                <c:pt idx="11166">
                  <c:v>2.36391816675083E-6</c:v>
                </c:pt>
                <c:pt idx="11167">
                  <c:v>9.4556726670033E-6</c:v>
                </c:pt>
                <c:pt idx="11168">
                  <c:v>9.4556726670033E-6</c:v>
                </c:pt>
                <c:pt idx="11169">
                  <c:v>0.0</c:v>
                </c:pt>
                <c:pt idx="11170">
                  <c:v>0.0</c:v>
                </c:pt>
                <c:pt idx="11171">
                  <c:v>7.09175450025248E-6</c:v>
                </c:pt>
                <c:pt idx="11172">
                  <c:v>7.09175450025248E-6</c:v>
                </c:pt>
                <c:pt idx="11173">
                  <c:v>7.09175450025248E-6</c:v>
                </c:pt>
                <c:pt idx="11174">
                  <c:v>7.09175450025248E-6</c:v>
                </c:pt>
                <c:pt idx="11175">
                  <c:v>1.18195908337541E-5</c:v>
                </c:pt>
                <c:pt idx="11176">
                  <c:v>2.36391816675083E-6</c:v>
                </c:pt>
                <c:pt idx="11177">
                  <c:v>0.0</c:v>
                </c:pt>
                <c:pt idx="11178">
                  <c:v>0.0</c:v>
                </c:pt>
                <c:pt idx="11179">
                  <c:v>2.36391816675083E-6</c:v>
                </c:pt>
                <c:pt idx="11180">
                  <c:v>4.72783633350165E-6</c:v>
                </c:pt>
                <c:pt idx="11181">
                  <c:v>4.72783633350165E-6</c:v>
                </c:pt>
                <c:pt idx="11182">
                  <c:v>9.4556726670033E-6</c:v>
                </c:pt>
                <c:pt idx="11183">
                  <c:v>2.36391816675083E-6</c:v>
                </c:pt>
                <c:pt idx="11184">
                  <c:v>2.36391816675083E-6</c:v>
                </c:pt>
                <c:pt idx="11185">
                  <c:v>9.4556726670033E-6</c:v>
                </c:pt>
                <c:pt idx="11186">
                  <c:v>7.09175450025248E-6</c:v>
                </c:pt>
                <c:pt idx="11187">
                  <c:v>4.72783633350165E-6</c:v>
                </c:pt>
                <c:pt idx="11188">
                  <c:v>4.72783633350165E-6</c:v>
                </c:pt>
                <c:pt idx="11189">
                  <c:v>7.09175450025248E-6</c:v>
                </c:pt>
                <c:pt idx="11190">
                  <c:v>4.72783633350165E-6</c:v>
                </c:pt>
                <c:pt idx="11191">
                  <c:v>2.36391816675083E-6</c:v>
                </c:pt>
                <c:pt idx="11192">
                  <c:v>2.36391816675083E-6</c:v>
                </c:pt>
                <c:pt idx="11193">
                  <c:v>4.72783633350165E-6</c:v>
                </c:pt>
                <c:pt idx="11194">
                  <c:v>4.72783633350165E-6</c:v>
                </c:pt>
                <c:pt idx="11195">
                  <c:v>1.18195908337541E-5</c:v>
                </c:pt>
                <c:pt idx="11196">
                  <c:v>7.09175450025248E-6</c:v>
                </c:pt>
                <c:pt idx="11197">
                  <c:v>9.4556726670033E-6</c:v>
                </c:pt>
                <c:pt idx="11198">
                  <c:v>4.72783633350165E-6</c:v>
                </c:pt>
                <c:pt idx="11199">
                  <c:v>2.36391816675083E-6</c:v>
                </c:pt>
                <c:pt idx="11200">
                  <c:v>4.72783633350165E-6</c:v>
                </c:pt>
                <c:pt idx="11201">
                  <c:v>4.72783633350165E-6</c:v>
                </c:pt>
                <c:pt idx="11202">
                  <c:v>4.72783633350165E-6</c:v>
                </c:pt>
                <c:pt idx="11203">
                  <c:v>7.09175450025248E-6</c:v>
                </c:pt>
                <c:pt idx="11204">
                  <c:v>2.36391816675083E-6</c:v>
                </c:pt>
                <c:pt idx="11205">
                  <c:v>2.36391816675083E-6</c:v>
                </c:pt>
                <c:pt idx="11206">
                  <c:v>7.09175450025248E-6</c:v>
                </c:pt>
                <c:pt idx="11207">
                  <c:v>2.36391816675083E-6</c:v>
                </c:pt>
                <c:pt idx="11208">
                  <c:v>4.72783633350165E-6</c:v>
                </c:pt>
                <c:pt idx="11209">
                  <c:v>4.72783633350165E-6</c:v>
                </c:pt>
                <c:pt idx="11210">
                  <c:v>0.0</c:v>
                </c:pt>
                <c:pt idx="11211">
                  <c:v>4.72783633350165E-6</c:v>
                </c:pt>
                <c:pt idx="11212">
                  <c:v>2.36391816675083E-6</c:v>
                </c:pt>
                <c:pt idx="11213">
                  <c:v>4.72783633350165E-6</c:v>
                </c:pt>
                <c:pt idx="11214">
                  <c:v>2.36391816675083E-6</c:v>
                </c:pt>
                <c:pt idx="11215">
                  <c:v>9.4556726670033E-6</c:v>
                </c:pt>
                <c:pt idx="11216">
                  <c:v>7.09175450025248E-6</c:v>
                </c:pt>
                <c:pt idx="11217">
                  <c:v>4.72783633350165E-6</c:v>
                </c:pt>
                <c:pt idx="11218">
                  <c:v>1.4183509000505E-5</c:v>
                </c:pt>
                <c:pt idx="11219">
                  <c:v>2.36391816675083E-6</c:v>
                </c:pt>
                <c:pt idx="11220">
                  <c:v>7.09175450025248E-6</c:v>
                </c:pt>
                <c:pt idx="11221">
                  <c:v>0.0</c:v>
                </c:pt>
                <c:pt idx="11222">
                  <c:v>7.09175450025248E-6</c:v>
                </c:pt>
                <c:pt idx="11223">
                  <c:v>7.09175450025248E-6</c:v>
                </c:pt>
                <c:pt idx="11224">
                  <c:v>2.36391816675083E-6</c:v>
                </c:pt>
                <c:pt idx="11225">
                  <c:v>4.72783633350165E-6</c:v>
                </c:pt>
                <c:pt idx="11226">
                  <c:v>7.09175450025248E-6</c:v>
                </c:pt>
                <c:pt idx="11227">
                  <c:v>4.72783633350165E-6</c:v>
                </c:pt>
                <c:pt idx="11228">
                  <c:v>7.09175450025248E-6</c:v>
                </c:pt>
                <c:pt idx="11229">
                  <c:v>4.72783633350165E-6</c:v>
                </c:pt>
                <c:pt idx="11230">
                  <c:v>7.09175450025248E-6</c:v>
                </c:pt>
                <c:pt idx="11231">
                  <c:v>9.4556726670033E-6</c:v>
                </c:pt>
                <c:pt idx="11232">
                  <c:v>4.72783633350165E-6</c:v>
                </c:pt>
                <c:pt idx="11233">
                  <c:v>0.0</c:v>
                </c:pt>
                <c:pt idx="11234">
                  <c:v>2.36391816675083E-6</c:v>
                </c:pt>
                <c:pt idx="11235">
                  <c:v>2.36391816675083E-6</c:v>
                </c:pt>
                <c:pt idx="11236">
                  <c:v>2.36391816675083E-6</c:v>
                </c:pt>
                <c:pt idx="11237">
                  <c:v>4.72783633350165E-6</c:v>
                </c:pt>
                <c:pt idx="11238">
                  <c:v>4.72783633350165E-6</c:v>
                </c:pt>
                <c:pt idx="11239">
                  <c:v>7.09175450025248E-6</c:v>
                </c:pt>
                <c:pt idx="11240">
                  <c:v>0.0</c:v>
                </c:pt>
                <c:pt idx="11241">
                  <c:v>7.09175450025248E-6</c:v>
                </c:pt>
                <c:pt idx="11242">
                  <c:v>4.72783633350165E-6</c:v>
                </c:pt>
                <c:pt idx="11243">
                  <c:v>7.09175450025248E-6</c:v>
                </c:pt>
                <c:pt idx="11244">
                  <c:v>4.72783633350165E-6</c:v>
                </c:pt>
                <c:pt idx="11245">
                  <c:v>4.72783633350165E-6</c:v>
                </c:pt>
                <c:pt idx="11246">
                  <c:v>0.0</c:v>
                </c:pt>
                <c:pt idx="11247">
                  <c:v>1.4183509000505E-5</c:v>
                </c:pt>
                <c:pt idx="11248">
                  <c:v>9.4556726670033E-6</c:v>
                </c:pt>
                <c:pt idx="11249">
                  <c:v>7.09175450025248E-6</c:v>
                </c:pt>
                <c:pt idx="11250">
                  <c:v>9.4556726670033E-6</c:v>
                </c:pt>
                <c:pt idx="11251">
                  <c:v>9.4556726670033E-6</c:v>
                </c:pt>
                <c:pt idx="11252">
                  <c:v>9.4556726670033E-6</c:v>
                </c:pt>
                <c:pt idx="11253">
                  <c:v>9.4556726670033E-6</c:v>
                </c:pt>
                <c:pt idx="11254">
                  <c:v>0.0</c:v>
                </c:pt>
                <c:pt idx="11255">
                  <c:v>4.72783633350165E-6</c:v>
                </c:pt>
                <c:pt idx="11256">
                  <c:v>4.72783633350165E-6</c:v>
                </c:pt>
                <c:pt idx="11257">
                  <c:v>1.18195908337541E-5</c:v>
                </c:pt>
                <c:pt idx="11258">
                  <c:v>9.4556726670033E-6</c:v>
                </c:pt>
                <c:pt idx="11259">
                  <c:v>7.09175450025248E-6</c:v>
                </c:pt>
                <c:pt idx="11260">
                  <c:v>2.36391816675083E-6</c:v>
                </c:pt>
                <c:pt idx="11261">
                  <c:v>2.36391816675083E-6</c:v>
                </c:pt>
                <c:pt idx="11262">
                  <c:v>4.72783633350165E-6</c:v>
                </c:pt>
                <c:pt idx="11263">
                  <c:v>2.36391816675083E-6</c:v>
                </c:pt>
                <c:pt idx="11264">
                  <c:v>2.36391816675083E-6</c:v>
                </c:pt>
                <c:pt idx="11265">
                  <c:v>4.72783633350165E-6</c:v>
                </c:pt>
                <c:pt idx="11266">
                  <c:v>7.09175450025248E-6</c:v>
                </c:pt>
                <c:pt idx="11267">
                  <c:v>4.72783633350165E-6</c:v>
                </c:pt>
                <c:pt idx="11268">
                  <c:v>1.18195908337541E-5</c:v>
                </c:pt>
                <c:pt idx="11269">
                  <c:v>4.72783633350165E-6</c:v>
                </c:pt>
                <c:pt idx="11270">
                  <c:v>2.36391816675083E-6</c:v>
                </c:pt>
                <c:pt idx="11271">
                  <c:v>2.36391816675083E-6</c:v>
                </c:pt>
                <c:pt idx="11272">
                  <c:v>0.0</c:v>
                </c:pt>
                <c:pt idx="11273">
                  <c:v>4.72783633350165E-6</c:v>
                </c:pt>
                <c:pt idx="11274">
                  <c:v>4.72783633350165E-6</c:v>
                </c:pt>
                <c:pt idx="11275">
                  <c:v>4.72783633350165E-6</c:v>
                </c:pt>
                <c:pt idx="11276">
                  <c:v>1.18195908337541E-5</c:v>
                </c:pt>
                <c:pt idx="11277">
                  <c:v>1.4183509000505E-5</c:v>
                </c:pt>
                <c:pt idx="11278">
                  <c:v>7.09175450025248E-6</c:v>
                </c:pt>
                <c:pt idx="11279">
                  <c:v>7.09175450025248E-6</c:v>
                </c:pt>
                <c:pt idx="11280">
                  <c:v>4.72783633350165E-6</c:v>
                </c:pt>
                <c:pt idx="11281">
                  <c:v>4.72783633350165E-6</c:v>
                </c:pt>
                <c:pt idx="11282">
                  <c:v>2.36391816675083E-6</c:v>
                </c:pt>
                <c:pt idx="11283">
                  <c:v>4.72783633350165E-6</c:v>
                </c:pt>
                <c:pt idx="11284">
                  <c:v>7.09175450025248E-6</c:v>
                </c:pt>
                <c:pt idx="11285">
                  <c:v>0.0</c:v>
                </c:pt>
                <c:pt idx="11286">
                  <c:v>7.09175450025248E-6</c:v>
                </c:pt>
                <c:pt idx="11287">
                  <c:v>4.72783633350165E-6</c:v>
                </c:pt>
                <c:pt idx="11288">
                  <c:v>4.72783633350165E-6</c:v>
                </c:pt>
                <c:pt idx="11289">
                  <c:v>9.4556726670033E-6</c:v>
                </c:pt>
                <c:pt idx="11290">
                  <c:v>2.36391816675083E-6</c:v>
                </c:pt>
                <c:pt idx="11291">
                  <c:v>7.09175450025248E-6</c:v>
                </c:pt>
                <c:pt idx="11292">
                  <c:v>2.36391816675083E-6</c:v>
                </c:pt>
                <c:pt idx="11293">
                  <c:v>7.09175450025248E-6</c:v>
                </c:pt>
                <c:pt idx="11294">
                  <c:v>7.09175450025248E-6</c:v>
                </c:pt>
                <c:pt idx="11295">
                  <c:v>4.72783633350165E-6</c:v>
                </c:pt>
                <c:pt idx="11296">
                  <c:v>7.09175450025248E-6</c:v>
                </c:pt>
                <c:pt idx="11297">
                  <c:v>7.09175450025248E-6</c:v>
                </c:pt>
                <c:pt idx="11298">
                  <c:v>7.09175450025248E-6</c:v>
                </c:pt>
                <c:pt idx="11299">
                  <c:v>0.0</c:v>
                </c:pt>
                <c:pt idx="11300">
                  <c:v>2.36391816675083E-6</c:v>
                </c:pt>
                <c:pt idx="11301">
                  <c:v>7.09175450025248E-6</c:v>
                </c:pt>
                <c:pt idx="11302">
                  <c:v>0.0</c:v>
                </c:pt>
                <c:pt idx="11303">
                  <c:v>0.0</c:v>
                </c:pt>
                <c:pt idx="11304">
                  <c:v>4.72783633350165E-6</c:v>
                </c:pt>
                <c:pt idx="11305">
                  <c:v>7.09175450025248E-6</c:v>
                </c:pt>
                <c:pt idx="11306">
                  <c:v>2.36391816675083E-6</c:v>
                </c:pt>
                <c:pt idx="11307">
                  <c:v>2.36391816675083E-6</c:v>
                </c:pt>
                <c:pt idx="11308">
                  <c:v>4.72783633350165E-6</c:v>
                </c:pt>
                <c:pt idx="11309">
                  <c:v>1.18195908337541E-5</c:v>
                </c:pt>
                <c:pt idx="11310">
                  <c:v>7.09175450025248E-6</c:v>
                </c:pt>
                <c:pt idx="11311">
                  <c:v>7.09175450025248E-6</c:v>
                </c:pt>
                <c:pt idx="11312">
                  <c:v>4.72783633350165E-6</c:v>
                </c:pt>
                <c:pt idx="11313">
                  <c:v>2.36391816675083E-6</c:v>
                </c:pt>
                <c:pt idx="11314">
                  <c:v>0.0</c:v>
                </c:pt>
                <c:pt idx="11315">
                  <c:v>9.4556726670033E-6</c:v>
                </c:pt>
                <c:pt idx="11316">
                  <c:v>4.72783633350165E-6</c:v>
                </c:pt>
                <c:pt idx="11317">
                  <c:v>7.09175450025248E-6</c:v>
                </c:pt>
                <c:pt idx="11318">
                  <c:v>0.0</c:v>
                </c:pt>
                <c:pt idx="11319">
                  <c:v>0.0</c:v>
                </c:pt>
                <c:pt idx="11320">
                  <c:v>2.36391816675083E-6</c:v>
                </c:pt>
                <c:pt idx="11321">
                  <c:v>4.72783633350165E-6</c:v>
                </c:pt>
                <c:pt idx="11322">
                  <c:v>2.36391816675083E-6</c:v>
                </c:pt>
                <c:pt idx="11323">
                  <c:v>2.36391816675083E-6</c:v>
                </c:pt>
                <c:pt idx="11324">
                  <c:v>0.0</c:v>
                </c:pt>
                <c:pt idx="11325">
                  <c:v>0.0</c:v>
                </c:pt>
                <c:pt idx="11326">
                  <c:v>0.0</c:v>
                </c:pt>
                <c:pt idx="11327">
                  <c:v>7.09175450025248E-6</c:v>
                </c:pt>
                <c:pt idx="11328">
                  <c:v>4.72783633350165E-6</c:v>
                </c:pt>
                <c:pt idx="11329">
                  <c:v>4.72783633350165E-6</c:v>
                </c:pt>
                <c:pt idx="11330">
                  <c:v>9.4556726670033E-6</c:v>
                </c:pt>
                <c:pt idx="11331">
                  <c:v>4.72783633350165E-6</c:v>
                </c:pt>
                <c:pt idx="11332">
                  <c:v>9.4556726670033E-6</c:v>
                </c:pt>
                <c:pt idx="11333">
                  <c:v>7.09175450025248E-6</c:v>
                </c:pt>
                <c:pt idx="11334">
                  <c:v>0.0</c:v>
                </c:pt>
                <c:pt idx="11335">
                  <c:v>4.72783633350165E-6</c:v>
                </c:pt>
                <c:pt idx="11336">
                  <c:v>9.4556726670033E-6</c:v>
                </c:pt>
                <c:pt idx="11337">
                  <c:v>7.09175450025248E-6</c:v>
                </c:pt>
                <c:pt idx="11338">
                  <c:v>2.36391816675083E-6</c:v>
                </c:pt>
                <c:pt idx="11339">
                  <c:v>1.18195908337541E-5</c:v>
                </c:pt>
                <c:pt idx="11340">
                  <c:v>7.09175450025248E-6</c:v>
                </c:pt>
                <c:pt idx="11341">
                  <c:v>4.72783633350165E-6</c:v>
                </c:pt>
                <c:pt idx="11342">
                  <c:v>9.4556726670033E-6</c:v>
                </c:pt>
                <c:pt idx="11343">
                  <c:v>7.09175450025248E-6</c:v>
                </c:pt>
                <c:pt idx="11344">
                  <c:v>7.09175450025248E-6</c:v>
                </c:pt>
                <c:pt idx="11345">
                  <c:v>2.36391816675083E-6</c:v>
                </c:pt>
                <c:pt idx="11346">
                  <c:v>9.4556726670033E-6</c:v>
                </c:pt>
                <c:pt idx="11347">
                  <c:v>2.36391816675083E-6</c:v>
                </c:pt>
                <c:pt idx="11348">
                  <c:v>0.0</c:v>
                </c:pt>
                <c:pt idx="11349">
                  <c:v>7.09175450025248E-6</c:v>
                </c:pt>
                <c:pt idx="11350">
                  <c:v>7.09175450025248E-6</c:v>
                </c:pt>
                <c:pt idx="11351">
                  <c:v>9.4556726670033E-6</c:v>
                </c:pt>
                <c:pt idx="11352">
                  <c:v>7.09175450025248E-6</c:v>
                </c:pt>
                <c:pt idx="11353">
                  <c:v>2.36391816675083E-6</c:v>
                </c:pt>
                <c:pt idx="11354">
                  <c:v>4.72783633350165E-6</c:v>
                </c:pt>
                <c:pt idx="11355">
                  <c:v>2.36391816675083E-6</c:v>
                </c:pt>
                <c:pt idx="11356">
                  <c:v>9.4556726670033E-6</c:v>
                </c:pt>
                <c:pt idx="11357">
                  <c:v>1.18195908337541E-5</c:v>
                </c:pt>
                <c:pt idx="11358">
                  <c:v>7.09175450025248E-6</c:v>
                </c:pt>
                <c:pt idx="11359">
                  <c:v>1.4183509000505E-5</c:v>
                </c:pt>
                <c:pt idx="11360">
                  <c:v>7.09175450025248E-6</c:v>
                </c:pt>
                <c:pt idx="11361">
                  <c:v>7.09175450025248E-6</c:v>
                </c:pt>
                <c:pt idx="11362">
                  <c:v>9.4556726670033E-6</c:v>
                </c:pt>
                <c:pt idx="11363">
                  <c:v>1.18195908337541E-5</c:v>
                </c:pt>
                <c:pt idx="11364">
                  <c:v>7.09175450025248E-6</c:v>
                </c:pt>
                <c:pt idx="11365">
                  <c:v>7.09175450025248E-6</c:v>
                </c:pt>
                <c:pt idx="11366">
                  <c:v>9.4556726670033E-6</c:v>
                </c:pt>
                <c:pt idx="11367">
                  <c:v>1.65474271672558E-5</c:v>
                </c:pt>
                <c:pt idx="11368">
                  <c:v>2.36391816675083E-6</c:v>
                </c:pt>
                <c:pt idx="11369">
                  <c:v>7.09175450025248E-6</c:v>
                </c:pt>
                <c:pt idx="11370">
                  <c:v>4.72783633350165E-6</c:v>
                </c:pt>
                <c:pt idx="11371">
                  <c:v>4.72783633350165E-6</c:v>
                </c:pt>
                <c:pt idx="11372">
                  <c:v>0.0</c:v>
                </c:pt>
                <c:pt idx="11373">
                  <c:v>2.36391816675083E-6</c:v>
                </c:pt>
                <c:pt idx="11374">
                  <c:v>4.72783633350165E-6</c:v>
                </c:pt>
                <c:pt idx="11375">
                  <c:v>4.72783633350165E-6</c:v>
                </c:pt>
                <c:pt idx="11376">
                  <c:v>7.09175450025248E-6</c:v>
                </c:pt>
                <c:pt idx="11377">
                  <c:v>2.36391816675083E-6</c:v>
                </c:pt>
                <c:pt idx="11378">
                  <c:v>9.4556726670033E-6</c:v>
                </c:pt>
                <c:pt idx="11379">
                  <c:v>7.09175450025248E-6</c:v>
                </c:pt>
                <c:pt idx="11380">
                  <c:v>0.0</c:v>
                </c:pt>
                <c:pt idx="11381">
                  <c:v>2.36391816675083E-6</c:v>
                </c:pt>
                <c:pt idx="11382">
                  <c:v>2.36391816675083E-6</c:v>
                </c:pt>
                <c:pt idx="11383">
                  <c:v>7.09175450025248E-6</c:v>
                </c:pt>
                <c:pt idx="11384">
                  <c:v>4.72783633350165E-6</c:v>
                </c:pt>
                <c:pt idx="11385">
                  <c:v>7.09175450025248E-6</c:v>
                </c:pt>
                <c:pt idx="11386">
                  <c:v>1.65474271672558E-5</c:v>
                </c:pt>
                <c:pt idx="11387">
                  <c:v>9.4556726670033E-6</c:v>
                </c:pt>
                <c:pt idx="11388">
                  <c:v>9.4556726670033E-6</c:v>
                </c:pt>
                <c:pt idx="11389">
                  <c:v>4.72783633350165E-6</c:v>
                </c:pt>
                <c:pt idx="11390">
                  <c:v>7.09175450025248E-6</c:v>
                </c:pt>
                <c:pt idx="11391">
                  <c:v>0.0</c:v>
                </c:pt>
                <c:pt idx="11392">
                  <c:v>2.36391816675083E-6</c:v>
                </c:pt>
                <c:pt idx="11393">
                  <c:v>4.72783633350165E-6</c:v>
                </c:pt>
                <c:pt idx="11394">
                  <c:v>9.4556726670033E-6</c:v>
                </c:pt>
                <c:pt idx="11395">
                  <c:v>7.09175450025248E-6</c:v>
                </c:pt>
                <c:pt idx="11396">
                  <c:v>7.09175450025248E-6</c:v>
                </c:pt>
                <c:pt idx="11397">
                  <c:v>2.36391816675083E-6</c:v>
                </c:pt>
                <c:pt idx="11398">
                  <c:v>7.09175450025248E-6</c:v>
                </c:pt>
                <c:pt idx="11399">
                  <c:v>0.0</c:v>
                </c:pt>
                <c:pt idx="11400">
                  <c:v>7.09175450025248E-6</c:v>
                </c:pt>
                <c:pt idx="11401">
                  <c:v>4.72783633350165E-6</c:v>
                </c:pt>
                <c:pt idx="11402">
                  <c:v>2.36391816675083E-6</c:v>
                </c:pt>
                <c:pt idx="11403">
                  <c:v>2.36391816675083E-6</c:v>
                </c:pt>
                <c:pt idx="11404">
                  <c:v>4.72783633350165E-6</c:v>
                </c:pt>
                <c:pt idx="11405">
                  <c:v>4.72783633350165E-6</c:v>
                </c:pt>
                <c:pt idx="11406">
                  <c:v>2.36391816675083E-6</c:v>
                </c:pt>
                <c:pt idx="11407">
                  <c:v>4.72783633350165E-6</c:v>
                </c:pt>
                <c:pt idx="11408">
                  <c:v>2.36391816675083E-6</c:v>
                </c:pt>
                <c:pt idx="11409">
                  <c:v>4.72783633350165E-6</c:v>
                </c:pt>
                <c:pt idx="11410">
                  <c:v>2.36391816675083E-6</c:v>
                </c:pt>
                <c:pt idx="11411">
                  <c:v>4.72783633350165E-6</c:v>
                </c:pt>
                <c:pt idx="11412">
                  <c:v>0.0</c:v>
                </c:pt>
                <c:pt idx="11413">
                  <c:v>2.36391816675083E-6</c:v>
                </c:pt>
                <c:pt idx="11414">
                  <c:v>9.4556726670033E-6</c:v>
                </c:pt>
                <c:pt idx="11415">
                  <c:v>7.09175450025248E-6</c:v>
                </c:pt>
                <c:pt idx="11416">
                  <c:v>2.36391816675083E-6</c:v>
                </c:pt>
                <c:pt idx="11417">
                  <c:v>4.72783633350165E-6</c:v>
                </c:pt>
                <c:pt idx="11418">
                  <c:v>7.09175450025248E-6</c:v>
                </c:pt>
                <c:pt idx="11419">
                  <c:v>4.72783633350165E-6</c:v>
                </c:pt>
                <c:pt idx="11420">
                  <c:v>2.36391816675083E-6</c:v>
                </c:pt>
                <c:pt idx="11421">
                  <c:v>4.72783633350165E-6</c:v>
                </c:pt>
                <c:pt idx="11422">
                  <c:v>7.09175450025248E-6</c:v>
                </c:pt>
                <c:pt idx="11423">
                  <c:v>7.09175450025248E-6</c:v>
                </c:pt>
                <c:pt idx="11424">
                  <c:v>2.36391816675083E-6</c:v>
                </c:pt>
                <c:pt idx="11425">
                  <c:v>2.36391816675083E-6</c:v>
                </c:pt>
                <c:pt idx="11426">
                  <c:v>2.36391816675083E-6</c:v>
                </c:pt>
                <c:pt idx="11427">
                  <c:v>1.18195908337541E-5</c:v>
                </c:pt>
                <c:pt idx="11428">
                  <c:v>4.72783633350165E-6</c:v>
                </c:pt>
                <c:pt idx="11429">
                  <c:v>4.72783633350165E-6</c:v>
                </c:pt>
                <c:pt idx="11430">
                  <c:v>0.0</c:v>
                </c:pt>
                <c:pt idx="11431">
                  <c:v>4.72783633350165E-6</c:v>
                </c:pt>
                <c:pt idx="11432">
                  <c:v>0.0</c:v>
                </c:pt>
                <c:pt idx="11433">
                  <c:v>9.4556726670033E-6</c:v>
                </c:pt>
                <c:pt idx="11434">
                  <c:v>7.09175450025248E-6</c:v>
                </c:pt>
                <c:pt idx="11435">
                  <c:v>9.4556726670033E-6</c:v>
                </c:pt>
                <c:pt idx="11436">
                  <c:v>4.72783633350165E-6</c:v>
                </c:pt>
                <c:pt idx="11437">
                  <c:v>2.36391816675083E-6</c:v>
                </c:pt>
                <c:pt idx="11438">
                  <c:v>4.72783633350165E-6</c:v>
                </c:pt>
                <c:pt idx="11439">
                  <c:v>0.0</c:v>
                </c:pt>
                <c:pt idx="11440">
                  <c:v>2.36391816675083E-6</c:v>
                </c:pt>
                <c:pt idx="11441">
                  <c:v>0.0</c:v>
                </c:pt>
                <c:pt idx="11442">
                  <c:v>7.09175450025248E-6</c:v>
                </c:pt>
                <c:pt idx="11443">
                  <c:v>9.4556726670033E-6</c:v>
                </c:pt>
                <c:pt idx="11444">
                  <c:v>7.09175450025248E-6</c:v>
                </c:pt>
                <c:pt idx="11445">
                  <c:v>7.09175450025248E-6</c:v>
                </c:pt>
                <c:pt idx="11446">
                  <c:v>2.36391816675083E-6</c:v>
                </c:pt>
                <c:pt idx="11447">
                  <c:v>1.18195908337541E-5</c:v>
                </c:pt>
                <c:pt idx="11448">
                  <c:v>2.36391816675083E-6</c:v>
                </c:pt>
                <c:pt idx="11449">
                  <c:v>2.36391816675083E-6</c:v>
                </c:pt>
                <c:pt idx="11450">
                  <c:v>0.0</c:v>
                </c:pt>
                <c:pt idx="11451">
                  <c:v>2.36391816675083E-6</c:v>
                </c:pt>
                <c:pt idx="11452">
                  <c:v>1.18195908337541E-5</c:v>
                </c:pt>
                <c:pt idx="11453">
                  <c:v>2.36391816675083E-6</c:v>
                </c:pt>
                <c:pt idx="11454">
                  <c:v>4.72783633350165E-6</c:v>
                </c:pt>
                <c:pt idx="11455">
                  <c:v>2.36391816675083E-6</c:v>
                </c:pt>
                <c:pt idx="11456">
                  <c:v>0.0</c:v>
                </c:pt>
                <c:pt idx="11457">
                  <c:v>4.72783633350165E-6</c:v>
                </c:pt>
                <c:pt idx="11458">
                  <c:v>2.36391816675083E-6</c:v>
                </c:pt>
                <c:pt idx="11459">
                  <c:v>2.36391816675083E-6</c:v>
                </c:pt>
                <c:pt idx="11460">
                  <c:v>1.18195908337541E-5</c:v>
                </c:pt>
                <c:pt idx="11461">
                  <c:v>2.36391816675083E-6</c:v>
                </c:pt>
                <c:pt idx="11462">
                  <c:v>2.36391816675083E-6</c:v>
                </c:pt>
                <c:pt idx="11463">
                  <c:v>4.72783633350165E-6</c:v>
                </c:pt>
                <c:pt idx="11464">
                  <c:v>4.72783633350165E-6</c:v>
                </c:pt>
                <c:pt idx="11465">
                  <c:v>2.36391816675083E-6</c:v>
                </c:pt>
                <c:pt idx="11466">
                  <c:v>2.36391816675083E-6</c:v>
                </c:pt>
                <c:pt idx="11467">
                  <c:v>4.72783633350165E-6</c:v>
                </c:pt>
                <c:pt idx="11468">
                  <c:v>0.0</c:v>
                </c:pt>
                <c:pt idx="11469">
                  <c:v>0.0</c:v>
                </c:pt>
                <c:pt idx="11470">
                  <c:v>2.36391816675083E-6</c:v>
                </c:pt>
                <c:pt idx="11471">
                  <c:v>2.36391816675083E-6</c:v>
                </c:pt>
                <c:pt idx="11472">
                  <c:v>4.72783633350165E-6</c:v>
                </c:pt>
                <c:pt idx="11473">
                  <c:v>2.36391816675083E-6</c:v>
                </c:pt>
                <c:pt idx="11474">
                  <c:v>2.36391816675083E-6</c:v>
                </c:pt>
                <c:pt idx="11475">
                  <c:v>4.72783633350165E-6</c:v>
                </c:pt>
                <c:pt idx="11476">
                  <c:v>0.0</c:v>
                </c:pt>
                <c:pt idx="11477">
                  <c:v>0.0</c:v>
                </c:pt>
                <c:pt idx="11478">
                  <c:v>2.36391816675083E-6</c:v>
                </c:pt>
                <c:pt idx="11479">
                  <c:v>2.36391816675083E-6</c:v>
                </c:pt>
                <c:pt idx="11480">
                  <c:v>4.72783633350165E-6</c:v>
                </c:pt>
                <c:pt idx="11481">
                  <c:v>7.09175450025248E-6</c:v>
                </c:pt>
                <c:pt idx="11482">
                  <c:v>4.72783633350165E-6</c:v>
                </c:pt>
                <c:pt idx="11483">
                  <c:v>7.09175450025248E-6</c:v>
                </c:pt>
                <c:pt idx="11484">
                  <c:v>2.36391816675083E-6</c:v>
                </c:pt>
                <c:pt idx="11485">
                  <c:v>4.72783633350165E-6</c:v>
                </c:pt>
                <c:pt idx="11486">
                  <c:v>0.0</c:v>
                </c:pt>
                <c:pt idx="11487">
                  <c:v>0.0</c:v>
                </c:pt>
                <c:pt idx="11488">
                  <c:v>0.0</c:v>
                </c:pt>
                <c:pt idx="11489">
                  <c:v>9.4556726670033E-6</c:v>
                </c:pt>
                <c:pt idx="11490">
                  <c:v>4.72783633350165E-6</c:v>
                </c:pt>
                <c:pt idx="11491">
                  <c:v>7.09175450025248E-6</c:v>
                </c:pt>
                <c:pt idx="11492">
                  <c:v>4.72783633350165E-6</c:v>
                </c:pt>
                <c:pt idx="11493">
                  <c:v>2.36391816675083E-6</c:v>
                </c:pt>
                <c:pt idx="11494">
                  <c:v>7.09175450025248E-6</c:v>
                </c:pt>
                <c:pt idx="11495">
                  <c:v>7.09175450025248E-6</c:v>
                </c:pt>
                <c:pt idx="11496">
                  <c:v>0.0</c:v>
                </c:pt>
                <c:pt idx="11497">
                  <c:v>4.72783633350165E-6</c:v>
                </c:pt>
                <c:pt idx="11498">
                  <c:v>4.72783633350165E-6</c:v>
                </c:pt>
                <c:pt idx="11499">
                  <c:v>7.09175450025248E-6</c:v>
                </c:pt>
                <c:pt idx="11500">
                  <c:v>9.4556726670033E-6</c:v>
                </c:pt>
                <c:pt idx="11501">
                  <c:v>4.72783633350165E-6</c:v>
                </c:pt>
                <c:pt idx="11502">
                  <c:v>0.0</c:v>
                </c:pt>
                <c:pt idx="11503">
                  <c:v>7.09175450025248E-6</c:v>
                </c:pt>
                <c:pt idx="11504">
                  <c:v>4.72783633350165E-6</c:v>
                </c:pt>
                <c:pt idx="11505">
                  <c:v>2.36391816675083E-6</c:v>
                </c:pt>
                <c:pt idx="11506">
                  <c:v>2.36391816675083E-6</c:v>
                </c:pt>
                <c:pt idx="11507">
                  <c:v>2.36391816675083E-6</c:v>
                </c:pt>
                <c:pt idx="11508">
                  <c:v>7.09175450025248E-6</c:v>
                </c:pt>
                <c:pt idx="11509">
                  <c:v>1.18195908337541E-5</c:v>
                </c:pt>
                <c:pt idx="11510">
                  <c:v>7.09175450025248E-6</c:v>
                </c:pt>
                <c:pt idx="11511">
                  <c:v>0.0</c:v>
                </c:pt>
                <c:pt idx="11512">
                  <c:v>2.36391816675083E-6</c:v>
                </c:pt>
                <c:pt idx="11513">
                  <c:v>2.36391816675083E-6</c:v>
                </c:pt>
                <c:pt idx="11514">
                  <c:v>7.09175450025248E-6</c:v>
                </c:pt>
                <c:pt idx="11515">
                  <c:v>2.36391816675083E-6</c:v>
                </c:pt>
                <c:pt idx="11516">
                  <c:v>7.09175450025248E-6</c:v>
                </c:pt>
                <c:pt idx="11517">
                  <c:v>9.4556726670033E-6</c:v>
                </c:pt>
                <c:pt idx="11518">
                  <c:v>2.36391816675083E-6</c:v>
                </c:pt>
                <c:pt idx="11519">
                  <c:v>4.72783633350165E-6</c:v>
                </c:pt>
                <c:pt idx="11520">
                  <c:v>4.72783633350165E-6</c:v>
                </c:pt>
                <c:pt idx="11521">
                  <c:v>0.0</c:v>
                </c:pt>
                <c:pt idx="11522">
                  <c:v>0.0</c:v>
                </c:pt>
                <c:pt idx="11523">
                  <c:v>2.36391816675083E-6</c:v>
                </c:pt>
                <c:pt idx="11524">
                  <c:v>0.0</c:v>
                </c:pt>
                <c:pt idx="11525">
                  <c:v>2.36391816675083E-6</c:v>
                </c:pt>
                <c:pt idx="11526">
                  <c:v>0.0</c:v>
                </c:pt>
                <c:pt idx="11527">
                  <c:v>7.09175450025248E-6</c:v>
                </c:pt>
                <c:pt idx="11528">
                  <c:v>2.36391816675083E-6</c:v>
                </c:pt>
                <c:pt idx="11529">
                  <c:v>2.36391816675083E-6</c:v>
                </c:pt>
                <c:pt idx="11530">
                  <c:v>0.0</c:v>
                </c:pt>
                <c:pt idx="11531">
                  <c:v>4.72783633350165E-6</c:v>
                </c:pt>
                <c:pt idx="11532">
                  <c:v>2.36391816675083E-6</c:v>
                </c:pt>
                <c:pt idx="11533">
                  <c:v>0.0</c:v>
                </c:pt>
                <c:pt idx="11534">
                  <c:v>2.36391816675083E-6</c:v>
                </c:pt>
                <c:pt idx="11535">
                  <c:v>0.0</c:v>
                </c:pt>
                <c:pt idx="11536">
                  <c:v>0.0</c:v>
                </c:pt>
                <c:pt idx="11537">
                  <c:v>2.36391816675083E-6</c:v>
                </c:pt>
                <c:pt idx="11538">
                  <c:v>2.36391816675083E-6</c:v>
                </c:pt>
                <c:pt idx="11539">
                  <c:v>2.36391816675083E-6</c:v>
                </c:pt>
                <c:pt idx="11540">
                  <c:v>4.72783633350165E-6</c:v>
                </c:pt>
                <c:pt idx="11541">
                  <c:v>2.36391816675083E-6</c:v>
                </c:pt>
                <c:pt idx="11542">
                  <c:v>4.72783633350165E-6</c:v>
                </c:pt>
                <c:pt idx="11543">
                  <c:v>1.4183509000505E-5</c:v>
                </c:pt>
                <c:pt idx="11544">
                  <c:v>1.18195908337541E-5</c:v>
                </c:pt>
                <c:pt idx="11545">
                  <c:v>9.4556726670033E-6</c:v>
                </c:pt>
                <c:pt idx="11546">
                  <c:v>4.72783633350165E-6</c:v>
                </c:pt>
                <c:pt idx="11547">
                  <c:v>2.36391816675083E-6</c:v>
                </c:pt>
                <c:pt idx="11548">
                  <c:v>9.4556726670033E-6</c:v>
                </c:pt>
                <c:pt idx="11549">
                  <c:v>4.72783633350165E-6</c:v>
                </c:pt>
                <c:pt idx="11550">
                  <c:v>0.0</c:v>
                </c:pt>
                <c:pt idx="11551">
                  <c:v>2.36391816675083E-6</c:v>
                </c:pt>
                <c:pt idx="11552">
                  <c:v>7.09175450025248E-6</c:v>
                </c:pt>
                <c:pt idx="11553">
                  <c:v>0.0</c:v>
                </c:pt>
                <c:pt idx="11554">
                  <c:v>4.72783633350165E-6</c:v>
                </c:pt>
                <c:pt idx="11555">
                  <c:v>4.72783633350165E-6</c:v>
                </c:pt>
                <c:pt idx="11556">
                  <c:v>4.72783633350165E-6</c:v>
                </c:pt>
                <c:pt idx="11557">
                  <c:v>2.36391816675083E-6</c:v>
                </c:pt>
                <c:pt idx="11558">
                  <c:v>0.0</c:v>
                </c:pt>
                <c:pt idx="11559">
                  <c:v>2.36391816675083E-6</c:v>
                </c:pt>
                <c:pt idx="11560">
                  <c:v>7.09175450025248E-6</c:v>
                </c:pt>
                <c:pt idx="11561">
                  <c:v>4.72783633350165E-6</c:v>
                </c:pt>
                <c:pt idx="11562">
                  <c:v>2.36391816675083E-6</c:v>
                </c:pt>
                <c:pt idx="11563">
                  <c:v>0.0</c:v>
                </c:pt>
                <c:pt idx="11564">
                  <c:v>1.18195908337541E-5</c:v>
                </c:pt>
                <c:pt idx="11565">
                  <c:v>0.0</c:v>
                </c:pt>
                <c:pt idx="11566">
                  <c:v>4.72783633350165E-6</c:v>
                </c:pt>
                <c:pt idx="11567">
                  <c:v>4.72783633350165E-6</c:v>
                </c:pt>
                <c:pt idx="11568">
                  <c:v>4.72783633350165E-6</c:v>
                </c:pt>
                <c:pt idx="11569">
                  <c:v>9.4556726670033E-6</c:v>
                </c:pt>
                <c:pt idx="11570">
                  <c:v>0.0</c:v>
                </c:pt>
                <c:pt idx="11571">
                  <c:v>2.36391816675083E-6</c:v>
                </c:pt>
                <c:pt idx="11572">
                  <c:v>2.36391816675083E-6</c:v>
                </c:pt>
                <c:pt idx="11573">
                  <c:v>0.0</c:v>
                </c:pt>
                <c:pt idx="11574">
                  <c:v>1.18195908337541E-5</c:v>
                </c:pt>
                <c:pt idx="11575">
                  <c:v>2.36391816675083E-6</c:v>
                </c:pt>
                <c:pt idx="11576">
                  <c:v>2.36391816675083E-6</c:v>
                </c:pt>
                <c:pt idx="11577">
                  <c:v>7.09175450025248E-6</c:v>
                </c:pt>
                <c:pt idx="11578">
                  <c:v>0.0</c:v>
                </c:pt>
                <c:pt idx="11579">
                  <c:v>9.4556726670033E-6</c:v>
                </c:pt>
                <c:pt idx="11580">
                  <c:v>4.72783633350165E-6</c:v>
                </c:pt>
                <c:pt idx="11581">
                  <c:v>2.36391816675083E-6</c:v>
                </c:pt>
                <c:pt idx="11582">
                  <c:v>2.36391816675083E-6</c:v>
                </c:pt>
                <c:pt idx="11583">
                  <c:v>4.72783633350165E-6</c:v>
                </c:pt>
                <c:pt idx="11584">
                  <c:v>4.72783633350165E-6</c:v>
                </c:pt>
                <c:pt idx="11585">
                  <c:v>9.4556726670033E-6</c:v>
                </c:pt>
                <c:pt idx="11586">
                  <c:v>9.4556726670033E-6</c:v>
                </c:pt>
                <c:pt idx="11587">
                  <c:v>4.72783633350165E-6</c:v>
                </c:pt>
                <c:pt idx="11588">
                  <c:v>0.0</c:v>
                </c:pt>
                <c:pt idx="11589">
                  <c:v>4.72783633350165E-6</c:v>
                </c:pt>
                <c:pt idx="11590">
                  <c:v>2.36391816675083E-6</c:v>
                </c:pt>
                <c:pt idx="11591">
                  <c:v>2.36391816675083E-6</c:v>
                </c:pt>
                <c:pt idx="11592">
                  <c:v>2.36391816675083E-6</c:v>
                </c:pt>
                <c:pt idx="11593">
                  <c:v>1.18195908337541E-5</c:v>
                </c:pt>
                <c:pt idx="11594">
                  <c:v>2.36391816675083E-6</c:v>
                </c:pt>
                <c:pt idx="11595">
                  <c:v>4.72783633350165E-6</c:v>
                </c:pt>
                <c:pt idx="11596">
                  <c:v>0.0</c:v>
                </c:pt>
                <c:pt idx="11597">
                  <c:v>0.0</c:v>
                </c:pt>
                <c:pt idx="11598">
                  <c:v>2.36391816675083E-6</c:v>
                </c:pt>
                <c:pt idx="11599">
                  <c:v>0.0</c:v>
                </c:pt>
                <c:pt idx="11600">
                  <c:v>2.36391816675083E-6</c:v>
                </c:pt>
                <c:pt idx="11601">
                  <c:v>4.72783633350165E-6</c:v>
                </c:pt>
                <c:pt idx="11602">
                  <c:v>4.72783633350165E-6</c:v>
                </c:pt>
                <c:pt idx="11603">
                  <c:v>4.72783633350165E-6</c:v>
                </c:pt>
                <c:pt idx="11604">
                  <c:v>7.09175450025248E-6</c:v>
                </c:pt>
                <c:pt idx="11605">
                  <c:v>0.0</c:v>
                </c:pt>
                <c:pt idx="11606">
                  <c:v>2.36391816675083E-6</c:v>
                </c:pt>
                <c:pt idx="11607">
                  <c:v>0.0</c:v>
                </c:pt>
                <c:pt idx="11608">
                  <c:v>4.72783633350165E-6</c:v>
                </c:pt>
                <c:pt idx="11609">
                  <c:v>2.36391816675083E-6</c:v>
                </c:pt>
                <c:pt idx="11610">
                  <c:v>4.72783633350165E-6</c:v>
                </c:pt>
                <c:pt idx="11611">
                  <c:v>0.0</c:v>
                </c:pt>
                <c:pt idx="11612">
                  <c:v>7.09175450025248E-6</c:v>
                </c:pt>
                <c:pt idx="11613">
                  <c:v>2.36391816675083E-6</c:v>
                </c:pt>
                <c:pt idx="11614">
                  <c:v>9.4556726670033E-6</c:v>
                </c:pt>
                <c:pt idx="11615">
                  <c:v>1.65474271672558E-5</c:v>
                </c:pt>
                <c:pt idx="11616">
                  <c:v>4.72783633350165E-6</c:v>
                </c:pt>
                <c:pt idx="11617">
                  <c:v>9.4556726670033E-6</c:v>
                </c:pt>
                <c:pt idx="11618">
                  <c:v>7.09175450025248E-6</c:v>
                </c:pt>
                <c:pt idx="11619">
                  <c:v>9.4556726670033E-6</c:v>
                </c:pt>
                <c:pt idx="11620">
                  <c:v>9.4556726670033E-6</c:v>
                </c:pt>
                <c:pt idx="11621">
                  <c:v>1.4183509000505E-5</c:v>
                </c:pt>
                <c:pt idx="11622">
                  <c:v>1.4183509000505E-5</c:v>
                </c:pt>
                <c:pt idx="11623">
                  <c:v>9.4556726670033E-6</c:v>
                </c:pt>
                <c:pt idx="11624">
                  <c:v>7.09175450025248E-6</c:v>
                </c:pt>
                <c:pt idx="11625">
                  <c:v>0.0</c:v>
                </c:pt>
                <c:pt idx="11626">
                  <c:v>7.09175450025248E-6</c:v>
                </c:pt>
                <c:pt idx="11627">
                  <c:v>9.4556726670033E-6</c:v>
                </c:pt>
                <c:pt idx="11628">
                  <c:v>2.36391816675083E-6</c:v>
                </c:pt>
                <c:pt idx="11629">
                  <c:v>2.36391816675083E-6</c:v>
                </c:pt>
                <c:pt idx="11630">
                  <c:v>4.72783633350165E-6</c:v>
                </c:pt>
                <c:pt idx="11631">
                  <c:v>4.72783633350165E-6</c:v>
                </c:pt>
                <c:pt idx="11632">
                  <c:v>4.72783633350165E-6</c:v>
                </c:pt>
                <c:pt idx="11633">
                  <c:v>2.36391816675083E-6</c:v>
                </c:pt>
                <c:pt idx="11634">
                  <c:v>2.36391816675083E-6</c:v>
                </c:pt>
                <c:pt idx="11635">
                  <c:v>2.36391816675083E-6</c:v>
                </c:pt>
                <c:pt idx="11636">
                  <c:v>0.0</c:v>
                </c:pt>
                <c:pt idx="11637">
                  <c:v>2.36391816675083E-6</c:v>
                </c:pt>
                <c:pt idx="11638">
                  <c:v>7.09175450025248E-6</c:v>
                </c:pt>
                <c:pt idx="11639">
                  <c:v>4.72783633350165E-6</c:v>
                </c:pt>
                <c:pt idx="11640">
                  <c:v>0.0</c:v>
                </c:pt>
                <c:pt idx="11641">
                  <c:v>7.09175450025248E-6</c:v>
                </c:pt>
                <c:pt idx="11642">
                  <c:v>7.09175450025248E-6</c:v>
                </c:pt>
                <c:pt idx="11643">
                  <c:v>4.72783633350165E-6</c:v>
                </c:pt>
                <c:pt idx="11644">
                  <c:v>2.36391816675083E-6</c:v>
                </c:pt>
                <c:pt idx="11645">
                  <c:v>2.36391816675083E-6</c:v>
                </c:pt>
                <c:pt idx="11646">
                  <c:v>2.36391816675083E-6</c:v>
                </c:pt>
                <c:pt idx="11647">
                  <c:v>0.0</c:v>
                </c:pt>
                <c:pt idx="11648">
                  <c:v>7.09175450025248E-6</c:v>
                </c:pt>
                <c:pt idx="11649">
                  <c:v>2.36391816675083E-6</c:v>
                </c:pt>
                <c:pt idx="11650">
                  <c:v>7.09175450025248E-6</c:v>
                </c:pt>
                <c:pt idx="11651">
                  <c:v>4.72783633350165E-6</c:v>
                </c:pt>
                <c:pt idx="11652">
                  <c:v>0.0</c:v>
                </c:pt>
                <c:pt idx="11653">
                  <c:v>4.72783633350165E-6</c:v>
                </c:pt>
                <c:pt idx="11654">
                  <c:v>0.0</c:v>
                </c:pt>
                <c:pt idx="11655">
                  <c:v>1.18195908337541E-5</c:v>
                </c:pt>
                <c:pt idx="11656">
                  <c:v>2.36391816675083E-6</c:v>
                </c:pt>
                <c:pt idx="11657">
                  <c:v>7.09175450025248E-6</c:v>
                </c:pt>
                <c:pt idx="11658">
                  <c:v>0.0</c:v>
                </c:pt>
                <c:pt idx="11659">
                  <c:v>7.09175450025248E-6</c:v>
                </c:pt>
                <c:pt idx="11660">
                  <c:v>4.72783633350165E-6</c:v>
                </c:pt>
                <c:pt idx="11661">
                  <c:v>7.09175450025248E-6</c:v>
                </c:pt>
                <c:pt idx="11662">
                  <c:v>2.36391816675083E-6</c:v>
                </c:pt>
                <c:pt idx="11663">
                  <c:v>7.09175450025248E-6</c:v>
                </c:pt>
                <c:pt idx="11664">
                  <c:v>2.36391816675083E-6</c:v>
                </c:pt>
                <c:pt idx="11665">
                  <c:v>2.36391816675083E-6</c:v>
                </c:pt>
                <c:pt idx="11666">
                  <c:v>4.72783633350165E-6</c:v>
                </c:pt>
                <c:pt idx="11667">
                  <c:v>0.0</c:v>
                </c:pt>
                <c:pt idx="11668">
                  <c:v>2.36391816675083E-6</c:v>
                </c:pt>
                <c:pt idx="11669">
                  <c:v>4.72783633350165E-6</c:v>
                </c:pt>
                <c:pt idx="11670">
                  <c:v>2.36391816675083E-6</c:v>
                </c:pt>
                <c:pt idx="11671">
                  <c:v>2.36391816675083E-6</c:v>
                </c:pt>
                <c:pt idx="11672">
                  <c:v>2.36391816675083E-6</c:v>
                </c:pt>
                <c:pt idx="11673">
                  <c:v>7.09175450025248E-6</c:v>
                </c:pt>
                <c:pt idx="11674">
                  <c:v>4.72783633350165E-6</c:v>
                </c:pt>
                <c:pt idx="11675">
                  <c:v>0.0</c:v>
                </c:pt>
                <c:pt idx="11676">
                  <c:v>2.36391816675083E-6</c:v>
                </c:pt>
                <c:pt idx="11677">
                  <c:v>0.0</c:v>
                </c:pt>
                <c:pt idx="11678">
                  <c:v>2.36391816675083E-6</c:v>
                </c:pt>
                <c:pt idx="11679">
                  <c:v>1.4183509000505E-5</c:v>
                </c:pt>
                <c:pt idx="11680">
                  <c:v>2.36391816675083E-6</c:v>
                </c:pt>
                <c:pt idx="11681">
                  <c:v>1.18195908337541E-5</c:v>
                </c:pt>
                <c:pt idx="11682">
                  <c:v>2.36391816675083E-6</c:v>
                </c:pt>
                <c:pt idx="11683">
                  <c:v>4.72783633350165E-6</c:v>
                </c:pt>
                <c:pt idx="11684">
                  <c:v>0.0</c:v>
                </c:pt>
                <c:pt idx="11685">
                  <c:v>4.72783633350165E-6</c:v>
                </c:pt>
                <c:pt idx="11686">
                  <c:v>4.72783633350165E-6</c:v>
                </c:pt>
                <c:pt idx="11687">
                  <c:v>2.36391816675083E-6</c:v>
                </c:pt>
                <c:pt idx="11688">
                  <c:v>7.09175450025248E-6</c:v>
                </c:pt>
                <c:pt idx="11689">
                  <c:v>7.09175450025248E-6</c:v>
                </c:pt>
                <c:pt idx="11690">
                  <c:v>4.72783633350165E-6</c:v>
                </c:pt>
                <c:pt idx="11691">
                  <c:v>2.36391816675083E-6</c:v>
                </c:pt>
                <c:pt idx="11692">
                  <c:v>4.72783633350165E-6</c:v>
                </c:pt>
                <c:pt idx="11693">
                  <c:v>0.0</c:v>
                </c:pt>
                <c:pt idx="11694">
                  <c:v>4.72783633350165E-6</c:v>
                </c:pt>
                <c:pt idx="11695">
                  <c:v>2.36391816675083E-6</c:v>
                </c:pt>
                <c:pt idx="11696">
                  <c:v>0.0</c:v>
                </c:pt>
                <c:pt idx="11697">
                  <c:v>2.36391816675083E-6</c:v>
                </c:pt>
                <c:pt idx="11698">
                  <c:v>2.36391816675083E-6</c:v>
                </c:pt>
                <c:pt idx="11699">
                  <c:v>2.36391816675083E-6</c:v>
                </c:pt>
                <c:pt idx="11700">
                  <c:v>2.36391816675083E-6</c:v>
                </c:pt>
                <c:pt idx="11701">
                  <c:v>0.0</c:v>
                </c:pt>
                <c:pt idx="11702">
                  <c:v>2.36391816675083E-6</c:v>
                </c:pt>
                <c:pt idx="11703">
                  <c:v>2.36391816675083E-6</c:v>
                </c:pt>
                <c:pt idx="11704">
                  <c:v>2.36391816675083E-6</c:v>
                </c:pt>
                <c:pt idx="11705">
                  <c:v>2.36391816675083E-6</c:v>
                </c:pt>
                <c:pt idx="11706">
                  <c:v>4.72783633350165E-6</c:v>
                </c:pt>
                <c:pt idx="11707">
                  <c:v>7.09175450025248E-6</c:v>
                </c:pt>
                <c:pt idx="11708">
                  <c:v>2.36391816675083E-6</c:v>
                </c:pt>
                <c:pt idx="11709">
                  <c:v>0.0</c:v>
                </c:pt>
                <c:pt idx="11710">
                  <c:v>0.0</c:v>
                </c:pt>
                <c:pt idx="11711">
                  <c:v>2.36391816675083E-6</c:v>
                </c:pt>
                <c:pt idx="11712">
                  <c:v>0.0</c:v>
                </c:pt>
                <c:pt idx="11713">
                  <c:v>7.09175450025248E-6</c:v>
                </c:pt>
                <c:pt idx="11714">
                  <c:v>4.72783633350165E-6</c:v>
                </c:pt>
                <c:pt idx="11715">
                  <c:v>0.0</c:v>
                </c:pt>
                <c:pt idx="11716">
                  <c:v>4.72783633350165E-6</c:v>
                </c:pt>
                <c:pt idx="11717">
                  <c:v>2.36391816675083E-6</c:v>
                </c:pt>
                <c:pt idx="11718">
                  <c:v>0.0</c:v>
                </c:pt>
                <c:pt idx="11719">
                  <c:v>9.4556726670033E-6</c:v>
                </c:pt>
                <c:pt idx="11720">
                  <c:v>0.0</c:v>
                </c:pt>
                <c:pt idx="11721">
                  <c:v>4.72783633350165E-6</c:v>
                </c:pt>
                <c:pt idx="11722">
                  <c:v>9.4556726670033E-6</c:v>
                </c:pt>
                <c:pt idx="11723">
                  <c:v>9.4556726670033E-6</c:v>
                </c:pt>
                <c:pt idx="11724">
                  <c:v>0.0</c:v>
                </c:pt>
                <c:pt idx="11725">
                  <c:v>2.36391816675083E-6</c:v>
                </c:pt>
                <c:pt idx="11726">
                  <c:v>2.36391816675083E-6</c:v>
                </c:pt>
                <c:pt idx="11727">
                  <c:v>7.09175450025248E-6</c:v>
                </c:pt>
                <c:pt idx="11728">
                  <c:v>4.72783633350165E-6</c:v>
                </c:pt>
                <c:pt idx="11729">
                  <c:v>0.0</c:v>
                </c:pt>
                <c:pt idx="11730">
                  <c:v>2.36391816675083E-6</c:v>
                </c:pt>
                <c:pt idx="11731">
                  <c:v>4.72783633350165E-6</c:v>
                </c:pt>
                <c:pt idx="11732">
                  <c:v>2.36391816675083E-6</c:v>
                </c:pt>
                <c:pt idx="11733">
                  <c:v>9.4556726670033E-6</c:v>
                </c:pt>
                <c:pt idx="11734">
                  <c:v>7.09175450025248E-6</c:v>
                </c:pt>
                <c:pt idx="11735">
                  <c:v>7.09175450025248E-6</c:v>
                </c:pt>
                <c:pt idx="11736">
                  <c:v>0.0</c:v>
                </c:pt>
                <c:pt idx="11737">
                  <c:v>0.0</c:v>
                </c:pt>
                <c:pt idx="11738">
                  <c:v>0.0</c:v>
                </c:pt>
                <c:pt idx="11739">
                  <c:v>2.36391816675083E-6</c:v>
                </c:pt>
                <c:pt idx="11740">
                  <c:v>4.72783633350165E-6</c:v>
                </c:pt>
                <c:pt idx="11741">
                  <c:v>0.0</c:v>
                </c:pt>
                <c:pt idx="11742">
                  <c:v>4.72783633350165E-6</c:v>
                </c:pt>
                <c:pt idx="11743">
                  <c:v>2.36391816675083E-6</c:v>
                </c:pt>
                <c:pt idx="11744">
                  <c:v>2.36391816675083E-6</c:v>
                </c:pt>
                <c:pt idx="11745">
                  <c:v>4.72783633350165E-6</c:v>
                </c:pt>
                <c:pt idx="11746">
                  <c:v>0.0</c:v>
                </c:pt>
                <c:pt idx="11747">
                  <c:v>4.72783633350165E-6</c:v>
                </c:pt>
                <c:pt idx="11748">
                  <c:v>4.72783633350165E-6</c:v>
                </c:pt>
                <c:pt idx="11749">
                  <c:v>0.0</c:v>
                </c:pt>
                <c:pt idx="11750">
                  <c:v>2.36391816675083E-6</c:v>
                </c:pt>
                <c:pt idx="11751">
                  <c:v>4.72783633350165E-6</c:v>
                </c:pt>
                <c:pt idx="11752">
                  <c:v>2.36391816675083E-6</c:v>
                </c:pt>
                <c:pt idx="11753">
                  <c:v>2.36391816675083E-6</c:v>
                </c:pt>
                <c:pt idx="11754">
                  <c:v>2.36391816675083E-6</c:v>
                </c:pt>
                <c:pt idx="11755">
                  <c:v>2.36391816675083E-6</c:v>
                </c:pt>
                <c:pt idx="11756">
                  <c:v>2.36391816675083E-6</c:v>
                </c:pt>
                <c:pt idx="11757">
                  <c:v>2.36391816675083E-6</c:v>
                </c:pt>
                <c:pt idx="11758">
                  <c:v>4.72783633350165E-6</c:v>
                </c:pt>
                <c:pt idx="11759">
                  <c:v>7.09175450025248E-6</c:v>
                </c:pt>
                <c:pt idx="11760">
                  <c:v>4.72783633350165E-6</c:v>
                </c:pt>
                <c:pt idx="11761">
                  <c:v>2.36391816675083E-6</c:v>
                </c:pt>
                <c:pt idx="11762">
                  <c:v>4.72783633350165E-6</c:v>
                </c:pt>
                <c:pt idx="11763">
                  <c:v>4.72783633350165E-6</c:v>
                </c:pt>
                <c:pt idx="11764">
                  <c:v>2.36391816675083E-6</c:v>
                </c:pt>
                <c:pt idx="11765">
                  <c:v>4.72783633350165E-6</c:v>
                </c:pt>
                <c:pt idx="11766">
                  <c:v>2.36391816675083E-6</c:v>
                </c:pt>
                <c:pt idx="11767">
                  <c:v>2.36391816675083E-6</c:v>
                </c:pt>
                <c:pt idx="11768">
                  <c:v>1.4183509000505E-5</c:v>
                </c:pt>
                <c:pt idx="11769">
                  <c:v>2.36391816675083E-6</c:v>
                </c:pt>
                <c:pt idx="11770">
                  <c:v>4.72783633350165E-6</c:v>
                </c:pt>
                <c:pt idx="11771">
                  <c:v>2.36391816675083E-6</c:v>
                </c:pt>
                <c:pt idx="11772">
                  <c:v>4.72783633350165E-6</c:v>
                </c:pt>
                <c:pt idx="11773">
                  <c:v>2.36391816675083E-6</c:v>
                </c:pt>
                <c:pt idx="11774">
                  <c:v>7.09175450025248E-6</c:v>
                </c:pt>
                <c:pt idx="11775">
                  <c:v>4.72783633350165E-6</c:v>
                </c:pt>
                <c:pt idx="11776">
                  <c:v>2.36391816675083E-6</c:v>
                </c:pt>
                <c:pt idx="11777">
                  <c:v>0.0</c:v>
                </c:pt>
                <c:pt idx="11778">
                  <c:v>0.0</c:v>
                </c:pt>
                <c:pt idx="11779">
                  <c:v>4.72783633350165E-6</c:v>
                </c:pt>
                <c:pt idx="11780">
                  <c:v>0.0</c:v>
                </c:pt>
                <c:pt idx="11781">
                  <c:v>2.36391816675083E-6</c:v>
                </c:pt>
                <c:pt idx="11782">
                  <c:v>2.36391816675083E-6</c:v>
                </c:pt>
                <c:pt idx="11783">
                  <c:v>7.09175450025248E-6</c:v>
                </c:pt>
                <c:pt idx="11784">
                  <c:v>4.72783633350165E-6</c:v>
                </c:pt>
                <c:pt idx="11785">
                  <c:v>2.36391816675083E-6</c:v>
                </c:pt>
                <c:pt idx="11786">
                  <c:v>0.0</c:v>
                </c:pt>
                <c:pt idx="11787">
                  <c:v>2.36391816675083E-6</c:v>
                </c:pt>
                <c:pt idx="11788">
                  <c:v>0.0</c:v>
                </c:pt>
                <c:pt idx="11789">
                  <c:v>4.72783633350165E-6</c:v>
                </c:pt>
                <c:pt idx="11790">
                  <c:v>0.0</c:v>
                </c:pt>
                <c:pt idx="11791">
                  <c:v>0.0</c:v>
                </c:pt>
                <c:pt idx="11792">
                  <c:v>0.0</c:v>
                </c:pt>
                <c:pt idx="11793">
                  <c:v>2.36391816675083E-6</c:v>
                </c:pt>
                <c:pt idx="11794">
                  <c:v>0.0</c:v>
                </c:pt>
                <c:pt idx="11795">
                  <c:v>4.72783633350165E-6</c:v>
                </c:pt>
                <c:pt idx="11796">
                  <c:v>4.72783633350165E-6</c:v>
                </c:pt>
                <c:pt idx="11797">
                  <c:v>2.36391816675083E-6</c:v>
                </c:pt>
                <c:pt idx="11798">
                  <c:v>2.36391816675083E-6</c:v>
                </c:pt>
                <c:pt idx="11799">
                  <c:v>0.0</c:v>
                </c:pt>
                <c:pt idx="11800">
                  <c:v>0.0</c:v>
                </c:pt>
                <c:pt idx="11801">
                  <c:v>9.4556726670033E-6</c:v>
                </c:pt>
                <c:pt idx="11802">
                  <c:v>0.0</c:v>
                </c:pt>
                <c:pt idx="11803">
                  <c:v>4.72783633350165E-6</c:v>
                </c:pt>
                <c:pt idx="11804">
                  <c:v>4.72783633350165E-6</c:v>
                </c:pt>
                <c:pt idx="11805">
                  <c:v>2.36391816675083E-6</c:v>
                </c:pt>
                <c:pt idx="11806">
                  <c:v>7.09175450025248E-6</c:v>
                </c:pt>
                <c:pt idx="11807">
                  <c:v>4.72783633350165E-6</c:v>
                </c:pt>
                <c:pt idx="11808">
                  <c:v>2.36391816675083E-6</c:v>
                </c:pt>
                <c:pt idx="11809">
                  <c:v>0.0</c:v>
                </c:pt>
                <c:pt idx="11810">
                  <c:v>0.0</c:v>
                </c:pt>
                <c:pt idx="11811">
                  <c:v>2.36391816675083E-6</c:v>
                </c:pt>
                <c:pt idx="11812">
                  <c:v>0.0</c:v>
                </c:pt>
                <c:pt idx="11813">
                  <c:v>0.0</c:v>
                </c:pt>
                <c:pt idx="11814">
                  <c:v>4.72783633350165E-6</c:v>
                </c:pt>
                <c:pt idx="11815">
                  <c:v>4.72783633350165E-6</c:v>
                </c:pt>
                <c:pt idx="11816">
                  <c:v>4.72783633350165E-6</c:v>
                </c:pt>
                <c:pt idx="11817">
                  <c:v>2.36391816675083E-6</c:v>
                </c:pt>
                <c:pt idx="11818">
                  <c:v>4.72783633350165E-6</c:v>
                </c:pt>
                <c:pt idx="11819">
                  <c:v>4.72783633350165E-6</c:v>
                </c:pt>
                <c:pt idx="11820">
                  <c:v>0.0</c:v>
                </c:pt>
                <c:pt idx="11821">
                  <c:v>2.36391816675083E-6</c:v>
                </c:pt>
                <c:pt idx="11822">
                  <c:v>4.72783633350165E-6</c:v>
                </c:pt>
                <c:pt idx="11823">
                  <c:v>9.4556726670033E-6</c:v>
                </c:pt>
                <c:pt idx="11824">
                  <c:v>0.0</c:v>
                </c:pt>
                <c:pt idx="11825">
                  <c:v>2.36391816675083E-6</c:v>
                </c:pt>
                <c:pt idx="11826">
                  <c:v>0.0</c:v>
                </c:pt>
                <c:pt idx="11827">
                  <c:v>2.36391816675083E-6</c:v>
                </c:pt>
                <c:pt idx="11828">
                  <c:v>2.36391816675083E-6</c:v>
                </c:pt>
                <c:pt idx="11829">
                  <c:v>0.0</c:v>
                </c:pt>
                <c:pt idx="11830">
                  <c:v>4.72783633350165E-6</c:v>
                </c:pt>
                <c:pt idx="11831">
                  <c:v>2.36391816675083E-6</c:v>
                </c:pt>
                <c:pt idx="11832">
                  <c:v>2.36391816675083E-6</c:v>
                </c:pt>
                <c:pt idx="11833">
                  <c:v>4.72783633350165E-6</c:v>
                </c:pt>
                <c:pt idx="11834">
                  <c:v>2.36391816675083E-6</c:v>
                </c:pt>
                <c:pt idx="11835">
                  <c:v>2.36391816675083E-6</c:v>
                </c:pt>
                <c:pt idx="11836">
                  <c:v>4.72783633350165E-6</c:v>
                </c:pt>
                <c:pt idx="11837">
                  <c:v>4.72783633350165E-6</c:v>
                </c:pt>
                <c:pt idx="11838">
                  <c:v>4.72783633350165E-6</c:v>
                </c:pt>
                <c:pt idx="11839">
                  <c:v>2.36391816675083E-6</c:v>
                </c:pt>
                <c:pt idx="11840">
                  <c:v>4.72783633350165E-6</c:v>
                </c:pt>
                <c:pt idx="11841">
                  <c:v>7.09175450025248E-6</c:v>
                </c:pt>
                <c:pt idx="11842">
                  <c:v>4.72783633350165E-6</c:v>
                </c:pt>
                <c:pt idx="11843">
                  <c:v>2.36391816675083E-6</c:v>
                </c:pt>
                <c:pt idx="11844">
                  <c:v>9.4556726670033E-6</c:v>
                </c:pt>
                <c:pt idx="11845">
                  <c:v>2.36391816675083E-6</c:v>
                </c:pt>
                <c:pt idx="11846">
                  <c:v>0.0</c:v>
                </c:pt>
                <c:pt idx="11847">
                  <c:v>2.36391816675083E-6</c:v>
                </c:pt>
                <c:pt idx="11848">
                  <c:v>0.0</c:v>
                </c:pt>
                <c:pt idx="11849">
                  <c:v>7.09175450025248E-6</c:v>
                </c:pt>
                <c:pt idx="11850">
                  <c:v>7.09175450025248E-6</c:v>
                </c:pt>
                <c:pt idx="11851">
                  <c:v>4.72783633350165E-6</c:v>
                </c:pt>
                <c:pt idx="11852">
                  <c:v>2.36391816675083E-6</c:v>
                </c:pt>
                <c:pt idx="11853">
                  <c:v>4.72783633350165E-6</c:v>
                </c:pt>
                <c:pt idx="11854">
                  <c:v>2.36391816675083E-6</c:v>
                </c:pt>
                <c:pt idx="11855">
                  <c:v>2.36391816675083E-6</c:v>
                </c:pt>
                <c:pt idx="11856">
                  <c:v>2.36391816675083E-6</c:v>
                </c:pt>
                <c:pt idx="11857">
                  <c:v>7.09175450025248E-6</c:v>
                </c:pt>
                <c:pt idx="11858">
                  <c:v>2.36391816675083E-6</c:v>
                </c:pt>
                <c:pt idx="11859">
                  <c:v>2.36391816675083E-6</c:v>
                </c:pt>
                <c:pt idx="11860">
                  <c:v>2.36391816675083E-6</c:v>
                </c:pt>
                <c:pt idx="11861">
                  <c:v>4.72783633350165E-6</c:v>
                </c:pt>
                <c:pt idx="11862">
                  <c:v>4.72783633350165E-6</c:v>
                </c:pt>
                <c:pt idx="11863">
                  <c:v>0.0</c:v>
                </c:pt>
                <c:pt idx="11864">
                  <c:v>2.36391816675083E-6</c:v>
                </c:pt>
                <c:pt idx="11865">
                  <c:v>2.36391816675083E-6</c:v>
                </c:pt>
                <c:pt idx="11866">
                  <c:v>0.0</c:v>
                </c:pt>
                <c:pt idx="11867">
                  <c:v>4.72783633350165E-6</c:v>
                </c:pt>
                <c:pt idx="11868">
                  <c:v>4.72783633350165E-6</c:v>
                </c:pt>
                <c:pt idx="11869">
                  <c:v>2.36391816675083E-6</c:v>
                </c:pt>
                <c:pt idx="11870">
                  <c:v>2.36391816675083E-6</c:v>
                </c:pt>
                <c:pt idx="11871">
                  <c:v>4.72783633350165E-6</c:v>
                </c:pt>
                <c:pt idx="11872">
                  <c:v>2.36391816675083E-6</c:v>
                </c:pt>
                <c:pt idx="11873">
                  <c:v>0.0</c:v>
                </c:pt>
                <c:pt idx="11874">
                  <c:v>7.09175450025248E-6</c:v>
                </c:pt>
                <c:pt idx="11875">
                  <c:v>0.0</c:v>
                </c:pt>
                <c:pt idx="11876">
                  <c:v>2.36391816675083E-6</c:v>
                </c:pt>
                <c:pt idx="11877">
                  <c:v>2.36391816675083E-6</c:v>
                </c:pt>
                <c:pt idx="11878">
                  <c:v>2.36391816675083E-6</c:v>
                </c:pt>
                <c:pt idx="11879">
                  <c:v>7.09175450025248E-6</c:v>
                </c:pt>
                <c:pt idx="11880">
                  <c:v>0.0</c:v>
                </c:pt>
                <c:pt idx="11881">
                  <c:v>4.72783633350165E-6</c:v>
                </c:pt>
                <c:pt idx="11882">
                  <c:v>0.0</c:v>
                </c:pt>
                <c:pt idx="11883">
                  <c:v>2.36391816675083E-6</c:v>
                </c:pt>
                <c:pt idx="11884">
                  <c:v>0.0</c:v>
                </c:pt>
                <c:pt idx="11885">
                  <c:v>0.0</c:v>
                </c:pt>
                <c:pt idx="11886">
                  <c:v>2.36391816675083E-6</c:v>
                </c:pt>
                <c:pt idx="11887">
                  <c:v>4.72783633350165E-6</c:v>
                </c:pt>
                <c:pt idx="11888">
                  <c:v>2.36391816675083E-6</c:v>
                </c:pt>
                <c:pt idx="11889">
                  <c:v>0.0</c:v>
                </c:pt>
                <c:pt idx="11890">
                  <c:v>2.36391816675083E-6</c:v>
                </c:pt>
                <c:pt idx="11891">
                  <c:v>2.36391816675083E-6</c:v>
                </c:pt>
                <c:pt idx="11892">
                  <c:v>7.09175450025248E-6</c:v>
                </c:pt>
                <c:pt idx="11893">
                  <c:v>7.09175450025248E-6</c:v>
                </c:pt>
                <c:pt idx="11894">
                  <c:v>2.36391816675083E-6</c:v>
                </c:pt>
                <c:pt idx="11895">
                  <c:v>0.0</c:v>
                </c:pt>
                <c:pt idx="11896">
                  <c:v>7.09175450025248E-6</c:v>
                </c:pt>
                <c:pt idx="11897">
                  <c:v>2.36391816675083E-6</c:v>
                </c:pt>
                <c:pt idx="11898">
                  <c:v>7.09175450025248E-6</c:v>
                </c:pt>
                <c:pt idx="11899">
                  <c:v>2.36391816675083E-6</c:v>
                </c:pt>
                <c:pt idx="11900">
                  <c:v>4.72783633350165E-6</c:v>
                </c:pt>
                <c:pt idx="11901">
                  <c:v>4.72783633350165E-6</c:v>
                </c:pt>
                <c:pt idx="11902">
                  <c:v>2.36391816675083E-6</c:v>
                </c:pt>
                <c:pt idx="11903">
                  <c:v>0.0</c:v>
                </c:pt>
                <c:pt idx="11904">
                  <c:v>2.36391816675083E-6</c:v>
                </c:pt>
                <c:pt idx="11905">
                  <c:v>4.72783633350165E-6</c:v>
                </c:pt>
                <c:pt idx="11906">
                  <c:v>0.0</c:v>
                </c:pt>
                <c:pt idx="11907">
                  <c:v>7.09175450025248E-6</c:v>
                </c:pt>
                <c:pt idx="11908">
                  <c:v>2.36391816675083E-6</c:v>
                </c:pt>
                <c:pt idx="11909">
                  <c:v>0.0</c:v>
                </c:pt>
                <c:pt idx="11910">
                  <c:v>0.0</c:v>
                </c:pt>
                <c:pt idx="11911">
                  <c:v>0.0</c:v>
                </c:pt>
                <c:pt idx="11912">
                  <c:v>0.0</c:v>
                </c:pt>
                <c:pt idx="11913">
                  <c:v>0.0</c:v>
                </c:pt>
                <c:pt idx="11914">
                  <c:v>0.0</c:v>
                </c:pt>
                <c:pt idx="11915">
                  <c:v>9.4556726670033E-6</c:v>
                </c:pt>
                <c:pt idx="11916">
                  <c:v>4.72783633350165E-6</c:v>
                </c:pt>
                <c:pt idx="11917">
                  <c:v>2.36391816675083E-6</c:v>
                </c:pt>
                <c:pt idx="11918">
                  <c:v>2.36391816675083E-6</c:v>
                </c:pt>
                <c:pt idx="11919">
                  <c:v>0.0</c:v>
                </c:pt>
                <c:pt idx="11920">
                  <c:v>2.36391816675083E-6</c:v>
                </c:pt>
                <c:pt idx="11921">
                  <c:v>2.36391816675083E-6</c:v>
                </c:pt>
                <c:pt idx="11922">
                  <c:v>7.09175450025248E-6</c:v>
                </c:pt>
                <c:pt idx="11923">
                  <c:v>9.4556726670033E-6</c:v>
                </c:pt>
                <c:pt idx="11924">
                  <c:v>0.0</c:v>
                </c:pt>
                <c:pt idx="11925">
                  <c:v>2.36391816675083E-6</c:v>
                </c:pt>
                <c:pt idx="11926">
                  <c:v>2.36391816675083E-6</c:v>
                </c:pt>
                <c:pt idx="11927">
                  <c:v>7.09175450025248E-6</c:v>
                </c:pt>
                <c:pt idx="11928">
                  <c:v>0.0</c:v>
                </c:pt>
                <c:pt idx="11929">
                  <c:v>0.0</c:v>
                </c:pt>
                <c:pt idx="11930">
                  <c:v>7.09175450025248E-6</c:v>
                </c:pt>
                <c:pt idx="11931">
                  <c:v>2.36391816675083E-6</c:v>
                </c:pt>
                <c:pt idx="11932">
                  <c:v>7.09175450025248E-6</c:v>
                </c:pt>
                <c:pt idx="11933">
                  <c:v>7.09175450025248E-6</c:v>
                </c:pt>
                <c:pt idx="11934">
                  <c:v>9.4556726670033E-6</c:v>
                </c:pt>
                <c:pt idx="11935">
                  <c:v>2.36391816675083E-6</c:v>
                </c:pt>
                <c:pt idx="11936">
                  <c:v>0.0</c:v>
                </c:pt>
                <c:pt idx="11937">
                  <c:v>0.0</c:v>
                </c:pt>
                <c:pt idx="11938">
                  <c:v>0.0</c:v>
                </c:pt>
                <c:pt idx="11939">
                  <c:v>2.36391816675083E-6</c:v>
                </c:pt>
                <c:pt idx="11940">
                  <c:v>0.0</c:v>
                </c:pt>
                <c:pt idx="11941">
                  <c:v>0.0</c:v>
                </c:pt>
                <c:pt idx="11942">
                  <c:v>7.09175450025248E-6</c:v>
                </c:pt>
                <c:pt idx="11943">
                  <c:v>4.72783633350165E-6</c:v>
                </c:pt>
                <c:pt idx="11944">
                  <c:v>2.36391816675083E-6</c:v>
                </c:pt>
                <c:pt idx="11945">
                  <c:v>7.09175450025248E-6</c:v>
                </c:pt>
                <c:pt idx="11946">
                  <c:v>2.36391816675083E-6</c:v>
                </c:pt>
                <c:pt idx="11947">
                  <c:v>0.0</c:v>
                </c:pt>
                <c:pt idx="11948">
                  <c:v>0.0</c:v>
                </c:pt>
                <c:pt idx="11949">
                  <c:v>2.36391816675083E-6</c:v>
                </c:pt>
                <c:pt idx="11950">
                  <c:v>7.09175450025248E-6</c:v>
                </c:pt>
                <c:pt idx="11951">
                  <c:v>0.0</c:v>
                </c:pt>
                <c:pt idx="11952">
                  <c:v>4.72783633350165E-6</c:v>
                </c:pt>
                <c:pt idx="11953">
                  <c:v>7.09175450025248E-6</c:v>
                </c:pt>
                <c:pt idx="11954">
                  <c:v>2.36391816675083E-6</c:v>
                </c:pt>
                <c:pt idx="11955">
                  <c:v>4.72783633350165E-6</c:v>
                </c:pt>
                <c:pt idx="11956">
                  <c:v>0.0</c:v>
                </c:pt>
                <c:pt idx="11957">
                  <c:v>7.09175450025248E-6</c:v>
                </c:pt>
                <c:pt idx="11958">
                  <c:v>0.0</c:v>
                </c:pt>
                <c:pt idx="11959">
                  <c:v>4.72783633350165E-6</c:v>
                </c:pt>
                <c:pt idx="11960">
                  <c:v>4.72783633350165E-6</c:v>
                </c:pt>
                <c:pt idx="11961">
                  <c:v>4.72783633350165E-6</c:v>
                </c:pt>
                <c:pt idx="11962">
                  <c:v>0.0</c:v>
                </c:pt>
                <c:pt idx="11963">
                  <c:v>4.72783633350165E-6</c:v>
                </c:pt>
                <c:pt idx="11964">
                  <c:v>0.0</c:v>
                </c:pt>
                <c:pt idx="11965">
                  <c:v>0.0</c:v>
                </c:pt>
                <c:pt idx="11966">
                  <c:v>4.72783633350165E-6</c:v>
                </c:pt>
                <c:pt idx="11967">
                  <c:v>2.36391816675083E-6</c:v>
                </c:pt>
                <c:pt idx="11968">
                  <c:v>0.0</c:v>
                </c:pt>
                <c:pt idx="11969">
                  <c:v>2.36391816675083E-6</c:v>
                </c:pt>
                <c:pt idx="11970">
                  <c:v>7.09175450025248E-6</c:v>
                </c:pt>
                <c:pt idx="11971">
                  <c:v>7.09175450025248E-6</c:v>
                </c:pt>
                <c:pt idx="11972">
                  <c:v>4.72783633350165E-6</c:v>
                </c:pt>
                <c:pt idx="11973">
                  <c:v>0.0</c:v>
                </c:pt>
                <c:pt idx="11974">
                  <c:v>7.09175450025248E-6</c:v>
                </c:pt>
                <c:pt idx="11975">
                  <c:v>2.36391816675083E-6</c:v>
                </c:pt>
                <c:pt idx="11976">
                  <c:v>2.36391816675083E-6</c:v>
                </c:pt>
                <c:pt idx="11977">
                  <c:v>0.0</c:v>
                </c:pt>
                <c:pt idx="11978">
                  <c:v>2.36391816675083E-6</c:v>
                </c:pt>
                <c:pt idx="11979">
                  <c:v>2.36391816675083E-6</c:v>
                </c:pt>
                <c:pt idx="11980">
                  <c:v>2.36391816675083E-6</c:v>
                </c:pt>
                <c:pt idx="11981">
                  <c:v>2.36391816675083E-6</c:v>
                </c:pt>
                <c:pt idx="11982">
                  <c:v>1.18195908337541E-5</c:v>
                </c:pt>
                <c:pt idx="11983">
                  <c:v>4.72783633350165E-6</c:v>
                </c:pt>
                <c:pt idx="11984">
                  <c:v>0.0</c:v>
                </c:pt>
                <c:pt idx="11985">
                  <c:v>2.36391816675083E-6</c:v>
                </c:pt>
                <c:pt idx="11986">
                  <c:v>2.36391816675083E-6</c:v>
                </c:pt>
                <c:pt idx="11987">
                  <c:v>9.4556726670033E-6</c:v>
                </c:pt>
                <c:pt idx="11988">
                  <c:v>0.0</c:v>
                </c:pt>
                <c:pt idx="11989">
                  <c:v>4.72783633350165E-6</c:v>
                </c:pt>
                <c:pt idx="11990">
                  <c:v>4.72783633350165E-6</c:v>
                </c:pt>
                <c:pt idx="11991">
                  <c:v>2.36391816675083E-6</c:v>
                </c:pt>
                <c:pt idx="11992">
                  <c:v>2.36391816675083E-6</c:v>
                </c:pt>
                <c:pt idx="11993">
                  <c:v>2.36391816675083E-6</c:v>
                </c:pt>
                <c:pt idx="11994">
                  <c:v>1.18195908337541E-5</c:v>
                </c:pt>
                <c:pt idx="11995">
                  <c:v>4.72783633350165E-6</c:v>
                </c:pt>
                <c:pt idx="11996">
                  <c:v>7.09175450025248E-6</c:v>
                </c:pt>
                <c:pt idx="11997">
                  <c:v>0.0</c:v>
                </c:pt>
                <c:pt idx="11998">
                  <c:v>2.36391816675083E-6</c:v>
                </c:pt>
                <c:pt idx="11999">
                  <c:v>7.09175450025248E-6</c:v>
                </c:pt>
                <c:pt idx="12000">
                  <c:v>2.36391816675083E-6</c:v>
                </c:pt>
                <c:pt idx="12001">
                  <c:v>2.36391816675083E-6</c:v>
                </c:pt>
                <c:pt idx="12002">
                  <c:v>1.18195908337541E-5</c:v>
                </c:pt>
                <c:pt idx="12003">
                  <c:v>2.36391816675083E-6</c:v>
                </c:pt>
                <c:pt idx="12004">
                  <c:v>0.0</c:v>
                </c:pt>
                <c:pt idx="12005">
                  <c:v>7.09175450025248E-6</c:v>
                </c:pt>
                <c:pt idx="12006">
                  <c:v>2.36391816675083E-6</c:v>
                </c:pt>
                <c:pt idx="12007">
                  <c:v>4.72783633350165E-6</c:v>
                </c:pt>
                <c:pt idx="12008">
                  <c:v>2.36391816675083E-6</c:v>
                </c:pt>
                <c:pt idx="12009">
                  <c:v>2.36391816675083E-6</c:v>
                </c:pt>
                <c:pt idx="12010">
                  <c:v>7.09175450025248E-6</c:v>
                </c:pt>
                <c:pt idx="12011">
                  <c:v>0.0</c:v>
                </c:pt>
                <c:pt idx="12012">
                  <c:v>2.36391816675083E-6</c:v>
                </c:pt>
                <c:pt idx="12013">
                  <c:v>7.09175450025248E-6</c:v>
                </c:pt>
                <c:pt idx="12014">
                  <c:v>2.36391816675083E-6</c:v>
                </c:pt>
                <c:pt idx="12015">
                  <c:v>2.36391816675083E-6</c:v>
                </c:pt>
                <c:pt idx="12016">
                  <c:v>0.0</c:v>
                </c:pt>
                <c:pt idx="12017">
                  <c:v>0.0</c:v>
                </c:pt>
                <c:pt idx="12018">
                  <c:v>2.36391816675083E-6</c:v>
                </c:pt>
                <c:pt idx="12019">
                  <c:v>0.0</c:v>
                </c:pt>
                <c:pt idx="12020">
                  <c:v>7.09175450025248E-6</c:v>
                </c:pt>
                <c:pt idx="12021">
                  <c:v>4.72783633350165E-6</c:v>
                </c:pt>
                <c:pt idx="12022">
                  <c:v>2.36391816675083E-6</c:v>
                </c:pt>
                <c:pt idx="12023">
                  <c:v>2.36391816675083E-6</c:v>
                </c:pt>
                <c:pt idx="12024">
                  <c:v>2.36391816675083E-6</c:v>
                </c:pt>
                <c:pt idx="12025">
                  <c:v>2.36391816675083E-6</c:v>
                </c:pt>
                <c:pt idx="12026">
                  <c:v>2.36391816675083E-6</c:v>
                </c:pt>
                <c:pt idx="12027">
                  <c:v>0.0</c:v>
                </c:pt>
                <c:pt idx="12028">
                  <c:v>0.0</c:v>
                </c:pt>
                <c:pt idx="12029">
                  <c:v>4.72783633350165E-6</c:v>
                </c:pt>
                <c:pt idx="12030">
                  <c:v>0.0</c:v>
                </c:pt>
                <c:pt idx="12031">
                  <c:v>2.36391816675083E-6</c:v>
                </c:pt>
                <c:pt idx="12032">
                  <c:v>4.72783633350165E-6</c:v>
                </c:pt>
                <c:pt idx="12033">
                  <c:v>0.0</c:v>
                </c:pt>
                <c:pt idx="12034">
                  <c:v>4.72783633350165E-6</c:v>
                </c:pt>
                <c:pt idx="12035">
                  <c:v>0.0</c:v>
                </c:pt>
                <c:pt idx="12036">
                  <c:v>4.72783633350165E-6</c:v>
                </c:pt>
                <c:pt idx="12037">
                  <c:v>2.36391816675083E-6</c:v>
                </c:pt>
                <c:pt idx="12038">
                  <c:v>4.72783633350165E-6</c:v>
                </c:pt>
                <c:pt idx="12039">
                  <c:v>2.36391816675083E-6</c:v>
                </c:pt>
                <c:pt idx="12040">
                  <c:v>0.0</c:v>
                </c:pt>
                <c:pt idx="12041">
                  <c:v>4.72783633350165E-6</c:v>
                </c:pt>
                <c:pt idx="12042">
                  <c:v>0.0</c:v>
                </c:pt>
                <c:pt idx="12043">
                  <c:v>4.72783633350165E-6</c:v>
                </c:pt>
                <c:pt idx="12044">
                  <c:v>0.0</c:v>
                </c:pt>
                <c:pt idx="12045">
                  <c:v>4.72783633350165E-6</c:v>
                </c:pt>
                <c:pt idx="12046">
                  <c:v>2.36391816675083E-6</c:v>
                </c:pt>
                <c:pt idx="12047">
                  <c:v>4.72783633350165E-6</c:v>
                </c:pt>
                <c:pt idx="12048">
                  <c:v>0.0</c:v>
                </c:pt>
                <c:pt idx="12049">
                  <c:v>2.36391816675083E-6</c:v>
                </c:pt>
                <c:pt idx="12050">
                  <c:v>0.0</c:v>
                </c:pt>
                <c:pt idx="12051">
                  <c:v>0.0</c:v>
                </c:pt>
                <c:pt idx="12052">
                  <c:v>2.36391816675083E-6</c:v>
                </c:pt>
                <c:pt idx="12053">
                  <c:v>0.0</c:v>
                </c:pt>
                <c:pt idx="12054">
                  <c:v>2.36391816675083E-6</c:v>
                </c:pt>
                <c:pt idx="12055">
                  <c:v>0.0</c:v>
                </c:pt>
                <c:pt idx="12056">
                  <c:v>7.09175450025248E-6</c:v>
                </c:pt>
                <c:pt idx="12057">
                  <c:v>0.0</c:v>
                </c:pt>
                <c:pt idx="12058">
                  <c:v>0.0</c:v>
                </c:pt>
                <c:pt idx="12059">
                  <c:v>2.36391816675083E-6</c:v>
                </c:pt>
                <c:pt idx="12060">
                  <c:v>0.0</c:v>
                </c:pt>
                <c:pt idx="12061">
                  <c:v>2.36391816675083E-6</c:v>
                </c:pt>
                <c:pt idx="12062">
                  <c:v>7.09175450025248E-6</c:v>
                </c:pt>
                <c:pt idx="12063">
                  <c:v>0.0</c:v>
                </c:pt>
                <c:pt idx="12064">
                  <c:v>2.36391816675083E-6</c:v>
                </c:pt>
                <c:pt idx="12065">
                  <c:v>0.0</c:v>
                </c:pt>
                <c:pt idx="12066">
                  <c:v>0.0</c:v>
                </c:pt>
                <c:pt idx="12067">
                  <c:v>4.72783633350165E-6</c:v>
                </c:pt>
                <c:pt idx="12068">
                  <c:v>0.0</c:v>
                </c:pt>
                <c:pt idx="12069">
                  <c:v>0.0</c:v>
                </c:pt>
                <c:pt idx="12070">
                  <c:v>7.09175450025248E-6</c:v>
                </c:pt>
                <c:pt idx="12071">
                  <c:v>2.36391816675083E-6</c:v>
                </c:pt>
                <c:pt idx="12072">
                  <c:v>4.72783633350165E-6</c:v>
                </c:pt>
                <c:pt idx="12073">
                  <c:v>0.0</c:v>
                </c:pt>
                <c:pt idx="12074">
                  <c:v>0.0</c:v>
                </c:pt>
                <c:pt idx="12075">
                  <c:v>4.72783633350165E-6</c:v>
                </c:pt>
                <c:pt idx="12076">
                  <c:v>2.36391816675083E-6</c:v>
                </c:pt>
                <c:pt idx="12077">
                  <c:v>0.0</c:v>
                </c:pt>
                <c:pt idx="12078">
                  <c:v>2.36391816675083E-6</c:v>
                </c:pt>
                <c:pt idx="12079">
                  <c:v>4.72783633350165E-6</c:v>
                </c:pt>
                <c:pt idx="12080">
                  <c:v>0.0</c:v>
                </c:pt>
                <c:pt idx="12081">
                  <c:v>0.0</c:v>
                </c:pt>
                <c:pt idx="12082">
                  <c:v>2.36391816675083E-6</c:v>
                </c:pt>
                <c:pt idx="12083">
                  <c:v>0.0</c:v>
                </c:pt>
                <c:pt idx="12084">
                  <c:v>7.09175450025248E-6</c:v>
                </c:pt>
                <c:pt idx="12085">
                  <c:v>4.72783633350165E-6</c:v>
                </c:pt>
                <c:pt idx="12086">
                  <c:v>2.36391816675083E-6</c:v>
                </c:pt>
                <c:pt idx="12087">
                  <c:v>7.09175450025248E-6</c:v>
                </c:pt>
                <c:pt idx="12088">
                  <c:v>4.72783633350165E-6</c:v>
                </c:pt>
                <c:pt idx="12089">
                  <c:v>0.0</c:v>
                </c:pt>
                <c:pt idx="12090">
                  <c:v>0.0</c:v>
                </c:pt>
                <c:pt idx="12091">
                  <c:v>2.36391816675083E-6</c:v>
                </c:pt>
                <c:pt idx="12092">
                  <c:v>0.0</c:v>
                </c:pt>
                <c:pt idx="12093">
                  <c:v>0.0</c:v>
                </c:pt>
                <c:pt idx="12094">
                  <c:v>2.36391816675083E-6</c:v>
                </c:pt>
                <c:pt idx="12095">
                  <c:v>7.09175450025248E-6</c:v>
                </c:pt>
                <c:pt idx="12096">
                  <c:v>0.0</c:v>
                </c:pt>
                <c:pt idx="12097">
                  <c:v>2.36391816675083E-6</c:v>
                </c:pt>
                <c:pt idx="12098">
                  <c:v>7.09175450025248E-6</c:v>
                </c:pt>
                <c:pt idx="12099">
                  <c:v>2.36391816675083E-6</c:v>
                </c:pt>
                <c:pt idx="12100">
                  <c:v>2.36391816675083E-6</c:v>
                </c:pt>
                <c:pt idx="12101">
                  <c:v>2.36391816675083E-6</c:v>
                </c:pt>
                <c:pt idx="12102">
                  <c:v>7.09175450025248E-6</c:v>
                </c:pt>
                <c:pt idx="12103">
                  <c:v>0.0</c:v>
                </c:pt>
                <c:pt idx="12104">
                  <c:v>7.09175450025248E-6</c:v>
                </c:pt>
                <c:pt idx="12105">
                  <c:v>4.72783633350165E-6</c:v>
                </c:pt>
                <c:pt idx="12106">
                  <c:v>2.36391816675083E-6</c:v>
                </c:pt>
                <c:pt idx="12107">
                  <c:v>7.09175450025248E-6</c:v>
                </c:pt>
                <c:pt idx="12108">
                  <c:v>4.72783633350165E-6</c:v>
                </c:pt>
                <c:pt idx="12109">
                  <c:v>2.36391816675083E-6</c:v>
                </c:pt>
                <c:pt idx="12110">
                  <c:v>0.0</c:v>
                </c:pt>
                <c:pt idx="12111">
                  <c:v>9.4556726670033E-6</c:v>
                </c:pt>
                <c:pt idx="12112">
                  <c:v>0.0</c:v>
                </c:pt>
                <c:pt idx="12113">
                  <c:v>0.0</c:v>
                </c:pt>
                <c:pt idx="12114">
                  <c:v>4.72783633350165E-6</c:v>
                </c:pt>
                <c:pt idx="12115">
                  <c:v>2.36391816675083E-6</c:v>
                </c:pt>
                <c:pt idx="12116">
                  <c:v>2.36391816675083E-6</c:v>
                </c:pt>
                <c:pt idx="12117">
                  <c:v>2.36391816675083E-6</c:v>
                </c:pt>
                <c:pt idx="12118">
                  <c:v>2.36391816675083E-6</c:v>
                </c:pt>
                <c:pt idx="12119">
                  <c:v>0.0</c:v>
                </c:pt>
                <c:pt idx="12120">
                  <c:v>4.72783633350165E-6</c:v>
                </c:pt>
                <c:pt idx="12121">
                  <c:v>4.72783633350165E-6</c:v>
                </c:pt>
                <c:pt idx="12122">
                  <c:v>2.36391816675083E-6</c:v>
                </c:pt>
                <c:pt idx="12123">
                  <c:v>2.36391816675083E-6</c:v>
                </c:pt>
                <c:pt idx="12124">
                  <c:v>0.0</c:v>
                </c:pt>
                <c:pt idx="12125">
                  <c:v>0.0</c:v>
                </c:pt>
                <c:pt idx="12126">
                  <c:v>2.36391816675083E-6</c:v>
                </c:pt>
                <c:pt idx="12127">
                  <c:v>9.4556726670033E-6</c:v>
                </c:pt>
                <c:pt idx="12128">
                  <c:v>4.72783633350165E-6</c:v>
                </c:pt>
                <c:pt idx="12129">
                  <c:v>2.36391816675083E-6</c:v>
                </c:pt>
                <c:pt idx="12130">
                  <c:v>4.72783633350165E-6</c:v>
                </c:pt>
                <c:pt idx="12131">
                  <c:v>4.72783633350165E-6</c:v>
                </c:pt>
                <c:pt idx="12132">
                  <c:v>2.36391816675083E-6</c:v>
                </c:pt>
                <c:pt idx="12133">
                  <c:v>0.0</c:v>
                </c:pt>
                <c:pt idx="12134">
                  <c:v>2.36391816675083E-6</c:v>
                </c:pt>
                <c:pt idx="12135">
                  <c:v>2.36391816675083E-6</c:v>
                </c:pt>
                <c:pt idx="12136">
                  <c:v>2.36391816675083E-6</c:v>
                </c:pt>
                <c:pt idx="12137">
                  <c:v>0.0</c:v>
                </c:pt>
                <c:pt idx="12138">
                  <c:v>0.0</c:v>
                </c:pt>
                <c:pt idx="12139">
                  <c:v>0.0</c:v>
                </c:pt>
                <c:pt idx="12140">
                  <c:v>0.0</c:v>
                </c:pt>
                <c:pt idx="12141">
                  <c:v>2.36391816675083E-6</c:v>
                </c:pt>
                <c:pt idx="12142">
                  <c:v>4.72783633350165E-6</c:v>
                </c:pt>
                <c:pt idx="12143">
                  <c:v>4.72783633350165E-6</c:v>
                </c:pt>
                <c:pt idx="12144">
                  <c:v>0.0</c:v>
                </c:pt>
                <c:pt idx="12145">
                  <c:v>4.72783633350165E-6</c:v>
                </c:pt>
                <c:pt idx="12146">
                  <c:v>2.36391816675083E-6</c:v>
                </c:pt>
                <c:pt idx="12147">
                  <c:v>2.36391816675083E-6</c:v>
                </c:pt>
                <c:pt idx="12148">
                  <c:v>4.72783633350165E-6</c:v>
                </c:pt>
                <c:pt idx="12149">
                  <c:v>4.72783633350165E-6</c:v>
                </c:pt>
                <c:pt idx="12150">
                  <c:v>0.0</c:v>
                </c:pt>
                <c:pt idx="12151">
                  <c:v>0.0</c:v>
                </c:pt>
                <c:pt idx="12152">
                  <c:v>4.72783633350165E-6</c:v>
                </c:pt>
                <c:pt idx="12153">
                  <c:v>2.36391816675083E-6</c:v>
                </c:pt>
                <c:pt idx="12154">
                  <c:v>2.36391816675083E-6</c:v>
                </c:pt>
                <c:pt idx="12155">
                  <c:v>0.0</c:v>
                </c:pt>
                <c:pt idx="12156">
                  <c:v>0.0</c:v>
                </c:pt>
                <c:pt idx="12157">
                  <c:v>0.0</c:v>
                </c:pt>
                <c:pt idx="12158">
                  <c:v>2.36391816675083E-6</c:v>
                </c:pt>
                <c:pt idx="12159">
                  <c:v>2.36391816675083E-6</c:v>
                </c:pt>
                <c:pt idx="12160">
                  <c:v>4.72783633350165E-6</c:v>
                </c:pt>
                <c:pt idx="12161">
                  <c:v>0.0</c:v>
                </c:pt>
                <c:pt idx="12162">
                  <c:v>2.36391816675083E-6</c:v>
                </c:pt>
                <c:pt idx="12163">
                  <c:v>4.72783633350165E-6</c:v>
                </c:pt>
                <c:pt idx="12164">
                  <c:v>2.36391816675083E-6</c:v>
                </c:pt>
                <c:pt idx="12165">
                  <c:v>2.36391816675083E-6</c:v>
                </c:pt>
                <c:pt idx="12166">
                  <c:v>0.0</c:v>
                </c:pt>
                <c:pt idx="12167">
                  <c:v>2.36391816675083E-6</c:v>
                </c:pt>
                <c:pt idx="12168">
                  <c:v>7.09175450025248E-6</c:v>
                </c:pt>
                <c:pt idx="12169">
                  <c:v>2.36391816675083E-6</c:v>
                </c:pt>
                <c:pt idx="12170">
                  <c:v>4.72783633350165E-6</c:v>
                </c:pt>
                <c:pt idx="12171">
                  <c:v>4.72783633350165E-6</c:v>
                </c:pt>
                <c:pt idx="12172">
                  <c:v>7.09175450025248E-6</c:v>
                </c:pt>
                <c:pt idx="12173">
                  <c:v>2.36391816675083E-6</c:v>
                </c:pt>
                <c:pt idx="12174">
                  <c:v>0.0</c:v>
                </c:pt>
                <c:pt idx="12175">
                  <c:v>4.72783633350165E-6</c:v>
                </c:pt>
                <c:pt idx="12176">
                  <c:v>2.36391816675083E-6</c:v>
                </c:pt>
                <c:pt idx="12177">
                  <c:v>0.0</c:v>
                </c:pt>
                <c:pt idx="12178">
                  <c:v>4.72783633350165E-6</c:v>
                </c:pt>
                <c:pt idx="12179">
                  <c:v>4.72783633350165E-6</c:v>
                </c:pt>
                <c:pt idx="12180">
                  <c:v>2.36391816675083E-6</c:v>
                </c:pt>
                <c:pt idx="12181">
                  <c:v>2.36391816675083E-6</c:v>
                </c:pt>
                <c:pt idx="12182">
                  <c:v>2.36391816675083E-6</c:v>
                </c:pt>
                <c:pt idx="12183">
                  <c:v>2.36391816675083E-6</c:v>
                </c:pt>
                <c:pt idx="12184">
                  <c:v>2.36391816675083E-6</c:v>
                </c:pt>
                <c:pt idx="12185">
                  <c:v>2.36391816675083E-6</c:v>
                </c:pt>
                <c:pt idx="12186">
                  <c:v>7.09175450025248E-6</c:v>
                </c:pt>
                <c:pt idx="12187">
                  <c:v>4.72783633350165E-6</c:v>
                </c:pt>
                <c:pt idx="12188">
                  <c:v>2.36391816675083E-6</c:v>
                </c:pt>
                <c:pt idx="12189">
                  <c:v>0.0</c:v>
                </c:pt>
                <c:pt idx="12190">
                  <c:v>4.72783633350165E-6</c:v>
                </c:pt>
                <c:pt idx="12191">
                  <c:v>0.0</c:v>
                </c:pt>
                <c:pt idx="12192">
                  <c:v>4.72783633350165E-6</c:v>
                </c:pt>
                <c:pt idx="12193">
                  <c:v>0.0</c:v>
                </c:pt>
                <c:pt idx="12194">
                  <c:v>0.0</c:v>
                </c:pt>
                <c:pt idx="12195">
                  <c:v>4.72783633350165E-6</c:v>
                </c:pt>
                <c:pt idx="12196">
                  <c:v>2.36391816675083E-6</c:v>
                </c:pt>
                <c:pt idx="12197">
                  <c:v>0.0</c:v>
                </c:pt>
                <c:pt idx="12198">
                  <c:v>2.36391816675083E-6</c:v>
                </c:pt>
                <c:pt idx="12199">
                  <c:v>0.0</c:v>
                </c:pt>
                <c:pt idx="12200">
                  <c:v>2.36391816675083E-6</c:v>
                </c:pt>
                <c:pt idx="12201">
                  <c:v>2.36391816675083E-6</c:v>
                </c:pt>
                <c:pt idx="12202">
                  <c:v>7.09175450025248E-6</c:v>
                </c:pt>
                <c:pt idx="12203">
                  <c:v>2.36391816675083E-6</c:v>
                </c:pt>
                <c:pt idx="12204">
                  <c:v>4.72783633350165E-6</c:v>
                </c:pt>
                <c:pt idx="12205">
                  <c:v>9.4556726670033E-6</c:v>
                </c:pt>
                <c:pt idx="12206">
                  <c:v>0.0</c:v>
                </c:pt>
                <c:pt idx="12207">
                  <c:v>0.0</c:v>
                </c:pt>
                <c:pt idx="12208">
                  <c:v>7.09175450025248E-6</c:v>
                </c:pt>
                <c:pt idx="12209">
                  <c:v>9.4556726670033E-6</c:v>
                </c:pt>
                <c:pt idx="12210">
                  <c:v>0.0</c:v>
                </c:pt>
                <c:pt idx="12211">
                  <c:v>4.72783633350165E-6</c:v>
                </c:pt>
                <c:pt idx="12212">
                  <c:v>4.72783633350165E-6</c:v>
                </c:pt>
                <c:pt idx="12213">
                  <c:v>2.36391816675083E-6</c:v>
                </c:pt>
                <c:pt idx="12214">
                  <c:v>2.36391816675083E-6</c:v>
                </c:pt>
                <c:pt idx="12215">
                  <c:v>2.36391816675083E-6</c:v>
                </c:pt>
                <c:pt idx="12216">
                  <c:v>2.36391816675083E-6</c:v>
                </c:pt>
                <c:pt idx="12217">
                  <c:v>2.36391816675083E-6</c:v>
                </c:pt>
                <c:pt idx="12218">
                  <c:v>0.0</c:v>
                </c:pt>
                <c:pt idx="12219">
                  <c:v>4.72783633350165E-6</c:v>
                </c:pt>
                <c:pt idx="12220">
                  <c:v>0.0</c:v>
                </c:pt>
                <c:pt idx="12221">
                  <c:v>9.4556726670033E-6</c:v>
                </c:pt>
                <c:pt idx="12222">
                  <c:v>2.36391816675083E-6</c:v>
                </c:pt>
                <c:pt idx="12223">
                  <c:v>0.0</c:v>
                </c:pt>
                <c:pt idx="12224">
                  <c:v>2.36391816675083E-6</c:v>
                </c:pt>
                <c:pt idx="12225">
                  <c:v>2.36391816675083E-6</c:v>
                </c:pt>
                <c:pt idx="12226">
                  <c:v>4.72783633350165E-6</c:v>
                </c:pt>
                <c:pt idx="12227">
                  <c:v>2.36391816675083E-6</c:v>
                </c:pt>
                <c:pt idx="12228">
                  <c:v>0.0</c:v>
                </c:pt>
                <c:pt idx="12229">
                  <c:v>2.36391816675083E-6</c:v>
                </c:pt>
                <c:pt idx="12230">
                  <c:v>0.0</c:v>
                </c:pt>
                <c:pt idx="12231">
                  <c:v>4.72783633350165E-6</c:v>
                </c:pt>
                <c:pt idx="12232">
                  <c:v>7.09175450025248E-6</c:v>
                </c:pt>
                <c:pt idx="12233">
                  <c:v>7.09175450025248E-6</c:v>
                </c:pt>
                <c:pt idx="12234">
                  <c:v>2.36391816675083E-6</c:v>
                </c:pt>
                <c:pt idx="12235">
                  <c:v>0.0</c:v>
                </c:pt>
                <c:pt idx="12236">
                  <c:v>0.0</c:v>
                </c:pt>
                <c:pt idx="12237">
                  <c:v>0.0</c:v>
                </c:pt>
                <c:pt idx="12238">
                  <c:v>0.0</c:v>
                </c:pt>
                <c:pt idx="12239">
                  <c:v>2.36391816675083E-6</c:v>
                </c:pt>
                <c:pt idx="12240">
                  <c:v>4.72783633350165E-6</c:v>
                </c:pt>
                <c:pt idx="12241">
                  <c:v>1.18195908337541E-5</c:v>
                </c:pt>
                <c:pt idx="12242">
                  <c:v>4.72783633350165E-6</c:v>
                </c:pt>
                <c:pt idx="12243">
                  <c:v>0.0</c:v>
                </c:pt>
                <c:pt idx="12244">
                  <c:v>0.0</c:v>
                </c:pt>
                <c:pt idx="12245">
                  <c:v>2.36391816675083E-6</c:v>
                </c:pt>
                <c:pt idx="12246">
                  <c:v>4.72783633350165E-6</c:v>
                </c:pt>
                <c:pt idx="12247">
                  <c:v>0.0</c:v>
                </c:pt>
                <c:pt idx="12248">
                  <c:v>2.36391816675083E-6</c:v>
                </c:pt>
                <c:pt idx="12249">
                  <c:v>2.36391816675083E-6</c:v>
                </c:pt>
                <c:pt idx="12250">
                  <c:v>2.36391816675083E-6</c:v>
                </c:pt>
                <c:pt idx="12251">
                  <c:v>7.09175450025248E-6</c:v>
                </c:pt>
                <c:pt idx="12252">
                  <c:v>4.72783633350165E-6</c:v>
                </c:pt>
                <c:pt idx="12253">
                  <c:v>2.36391816675083E-6</c:v>
                </c:pt>
                <c:pt idx="12254">
                  <c:v>4.72783633350165E-6</c:v>
                </c:pt>
                <c:pt idx="12255">
                  <c:v>0.0</c:v>
                </c:pt>
                <c:pt idx="12256">
                  <c:v>4.72783633350165E-6</c:v>
                </c:pt>
                <c:pt idx="12257">
                  <c:v>0.0</c:v>
                </c:pt>
                <c:pt idx="12258">
                  <c:v>7.09175450025248E-6</c:v>
                </c:pt>
                <c:pt idx="12259">
                  <c:v>0.0</c:v>
                </c:pt>
                <c:pt idx="12260">
                  <c:v>0.0</c:v>
                </c:pt>
                <c:pt idx="12261">
                  <c:v>2.36391816675083E-6</c:v>
                </c:pt>
                <c:pt idx="12262">
                  <c:v>0.0</c:v>
                </c:pt>
                <c:pt idx="12263">
                  <c:v>4.72783633350165E-6</c:v>
                </c:pt>
                <c:pt idx="12264">
                  <c:v>7.09175450025248E-6</c:v>
                </c:pt>
                <c:pt idx="12265">
                  <c:v>7.09175450025248E-6</c:v>
                </c:pt>
                <c:pt idx="12266">
                  <c:v>0.0</c:v>
                </c:pt>
                <c:pt idx="12267">
                  <c:v>0.0</c:v>
                </c:pt>
                <c:pt idx="12268">
                  <c:v>4.72783633350165E-6</c:v>
                </c:pt>
                <c:pt idx="12269">
                  <c:v>0.0</c:v>
                </c:pt>
                <c:pt idx="12270">
                  <c:v>2.36391816675083E-6</c:v>
                </c:pt>
                <c:pt idx="12271">
                  <c:v>0.0</c:v>
                </c:pt>
                <c:pt idx="12272">
                  <c:v>0.0</c:v>
                </c:pt>
                <c:pt idx="12273">
                  <c:v>0.0</c:v>
                </c:pt>
                <c:pt idx="12274">
                  <c:v>0.0</c:v>
                </c:pt>
                <c:pt idx="12275">
                  <c:v>2.36391816675083E-6</c:v>
                </c:pt>
                <c:pt idx="12276">
                  <c:v>0.0</c:v>
                </c:pt>
                <c:pt idx="12277">
                  <c:v>0.0</c:v>
                </c:pt>
                <c:pt idx="12278">
                  <c:v>7.09175450025248E-6</c:v>
                </c:pt>
                <c:pt idx="12279">
                  <c:v>0.0</c:v>
                </c:pt>
                <c:pt idx="12280">
                  <c:v>4.72783633350165E-6</c:v>
                </c:pt>
                <c:pt idx="12281">
                  <c:v>2.36391816675083E-6</c:v>
                </c:pt>
                <c:pt idx="12282">
                  <c:v>2.36391816675083E-6</c:v>
                </c:pt>
                <c:pt idx="12283">
                  <c:v>4.72783633350165E-6</c:v>
                </c:pt>
                <c:pt idx="12284">
                  <c:v>2.36391816675083E-6</c:v>
                </c:pt>
                <c:pt idx="12285">
                  <c:v>2.36391816675083E-6</c:v>
                </c:pt>
                <c:pt idx="12286">
                  <c:v>2.36391816675083E-6</c:v>
                </c:pt>
                <c:pt idx="12287">
                  <c:v>2.36391816675083E-6</c:v>
                </c:pt>
                <c:pt idx="12288">
                  <c:v>7.09175450025248E-6</c:v>
                </c:pt>
                <c:pt idx="12289">
                  <c:v>2.36391816675083E-6</c:v>
                </c:pt>
                <c:pt idx="12290">
                  <c:v>4.72783633350165E-6</c:v>
                </c:pt>
                <c:pt idx="12291">
                  <c:v>0.0</c:v>
                </c:pt>
                <c:pt idx="12292">
                  <c:v>4.72783633350165E-6</c:v>
                </c:pt>
                <c:pt idx="12293">
                  <c:v>2.36391816675083E-6</c:v>
                </c:pt>
                <c:pt idx="12294">
                  <c:v>2.36391816675083E-6</c:v>
                </c:pt>
                <c:pt idx="12295">
                  <c:v>4.72783633350165E-6</c:v>
                </c:pt>
                <c:pt idx="12296">
                  <c:v>2.36391816675083E-6</c:v>
                </c:pt>
                <c:pt idx="12297">
                  <c:v>4.72783633350165E-6</c:v>
                </c:pt>
                <c:pt idx="12298">
                  <c:v>2.36391816675083E-6</c:v>
                </c:pt>
                <c:pt idx="12299">
                  <c:v>4.72783633350165E-6</c:v>
                </c:pt>
                <c:pt idx="12300">
                  <c:v>2.36391816675083E-6</c:v>
                </c:pt>
                <c:pt idx="12301">
                  <c:v>7.09175450025248E-6</c:v>
                </c:pt>
                <c:pt idx="12302">
                  <c:v>9.4556726670033E-6</c:v>
                </c:pt>
                <c:pt idx="12303">
                  <c:v>2.36391816675083E-6</c:v>
                </c:pt>
                <c:pt idx="12304">
                  <c:v>2.36391816675083E-6</c:v>
                </c:pt>
                <c:pt idx="12305">
                  <c:v>0.0</c:v>
                </c:pt>
                <c:pt idx="12306">
                  <c:v>2.36391816675083E-6</c:v>
                </c:pt>
                <c:pt idx="12307">
                  <c:v>2.36391816675083E-6</c:v>
                </c:pt>
                <c:pt idx="12308">
                  <c:v>0.0</c:v>
                </c:pt>
                <c:pt idx="12309">
                  <c:v>2.36391816675083E-6</c:v>
                </c:pt>
                <c:pt idx="12310">
                  <c:v>0.0</c:v>
                </c:pt>
                <c:pt idx="12311">
                  <c:v>0.0</c:v>
                </c:pt>
                <c:pt idx="12312">
                  <c:v>2.36391816675083E-6</c:v>
                </c:pt>
                <c:pt idx="12313">
                  <c:v>0.0</c:v>
                </c:pt>
                <c:pt idx="12314">
                  <c:v>7.09175450025248E-6</c:v>
                </c:pt>
                <c:pt idx="12315">
                  <c:v>2.36391816675083E-6</c:v>
                </c:pt>
                <c:pt idx="12316">
                  <c:v>0.0</c:v>
                </c:pt>
                <c:pt idx="12317">
                  <c:v>0.0</c:v>
                </c:pt>
                <c:pt idx="12318">
                  <c:v>2.36391816675083E-6</c:v>
                </c:pt>
                <c:pt idx="12319">
                  <c:v>0.0</c:v>
                </c:pt>
                <c:pt idx="12320">
                  <c:v>2.36391816675083E-6</c:v>
                </c:pt>
                <c:pt idx="12321">
                  <c:v>2.36391816675083E-6</c:v>
                </c:pt>
                <c:pt idx="12322">
                  <c:v>4.72783633350165E-6</c:v>
                </c:pt>
                <c:pt idx="12323">
                  <c:v>2.36391816675083E-6</c:v>
                </c:pt>
                <c:pt idx="12324">
                  <c:v>2.36391816675083E-6</c:v>
                </c:pt>
                <c:pt idx="12325">
                  <c:v>4.72783633350165E-6</c:v>
                </c:pt>
                <c:pt idx="12326">
                  <c:v>2.36391816675083E-6</c:v>
                </c:pt>
                <c:pt idx="12327">
                  <c:v>2.36391816675083E-6</c:v>
                </c:pt>
                <c:pt idx="12328">
                  <c:v>4.72783633350165E-6</c:v>
                </c:pt>
                <c:pt idx="12329">
                  <c:v>2.36391816675083E-6</c:v>
                </c:pt>
                <c:pt idx="12330">
                  <c:v>0.0</c:v>
                </c:pt>
                <c:pt idx="12331">
                  <c:v>4.72783633350165E-6</c:v>
                </c:pt>
                <c:pt idx="12332">
                  <c:v>0.0</c:v>
                </c:pt>
                <c:pt idx="12333">
                  <c:v>2.36391816675083E-6</c:v>
                </c:pt>
                <c:pt idx="12334">
                  <c:v>0.0</c:v>
                </c:pt>
                <c:pt idx="12335">
                  <c:v>2.36391816675083E-6</c:v>
                </c:pt>
                <c:pt idx="12336">
                  <c:v>0.0</c:v>
                </c:pt>
                <c:pt idx="12337">
                  <c:v>7.09175450025248E-6</c:v>
                </c:pt>
                <c:pt idx="12338">
                  <c:v>2.36391816675083E-6</c:v>
                </c:pt>
                <c:pt idx="12339">
                  <c:v>4.72783633350165E-6</c:v>
                </c:pt>
                <c:pt idx="12340">
                  <c:v>2.36391816675083E-6</c:v>
                </c:pt>
                <c:pt idx="12341">
                  <c:v>9.4556726670033E-6</c:v>
                </c:pt>
                <c:pt idx="12342">
                  <c:v>2.36391816675083E-6</c:v>
                </c:pt>
                <c:pt idx="12343">
                  <c:v>2.36391816675083E-6</c:v>
                </c:pt>
                <c:pt idx="12344">
                  <c:v>2.36391816675083E-6</c:v>
                </c:pt>
                <c:pt idx="12345">
                  <c:v>4.72783633350165E-6</c:v>
                </c:pt>
                <c:pt idx="12346">
                  <c:v>4.72783633350165E-6</c:v>
                </c:pt>
                <c:pt idx="12347">
                  <c:v>0.0</c:v>
                </c:pt>
                <c:pt idx="12348">
                  <c:v>4.72783633350165E-6</c:v>
                </c:pt>
                <c:pt idx="12349">
                  <c:v>0.0</c:v>
                </c:pt>
                <c:pt idx="12350">
                  <c:v>0.0</c:v>
                </c:pt>
                <c:pt idx="12351">
                  <c:v>0.0</c:v>
                </c:pt>
                <c:pt idx="12352">
                  <c:v>4.72783633350165E-6</c:v>
                </c:pt>
                <c:pt idx="12353">
                  <c:v>0.0</c:v>
                </c:pt>
                <c:pt idx="12354">
                  <c:v>2.36391816675083E-6</c:v>
                </c:pt>
                <c:pt idx="12355">
                  <c:v>4.72783633350165E-6</c:v>
                </c:pt>
                <c:pt idx="12356">
                  <c:v>0.0</c:v>
                </c:pt>
                <c:pt idx="12357">
                  <c:v>0.0</c:v>
                </c:pt>
                <c:pt idx="12358">
                  <c:v>2.36391816675083E-6</c:v>
                </c:pt>
                <c:pt idx="12359">
                  <c:v>0.0</c:v>
                </c:pt>
                <c:pt idx="12360">
                  <c:v>2.36391816675083E-6</c:v>
                </c:pt>
                <c:pt idx="12361">
                  <c:v>2.36391816675083E-6</c:v>
                </c:pt>
                <c:pt idx="12362">
                  <c:v>2.36391816675083E-6</c:v>
                </c:pt>
                <c:pt idx="12363">
                  <c:v>2.36391816675083E-6</c:v>
                </c:pt>
                <c:pt idx="12364">
                  <c:v>2.36391816675083E-6</c:v>
                </c:pt>
                <c:pt idx="12365">
                  <c:v>0.0</c:v>
                </c:pt>
                <c:pt idx="12366">
                  <c:v>4.72783633350165E-6</c:v>
                </c:pt>
                <c:pt idx="12367">
                  <c:v>4.72783633350165E-6</c:v>
                </c:pt>
                <c:pt idx="12368">
                  <c:v>0.0</c:v>
                </c:pt>
                <c:pt idx="12369">
                  <c:v>2.36391816675083E-6</c:v>
                </c:pt>
                <c:pt idx="12370">
                  <c:v>2.36391816675083E-6</c:v>
                </c:pt>
                <c:pt idx="12371">
                  <c:v>0.0</c:v>
                </c:pt>
                <c:pt idx="12372">
                  <c:v>4.72783633350165E-6</c:v>
                </c:pt>
                <c:pt idx="12373">
                  <c:v>0.0</c:v>
                </c:pt>
                <c:pt idx="12374">
                  <c:v>0.0</c:v>
                </c:pt>
                <c:pt idx="12375">
                  <c:v>2.36391816675083E-6</c:v>
                </c:pt>
                <c:pt idx="12376">
                  <c:v>0.0</c:v>
                </c:pt>
                <c:pt idx="12377">
                  <c:v>2.36391816675083E-6</c:v>
                </c:pt>
                <c:pt idx="12378">
                  <c:v>2.36391816675083E-6</c:v>
                </c:pt>
                <c:pt idx="12379">
                  <c:v>2.36391816675083E-6</c:v>
                </c:pt>
                <c:pt idx="12380">
                  <c:v>0.0</c:v>
                </c:pt>
                <c:pt idx="12381">
                  <c:v>2.36391816675083E-6</c:v>
                </c:pt>
                <c:pt idx="12382">
                  <c:v>0.0</c:v>
                </c:pt>
                <c:pt idx="12383">
                  <c:v>0.0</c:v>
                </c:pt>
                <c:pt idx="12384">
                  <c:v>0.0</c:v>
                </c:pt>
                <c:pt idx="12385">
                  <c:v>0.0</c:v>
                </c:pt>
                <c:pt idx="12386">
                  <c:v>0.0</c:v>
                </c:pt>
                <c:pt idx="12387">
                  <c:v>2.36391816675083E-6</c:v>
                </c:pt>
                <c:pt idx="12388">
                  <c:v>4.72783633350165E-6</c:v>
                </c:pt>
                <c:pt idx="12389">
                  <c:v>2.36391816675083E-6</c:v>
                </c:pt>
                <c:pt idx="12390">
                  <c:v>0.0</c:v>
                </c:pt>
                <c:pt idx="12391">
                  <c:v>0.0</c:v>
                </c:pt>
                <c:pt idx="12392">
                  <c:v>4.72783633350165E-6</c:v>
                </c:pt>
                <c:pt idx="12393">
                  <c:v>4.72783633350165E-6</c:v>
                </c:pt>
                <c:pt idx="12394">
                  <c:v>0.0</c:v>
                </c:pt>
                <c:pt idx="12395">
                  <c:v>4.72783633350165E-6</c:v>
                </c:pt>
                <c:pt idx="12396">
                  <c:v>2.36391816675083E-6</c:v>
                </c:pt>
                <c:pt idx="12397">
                  <c:v>0.0</c:v>
                </c:pt>
                <c:pt idx="12398">
                  <c:v>2.36391816675083E-6</c:v>
                </c:pt>
                <c:pt idx="12399">
                  <c:v>2.36391816675083E-6</c:v>
                </c:pt>
                <c:pt idx="12400">
                  <c:v>9.4556726670033E-6</c:v>
                </c:pt>
                <c:pt idx="12401">
                  <c:v>4.72783633350165E-6</c:v>
                </c:pt>
                <c:pt idx="12402">
                  <c:v>2.36391816675083E-6</c:v>
                </c:pt>
                <c:pt idx="12403">
                  <c:v>2.36391816675083E-6</c:v>
                </c:pt>
                <c:pt idx="12404">
                  <c:v>0.0</c:v>
                </c:pt>
                <c:pt idx="12405">
                  <c:v>2.36391816675083E-6</c:v>
                </c:pt>
                <c:pt idx="12406">
                  <c:v>0.0</c:v>
                </c:pt>
                <c:pt idx="12407">
                  <c:v>0.0</c:v>
                </c:pt>
                <c:pt idx="12408">
                  <c:v>4.72783633350165E-6</c:v>
                </c:pt>
                <c:pt idx="12409">
                  <c:v>2.36391816675083E-6</c:v>
                </c:pt>
                <c:pt idx="12410">
                  <c:v>2.36391816675083E-6</c:v>
                </c:pt>
                <c:pt idx="12411">
                  <c:v>4.72783633350165E-6</c:v>
                </c:pt>
                <c:pt idx="12412">
                  <c:v>0.0</c:v>
                </c:pt>
                <c:pt idx="12413">
                  <c:v>0.0</c:v>
                </c:pt>
                <c:pt idx="12414">
                  <c:v>0.0</c:v>
                </c:pt>
                <c:pt idx="12415">
                  <c:v>2.36391816675083E-6</c:v>
                </c:pt>
                <c:pt idx="12416">
                  <c:v>4.72783633350165E-6</c:v>
                </c:pt>
                <c:pt idx="12417">
                  <c:v>2.36391816675083E-6</c:v>
                </c:pt>
                <c:pt idx="12418">
                  <c:v>0.0</c:v>
                </c:pt>
                <c:pt idx="12419">
                  <c:v>0.0</c:v>
                </c:pt>
                <c:pt idx="12420">
                  <c:v>2.36391816675083E-6</c:v>
                </c:pt>
                <c:pt idx="12421">
                  <c:v>0.0</c:v>
                </c:pt>
                <c:pt idx="12422">
                  <c:v>2.36391816675083E-6</c:v>
                </c:pt>
                <c:pt idx="12423">
                  <c:v>2.36391816675083E-6</c:v>
                </c:pt>
                <c:pt idx="12424">
                  <c:v>0.0</c:v>
                </c:pt>
                <c:pt idx="12425">
                  <c:v>4.72783633350165E-6</c:v>
                </c:pt>
                <c:pt idx="12426">
                  <c:v>7.09175450025248E-6</c:v>
                </c:pt>
                <c:pt idx="12427">
                  <c:v>0.0</c:v>
                </c:pt>
                <c:pt idx="12428">
                  <c:v>2.36391816675083E-6</c:v>
                </c:pt>
                <c:pt idx="12429">
                  <c:v>2.36391816675083E-6</c:v>
                </c:pt>
                <c:pt idx="12430">
                  <c:v>2.36391816675083E-6</c:v>
                </c:pt>
                <c:pt idx="12431">
                  <c:v>4.72783633350165E-6</c:v>
                </c:pt>
                <c:pt idx="12432">
                  <c:v>2.36391816675083E-6</c:v>
                </c:pt>
                <c:pt idx="12433">
                  <c:v>4.72783633350165E-6</c:v>
                </c:pt>
                <c:pt idx="12434">
                  <c:v>0.0</c:v>
                </c:pt>
                <c:pt idx="12435">
                  <c:v>0.0</c:v>
                </c:pt>
                <c:pt idx="12436">
                  <c:v>2.36391816675083E-6</c:v>
                </c:pt>
                <c:pt idx="12437">
                  <c:v>0.0</c:v>
                </c:pt>
                <c:pt idx="12438">
                  <c:v>2.36391816675083E-6</c:v>
                </c:pt>
                <c:pt idx="12439">
                  <c:v>0.0</c:v>
                </c:pt>
                <c:pt idx="12440">
                  <c:v>2.36391816675083E-6</c:v>
                </c:pt>
                <c:pt idx="12441">
                  <c:v>7.09175450025248E-6</c:v>
                </c:pt>
                <c:pt idx="12442">
                  <c:v>0.0</c:v>
                </c:pt>
                <c:pt idx="12443">
                  <c:v>0.0</c:v>
                </c:pt>
                <c:pt idx="12444">
                  <c:v>0.0</c:v>
                </c:pt>
                <c:pt idx="12445">
                  <c:v>2.36391816675083E-6</c:v>
                </c:pt>
                <c:pt idx="12446">
                  <c:v>0.0</c:v>
                </c:pt>
                <c:pt idx="12447">
                  <c:v>0.0</c:v>
                </c:pt>
                <c:pt idx="12448">
                  <c:v>0.0</c:v>
                </c:pt>
                <c:pt idx="12449">
                  <c:v>2.36391816675083E-6</c:v>
                </c:pt>
                <c:pt idx="12450">
                  <c:v>4.72783633350165E-6</c:v>
                </c:pt>
                <c:pt idx="12451">
                  <c:v>2.36391816675083E-6</c:v>
                </c:pt>
                <c:pt idx="12452">
                  <c:v>0.0</c:v>
                </c:pt>
                <c:pt idx="12453">
                  <c:v>2.36391816675083E-6</c:v>
                </c:pt>
                <c:pt idx="12454">
                  <c:v>4.72783633350165E-6</c:v>
                </c:pt>
                <c:pt idx="12455">
                  <c:v>2.36391816675083E-6</c:v>
                </c:pt>
                <c:pt idx="12456">
                  <c:v>2.36391816675083E-6</c:v>
                </c:pt>
                <c:pt idx="12457">
                  <c:v>4.72783633350165E-6</c:v>
                </c:pt>
                <c:pt idx="12458">
                  <c:v>2.36391816675083E-6</c:v>
                </c:pt>
                <c:pt idx="12459">
                  <c:v>2.36391816675083E-6</c:v>
                </c:pt>
                <c:pt idx="12460">
                  <c:v>4.72783633350165E-6</c:v>
                </c:pt>
                <c:pt idx="12461">
                  <c:v>2.36391816675083E-6</c:v>
                </c:pt>
                <c:pt idx="12462">
                  <c:v>0.0</c:v>
                </c:pt>
                <c:pt idx="12463">
                  <c:v>2.36391816675083E-6</c:v>
                </c:pt>
                <c:pt idx="12464">
                  <c:v>2.36391816675083E-6</c:v>
                </c:pt>
                <c:pt idx="12465">
                  <c:v>2.36391816675083E-6</c:v>
                </c:pt>
                <c:pt idx="12466">
                  <c:v>0.0</c:v>
                </c:pt>
                <c:pt idx="12467">
                  <c:v>0.0</c:v>
                </c:pt>
                <c:pt idx="12468">
                  <c:v>0.0</c:v>
                </c:pt>
                <c:pt idx="12469">
                  <c:v>0.0</c:v>
                </c:pt>
                <c:pt idx="12470">
                  <c:v>2.36391816675083E-6</c:v>
                </c:pt>
                <c:pt idx="12471">
                  <c:v>0.0</c:v>
                </c:pt>
                <c:pt idx="12472">
                  <c:v>0.0</c:v>
                </c:pt>
                <c:pt idx="12473">
                  <c:v>9.4556726670033E-6</c:v>
                </c:pt>
                <c:pt idx="12474">
                  <c:v>4.72783633350165E-6</c:v>
                </c:pt>
                <c:pt idx="12475">
                  <c:v>0.0</c:v>
                </c:pt>
                <c:pt idx="12476">
                  <c:v>2.36391816675083E-6</c:v>
                </c:pt>
                <c:pt idx="12477">
                  <c:v>2.36391816675083E-6</c:v>
                </c:pt>
                <c:pt idx="12478">
                  <c:v>0.0</c:v>
                </c:pt>
                <c:pt idx="12479">
                  <c:v>0.0</c:v>
                </c:pt>
                <c:pt idx="12480">
                  <c:v>2.36391816675083E-6</c:v>
                </c:pt>
                <c:pt idx="12481">
                  <c:v>4.72783633350165E-6</c:v>
                </c:pt>
                <c:pt idx="12482">
                  <c:v>0.0</c:v>
                </c:pt>
                <c:pt idx="12483">
                  <c:v>0.0</c:v>
                </c:pt>
                <c:pt idx="12484">
                  <c:v>4.72783633350165E-6</c:v>
                </c:pt>
                <c:pt idx="12485">
                  <c:v>0.0</c:v>
                </c:pt>
                <c:pt idx="12486">
                  <c:v>0.0</c:v>
                </c:pt>
                <c:pt idx="12487">
                  <c:v>2.36391816675083E-6</c:v>
                </c:pt>
                <c:pt idx="12488">
                  <c:v>2.36391816675083E-6</c:v>
                </c:pt>
                <c:pt idx="12489">
                  <c:v>4.72783633350165E-6</c:v>
                </c:pt>
                <c:pt idx="12490">
                  <c:v>2.36391816675083E-6</c:v>
                </c:pt>
                <c:pt idx="12491">
                  <c:v>4.72783633350165E-6</c:v>
                </c:pt>
                <c:pt idx="12492">
                  <c:v>2.36391816675083E-6</c:v>
                </c:pt>
                <c:pt idx="12493">
                  <c:v>0.0</c:v>
                </c:pt>
                <c:pt idx="12494">
                  <c:v>2.36391816675083E-6</c:v>
                </c:pt>
                <c:pt idx="12495">
                  <c:v>7.09175450025248E-6</c:v>
                </c:pt>
                <c:pt idx="12496">
                  <c:v>7.09175450025248E-6</c:v>
                </c:pt>
                <c:pt idx="12497">
                  <c:v>0.0</c:v>
                </c:pt>
                <c:pt idx="12498">
                  <c:v>0.0</c:v>
                </c:pt>
                <c:pt idx="12499">
                  <c:v>7.09175450025248E-6</c:v>
                </c:pt>
                <c:pt idx="12500">
                  <c:v>7.09175450025248E-6</c:v>
                </c:pt>
                <c:pt idx="12501">
                  <c:v>0.0</c:v>
                </c:pt>
                <c:pt idx="12502">
                  <c:v>4.72783633350165E-6</c:v>
                </c:pt>
                <c:pt idx="12503">
                  <c:v>4.72783633350165E-6</c:v>
                </c:pt>
                <c:pt idx="12504">
                  <c:v>2.36391816675083E-6</c:v>
                </c:pt>
                <c:pt idx="12505">
                  <c:v>0.0</c:v>
                </c:pt>
                <c:pt idx="12506">
                  <c:v>0.0</c:v>
                </c:pt>
                <c:pt idx="12507">
                  <c:v>0.0</c:v>
                </c:pt>
                <c:pt idx="12508">
                  <c:v>0.0</c:v>
                </c:pt>
                <c:pt idx="12509">
                  <c:v>2.36391816675083E-6</c:v>
                </c:pt>
                <c:pt idx="12510">
                  <c:v>2.36391816675083E-6</c:v>
                </c:pt>
                <c:pt idx="12511">
                  <c:v>0.0</c:v>
                </c:pt>
                <c:pt idx="12512">
                  <c:v>0.0</c:v>
                </c:pt>
                <c:pt idx="12513">
                  <c:v>2.36391816675083E-6</c:v>
                </c:pt>
                <c:pt idx="12514">
                  <c:v>1.4183509000505E-5</c:v>
                </c:pt>
                <c:pt idx="12515">
                  <c:v>0.0</c:v>
                </c:pt>
                <c:pt idx="12516">
                  <c:v>2.36391816675083E-6</c:v>
                </c:pt>
                <c:pt idx="12517">
                  <c:v>0.0</c:v>
                </c:pt>
                <c:pt idx="12518">
                  <c:v>0.0</c:v>
                </c:pt>
                <c:pt idx="12519">
                  <c:v>2.36391816675083E-6</c:v>
                </c:pt>
                <c:pt idx="12520">
                  <c:v>4.72783633350165E-6</c:v>
                </c:pt>
                <c:pt idx="12521">
                  <c:v>4.72783633350165E-6</c:v>
                </c:pt>
                <c:pt idx="12522">
                  <c:v>0.0</c:v>
                </c:pt>
                <c:pt idx="12523">
                  <c:v>0.0</c:v>
                </c:pt>
                <c:pt idx="12524">
                  <c:v>0.0</c:v>
                </c:pt>
                <c:pt idx="12525">
                  <c:v>4.72783633350165E-6</c:v>
                </c:pt>
                <c:pt idx="12526">
                  <c:v>2.36391816675083E-6</c:v>
                </c:pt>
                <c:pt idx="12527">
                  <c:v>9.4556726670033E-6</c:v>
                </c:pt>
                <c:pt idx="12528">
                  <c:v>0.0</c:v>
                </c:pt>
                <c:pt idx="12529">
                  <c:v>0.0</c:v>
                </c:pt>
                <c:pt idx="12530">
                  <c:v>2.36391816675083E-6</c:v>
                </c:pt>
                <c:pt idx="12531">
                  <c:v>4.72783633350165E-6</c:v>
                </c:pt>
                <c:pt idx="12532">
                  <c:v>2.36391816675083E-6</c:v>
                </c:pt>
                <c:pt idx="12533">
                  <c:v>0.0</c:v>
                </c:pt>
                <c:pt idx="12534">
                  <c:v>2.36391816675083E-6</c:v>
                </c:pt>
                <c:pt idx="12535">
                  <c:v>0.0</c:v>
                </c:pt>
                <c:pt idx="12536">
                  <c:v>0.0</c:v>
                </c:pt>
                <c:pt idx="12537">
                  <c:v>2.36391816675083E-6</c:v>
                </c:pt>
                <c:pt idx="12538">
                  <c:v>2.36391816675083E-6</c:v>
                </c:pt>
                <c:pt idx="12539">
                  <c:v>0.0</c:v>
                </c:pt>
                <c:pt idx="12540">
                  <c:v>0.0</c:v>
                </c:pt>
                <c:pt idx="12541">
                  <c:v>0.0</c:v>
                </c:pt>
                <c:pt idx="12542">
                  <c:v>4.72783633350165E-6</c:v>
                </c:pt>
                <c:pt idx="12543">
                  <c:v>2.36391816675083E-6</c:v>
                </c:pt>
                <c:pt idx="12544">
                  <c:v>2.36391816675083E-6</c:v>
                </c:pt>
                <c:pt idx="12545">
                  <c:v>0.0</c:v>
                </c:pt>
                <c:pt idx="12546">
                  <c:v>0.0</c:v>
                </c:pt>
                <c:pt idx="12547">
                  <c:v>2.36391816675083E-6</c:v>
                </c:pt>
                <c:pt idx="12548">
                  <c:v>2.36391816675083E-6</c:v>
                </c:pt>
                <c:pt idx="12549">
                  <c:v>0.0</c:v>
                </c:pt>
                <c:pt idx="12550">
                  <c:v>0.0</c:v>
                </c:pt>
                <c:pt idx="12551">
                  <c:v>7.09175450025248E-6</c:v>
                </c:pt>
                <c:pt idx="12552">
                  <c:v>0.0</c:v>
                </c:pt>
                <c:pt idx="12553">
                  <c:v>4.72783633350165E-6</c:v>
                </c:pt>
                <c:pt idx="12554">
                  <c:v>0.0</c:v>
                </c:pt>
                <c:pt idx="12555">
                  <c:v>7.09175450025248E-6</c:v>
                </c:pt>
                <c:pt idx="12556">
                  <c:v>0.0</c:v>
                </c:pt>
                <c:pt idx="12557">
                  <c:v>2.36391816675083E-6</c:v>
                </c:pt>
                <c:pt idx="12558">
                  <c:v>4.72783633350165E-6</c:v>
                </c:pt>
                <c:pt idx="12559">
                  <c:v>2.36391816675083E-6</c:v>
                </c:pt>
                <c:pt idx="12560">
                  <c:v>2.36391816675083E-6</c:v>
                </c:pt>
                <c:pt idx="12561">
                  <c:v>2.36391816675083E-6</c:v>
                </c:pt>
                <c:pt idx="12562">
                  <c:v>2.36391816675083E-6</c:v>
                </c:pt>
                <c:pt idx="12563">
                  <c:v>7.09175450025248E-6</c:v>
                </c:pt>
                <c:pt idx="12564">
                  <c:v>2.36391816675083E-6</c:v>
                </c:pt>
                <c:pt idx="12565">
                  <c:v>4.72783633350165E-6</c:v>
                </c:pt>
                <c:pt idx="12566">
                  <c:v>2.36391816675083E-6</c:v>
                </c:pt>
                <c:pt idx="12567">
                  <c:v>4.72783633350165E-6</c:v>
                </c:pt>
                <c:pt idx="12568">
                  <c:v>0.0</c:v>
                </c:pt>
                <c:pt idx="12569">
                  <c:v>2.36391816675083E-6</c:v>
                </c:pt>
                <c:pt idx="12570">
                  <c:v>0.0</c:v>
                </c:pt>
                <c:pt idx="12571">
                  <c:v>2.36391816675083E-6</c:v>
                </c:pt>
                <c:pt idx="12572">
                  <c:v>0.0</c:v>
                </c:pt>
                <c:pt idx="12573">
                  <c:v>4.72783633350165E-6</c:v>
                </c:pt>
                <c:pt idx="12574">
                  <c:v>2.36391816675083E-6</c:v>
                </c:pt>
                <c:pt idx="12575">
                  <c:v>2.36391816675083E-6</c:v>
                </c:pt>
                <c:pt idx="12576">
                  <c:v>2.36391816675083E-6</c:v>
                </c:pt>
                <c:pt idx="12577">
                  <c:v>2.36391816675083E-6</c:v>
                </c:pt>
                <c:pt idx="12578">
                  <c:v>0.0</c:v>
                </c:pt>
                <c:pt idx="12579">
                  <c:v>2.36391816675083E-6</c:v>
                </c:pt>
                <c:pt idx="12580">
                  <c:v>4.72783633350165E-6</c:v>
                </c:pt>
                <c:pt idx="12581">
                  <c:v>4.72783633350165E-6</c:v>
                </c:pt>
                <c:pt idx="12582">
                  <c:v>2.36391816675083E-6</c:v>
                </c:pt>
                <c:pt idx="12583">
                  <c:v>4.72783633350165E-6</c:v>
                </c:pt>
                <c:pt idx="12584">
                  <c:v>2.36391816675083E-6</c:v>
                </c:pt>
                <c:pt idx="12585">
                  <c:v>0.0</c:v>
                </c:pt>
                <c:pt idx="12586">
                  <c:v>0.0</c:v>
                </c:pt>
                <c:pt idx="12587">
                  <c:v>0.0</c:v>
                </c:pt>
                <c:pt idx="12588">
                  <c:v>0.0</c:v>
                </c:pt>
                <c:pt idx="12589">
                  <c:v>4.72783633350165E-6</c:v>
                </c:pt>
                <c:pt idx="12590">
                  <c:v>4.72783633350165E-6</c:v>
                </c:pt>
                <c:pt idx="12591">
                  <c:v>0.0</c:v>
                </c:pt>
                <c:pt idx="12592">
                  <c:v>0.0</c:v>
                </c:pt>
                <c:pt idx="12593">
                  <c:v>0.0</c:v>
                </c:pt>
                <c:pt idx="12594">
                  <c:v>2.36391816675083E-6</c:v>
                </c:pt>
                <c:pt idx="12595">
                  <c:v>2.36391816675083E-6</c:v>
                </c:pt>
                <c:pt idx="12596">
                  <c:v>2.36391816675083E-6</c:v>
                </c:pt>
                <c:pt idx="12597">
                  <c:v>2.36391816675083E-6</c:v>
                </c:pt>
                <c:pt idx="12598">
                  <c:v>0.0</c:v>
                </c:pt>
                <c:pt idx="12599">
                  <c:v>0.0</c:v>
                </c:pt>
                <c:pt idx="12600">
                  <c:v>2.36391816675083E-6</c:v>
                </c:pt>
                <c:pt idx="12601">
                  <c:v>0.0</c:v>
                </c:pt>
                <c:pt idx="12602">
                  <c:v>0.0</c:v>
                </c:pt>
                <c:pt idx="12603">
                  <c:v>2.36391816675083E-6</c:v>
                </c:pt>
                <c:pt idx="12604">
                  <c:v>0.0</c:v>
                </c:pt>
                <c:pt idx="12605">
                  <c:v>7.09175450025248E-6</c:v>
                </c:pt>
                <c:pt idx="12606">
                  <c:v>0.0</c:v>
                </c:pt>
                <c:pt idx="12607">
                  <c:v>0.0</c:v>
                </c:pt>
                <c:pt idx="12608">
                  <c:v>2.36391816675083E-6</c:v>
                </c:pt>
                <c:pt idx="12609">
                  <c:v>2.36391816675083E-6</c:v>
                </c:pt>
                <c:pt idx="12610">
                  <c:v>0.0</c:v>
                </c:pt>
                <c:pt idx="12611">
                  <c:v>4.72783633350165E-6</c:v>
                </c:pt>
                <c:pt idx="12612">
                  <c:v>0.0</c:v>
                </c:pt>
                <c:pt idx="12613">
                  <c:v>2.36391816675083E-6</c:v>
                </c:pt>
                <c:pt idx="12614">
                  <c:v>2.36391816675083E-6</c:v>
                </c:pt>
                <c:pt idx="12615">
                  <c:v>0.0</c:v>
                </c:pt>
                <c:pt idx="12616">
                  <c:v>0.0</c:v>
                </c:pt>
                <c:pt idx="12617">
                  <c:v>2.36391816675083E-6</c:v>
                </c:pt>
                <c:pt idx="12618">
                  <c:v>2.36391816675083E-6</c:v>
                </c:pt>
                <c:pt idx="12619">
                  <c:v>4.72783633350165E-6</c:v>
                </c:pt>
                <c:pt idx="12620">
                  <c:v>4.72783633350165E-6</c:v>
                </c:pt>
                <c:pt idx="12621">
                  <c:v>0.0</c:v>
                </c:pt>
                <c:pt idx="12622">
                  <c:v>0.0</c:v>
                </c:pt>
                <c:pt idx="12623">
                  <c:v>2.36391816675083E-6</c:v>
                </c:pt>
                <c:pt idx="12624">
                  <c:v>0.0</c:v>
                </c:pt>
                <c:pt idx="12625">
                  <c:v>0.0</c:v>
                </c:pt>
                <c:pt idx="12626">
                  <c:v>4.72783633350165E-6</c:v>
                </c:pt>
                <c:pt idx="12627">
                  <c:v>2.36391816675083E-6</c:v>
                </c:pt>
                <c:pt idx="12628">
                  <c:v>2.36391816675083E-6</c:v>
                </c:pt>
                <c:pt idx="12629">
                  <c:v>0.0</c:v>
                </c:pt>
                <c:pt idx="12630">
                  <c:v>0.0</c:v>
                </c:pt>
                <c:pt idx="12631">
                  <c:v>0.0</c:v>
                </c:pt>
                <c:pt idx="12632">
                  <c:v>0.0</c:v>
                </c:pt>
                <c:pt idx="12633">
                  <c:v>0.0</c:v>
                </c:pt>
                <c:pt idx="12634">
                  <c:v>0.0</c:v>
                </c:pt>
                <c:pt idx="12635">
                  <c:v>2.36391816675083E-6</c:v>
                </c:pt>
                <c:pt idx="12636">
                  <c:v>2.36391816675083E-6</c:v>
                </c:pt>
                <c:pt idx="12637">
                  <c:v>2.36391816675083E-6</c:v>
                </c:pt>
                <c:pt idx="12638">
                  <c:v>2.36391816675083E-6</c:v>
                </c:pt>
                <c:pt idx="12639">
                  <c:v>2.36391816675083E-6</c:v>
                </c:pt>
                <c:pt idx="12640">
                  <c:v>0.0</c:v>
                </c:pt>
                <c:pt idx="12641">
                  <c:v>4.72783633350165E-6</c:v>
                </c:pt>
                <c:pt idx="12642">
                  <c:v>2.36391816675083E-6</c:v>
                </c:pt>
                <c:pt idx="12643">
                  <c:v>2.36391816675083E-6</c:v>
                </c:pt>
                <c:pt idx="12644">
                  <c:v>2.36391816675083E-6</c:v>
                </c:pt>
                <c:pt idx="12645">
                  <c:v>0.0</c:v>
                </c:pt>
                <c:pt idx="12646">
                  <c:v>0.0</c:v>
                </c:pt>
                <c:pt idx="12647">
                  <c:v>0.0</c:v>
                </c:pt>
                <c:pt idx="12648">
                  <c:v>2.36391816675083E-6</c:v>
                </c:pt>
                <c:pt idx="12649">
                  <c:v>0.0</c:v>
                </c:pt>
                <c:pt idx="12650">
                  <c:v>0.0</c:v>
                </c:pt>
                <c:pt idx="12651">
                  <c:v>2.36391816675083E-6</c:v>
                </c:pt>
                <c:pt idx="12652">
                  <c:v>4.72783633350165E-6</c:v>
                </c:pt>
                <c:pt idx="12653">
                  <c:v>2.36391816675083E-6</c:v>
                </c:pt>
                <c:pt idx="12654">
                  <c:v>0.0</c:v>
                </c:pt>
                <c:pt idx="12655">
                  <c:v>2.36391816675083E-6</c:v>
                </c:pt>
                <c:pt idx="12656">
                  <c:v>0.0</c:v>
                </c:pt>
                <c:pt idx="12657">
                  <c:v>0.0</c:v>
                </c:pt>
                <c:pt idx="12658">
                  <c:v>4.72783633350165E-6</c:v>
                </c:pt>
                <c:pt idx="12659">
                  <c:v>4.72783633350165E-6</c:v>
                </c:pt>
                <c:pt idx="12660">
                  <c:v>0.0</c:v>
                </c:pt>
                <c:pt idx="12661">
                  <c:v>0.0</c:v>
                </c:pt>
                <c:pt idx="12662">
                  <c:v>2.36391816675083E-6</c:v>
                </c:pt>
                <c:pt idx="12663">
                  <c:v>7.09175450025248E-6</c:v>
                </c:pt>
                <c:pt idx="12664">
                  <c:v>7.09175450025248E-6</c:v>
                </c:pt>
                <c:pt idx="12665">
                  <c:v>2.36391816675083E-6</c:v>
                </c:pt>
                <c:pt idx="12666">
                  <c:v>0.0</c:v>
                </c:pt>
                <c:pt idx="12667">
                  <c:v>2.36391816675083E-6</c:v>
                </c:pt>
                <c:pt idx="12668">
                  <c:v>4.72783633350165E-6</c:v>
                </c:pt>
                <c:pt idx="12669">
                  <c:v>2.36391816675083E-6</c:v>
                </c:pt>
                <c:pt idx="12670">
                  <c:v>4.72783633350165E-6</c:v>
                </c:pt>
                <c:pt idx="12671">
                  <c:v>0.0</c:v>
                </c:pt>
                <c:pt idx="12672">
                  <c:v>2.36391816675083E-6</c:v>
                </c:pt>
                <c:pt idx="12673">
                  <c:v>2.36391816675083E-6</c:v>
                </c:pt>
                <c:pt idx="12674">
                  <c:v>4.72783633350165E-6</c:v>
                </c:pt>
                <c:pt idx="12675">
                  <c:v>2.36391816675083E-6</c:v>
                </c:pt>
                <c:pt idx="12676">
                  <c:v>2.36391816675083E-6</c:v>
                </c:pt>
                <c:pt idx="12677">
                  <c:v>0.0</c:v>
                </c:pt>
                <c:pt idx="12678">
                  <c:v>2.36391816675083E-6</c:v>
                </c:pt>
                <c:pt idx="12679">
                  <c:v>2.36391816675083E-6</c:v>
                </c:pt>
                <c:pt idx="12680">
                  <c:v>4.72783633350165E-6</c:v>
                </c:pt>
                <c:pt idx="12681">
                  <c:v>4.72783633350165E-6</c:v>
                </c:pt>
                <c:pt idx="12682">
                  <c:v>0.0</c:v>
                </c:pt>
                <c:pt idx="12683">
                  <c:v>2.36391816675083E-6</c:v>
                </c:pt>
                <c:pt idx="12684">
                  <c:v>0.0</c:v>
                </c:pt>
                <c:pt idx="12685">
                  <c:v>0.0</c:v>
                </c:pt>
                <c:pt idx="12686">
                  <c:v>0.0</c:v>
                </c:pt>
                <c:pt idx="12687">
                  <c:v>2.36391816675083E-6</c:v>
                </c:pt>
                <c:pt idx="12688">
                  <c:v>2.36391816675083E-6</c:v>
                </c:pt>
                <c:pt idx="12689">
                  <c:v>2.36391816675083E-6</c:v>
                </c:pt>
                <c:pt idx="12690">
                  <c:v>0.0</c:v>
                </c:pt>
                <c:pt idx="12691">
                  <c:v>0.0</c:v>
                </c:pt>
                <c:pt idx="12692">
                  <c:v>2.36391816675083E-6</c:v>
                </c:pt>
                <c:pt idx="12693">
                  <c:v>0.0</c:v>
                </c:pt>
                <c:pt idx="12694">
                  <c:v>0.0</c:v>
                </c:pt>
                <c:pt idx="12695">
                  <c:v>2.36391816675083E-6</c:v>
                </c:pt>
                <c:pt idx="12696">
                  <c:v>2.36391816675083E-6</c:v>
                </c:pt>
                <c:pt idx="12697">
                  <c:v>0.0</c:v>
                </c:pt>
                <c:pt idx="12698">
                  <c:v>0.0</c:v>
                </c:pt>
                <c:pt idx="12699">
                  <c:v>2.36391816675083E-6</c:v>
                </c:pt>
                <c:pt idx="12700">
                  <c:v>0.0</c:v>
                </c:pt>
                <c:pt idx="12701">
                  <c:v>0.0</c:v>
                </c:pt>
                <c:pt idx="12702">
                  <c:v>2.36391816675083E-6</c:v>
                </c:pt>
                <c:pt idx="12703">
                  <c:v>4.72783633350165E-6</c:v>
                </c:pt>
                <c:pt idx="12704">
                  <c:v>0.0</c:v>
                </c:pt>
                <c:pt idx="12705">
                  <c:v>2.36391816675083E-6</c:v>
                </c:pt>
                <c:pt idx="12706">
                  <c:v>2.36391816675083E-6</c:v>
                </c:pt>
                <c:pt idx="12707">
                  <c:v>0.0</c:v>
                </c:pt>
                <c:pt idx="12708">
                  <c:v>2.36391816675083E-6</c:v>
                </c:pt>
                <c:pt idx="12709">
                  <c:v>2.36391816675083E-6</c:v>
                </c:pt>
                <c:pt idx="12710">
                  <c:v>2.36391816675083E-6</c:v>
                </c:pt>
                <c:pt idx="12711">
                  <c:v>7.09175450025248E-6</c:v>
                </c:pt>
                <c:pt idx="12712">
                  <c:v>0.0</c:v>
                </c:pt>
                <c:pt idx="12713">
                  <c:v>0.0</c:v>
                </c:pt>
                <c:pt idx="12714">
                  <c:v>2.36391816675083E-6</c:v>
                </c:pt>
                <c:pt idx="12715">
                  <c:v>0.0</c:v>
                </c:pt>
                <c:pt idx="12716">
                  <c:v>2.36391816675083E-6</c:v>
                </c:pt>
                <c:pt idx="12717">
                  <c:v>0.0</c:v>
                </c:pt>
                <c:pt idx="12718">
                  <c:v>0.0</c:v>
                </c:pt>
                <c:pt idx="12719">
                  <c:v>4.72783633350165E-6</c:v>
                </c:pt>
                <c:pt idx="12720">
                  <c:v>0.0</c:v>
                </c:pt>
                <c:pt idx="12721">
                  <c:v>4.72783633350165E-6</c:v>
                </c:pt>
                <c:pt idx="12722">
                  <c:v>2.36391816675083E-6</c:v>
                </c:pt>
                <c:pt idx="12723">
                  <c:v>0.0</c:v>
                </c:pt>
                <c:pt idx="12724">
                  <c:v>4.72783633350165E-6</c:v>
                </c:pt>
                <c:pt idx="12725">
                  <c:v>2.36391816675083E-6</c:v>
                </c:pt>
                <c:pt idx="12726">
                  <c:v>2.36391816675083E-6</c:v>
                </c:pt>
                <c:pt idx="12727">
                  <c:v>7.09175450025248E-6</c:v>
                </c:pt>
                <c:pt idx="12728">
                  <c:v>0.0</c:v>
                </c:pt>
                <c:pt idx="12729">
                  <c:v>2.36391816675083E-6</c:v>
                </c:pt>
                <c:pt idx="12730">
                  <c:v>2.36391816675083E-6</c:v>
                </c:pt>
                <c:pt idx="12731">
                  <c:v>4.72783633350165E-6</c:v>
                </c:pt>
                <c:pt idx="12732">
                  <c:v>7.09175450025248E-6</c:v>
                </c:pt>
                <c:pt idx="12733">
                  <c:v>2.36391816675083E-6</c:v>
                </c:pt>
                <c:pt idx="12734">
                  <c:v>0.0</c:v>
                </c:pt>
                <c:pt idx="12735">
                  <c:v>2.36391816675083E-6</c:v>
                </c:pt>
                <c:pt idx="12736">
                  <c:v>0.0</c:v>
                </c:pt>
                <c:pt idx="12737">
                  <c:v>2.36391816675083E-6</c:v>
                </c:pt>
                <c:pt idx="12738">
                  <c:v>7.09175450025248E-6</c:v>
                </c:pt>
                <c:pt idx="12739">
                  <c:v>4.72783633350165E-6</c:v>
                </c:pt>
                <c:pt idx="12740">
                  <c:v>2.36391816675083E-6</c:v>
                </c:pt>
                <c:pt idx="12741">
                  <c:v>7.09175450025248E-6</c:v>
                </c:pt>
                <c:pt idx="12742">
                  <c:v>0.0</c:v>
                </c:pt>
                <c:pt idx="12743">
                  <c:v>2.36391816675083E-6</c:v>
                </c:pt>
                <c:pt idx="12744">
                  <c:v>0.0</c:v>
                </c:pt>
                <c:pt idx="12745">
                  <c:v>4.72783633350165E-6</c:v>
                </c:pt>
                <c:pt idx="12746">
                  <c:v>0.0</c:v>
                </c:pt>
                <c:pt idx="12747">
                  <c:v>2.36391816675083E-6</c:v>
                </c:pt>
                <c:pt idx="12748">
                  <c:v>4.72783633350165E-6</c:v>
                </c:pt>
                <c:pt idx="12749">
                  <c:v>2.36391816675083E-6</c:v>
                </c:pt>
                <c:pt idx="12750">
                  <c:v>7.09175450025248E-6</c:v>
                </c:pt>
                <c:pt idx="12751">
                  <c:v>0.0</c:v>
                </c:pt>
                <c:pt idx="12752">
                  <c:v>2.36391816675083E-6</c:v>
                </c:pt>
                <c:pt idx="12753">
                  <c:v>2.36391816675083E-6</c:v>
                </c:pt>
                <c:pt idx="12754">
                  <c:v>0.0</c:v>
                </c:pt>
                <c:pt idx="12755">
                  <c:v>2.36391816675083E-6</c:v>
                </c:pt>
                <c:pt idx="12756">
                  <c:v>0.0</c:v>
                </c:pt>
                <c:pt idx="12757">
                  <c:v>4.72783633350165E-6</c:v>
                </c:pt>
                <c:pt idx="12758">
                  <c:v>0.0</c:v>
                </c:pt>
                <c:pt idx="12759">
                  <c:v>0.0</c:v>
                </c:pt>
                <c:pt idx="12760">
                  <c:v>2.36391816675083E-6</c:v>
                </c:pt>
                <c:pt idx="12761">
                  <c:v>0.0</c:v>
                </c:pt>
                <c:pt idx="12762">
                  <c:v>0.0</c:v>
                </c:pt>
                <c:pt idx="12763">
                  <c:v>2.36391816675083E-6</c:v>
                </c:pt>
                <c:pt idx="12764">
                  <c:v>2.36391816675083E-6</c:v>
                </c:pt>
                <c:pt idx="12765">
                  <c:v>2.36391816675083E-6</c:v>
                </c:pt>
                <c:pt idx="12766">
                  <c:v>0.0</c:v>
                </c:pt>
                <c:pt idx="12767">
                  <c:v>2.36391816675083E-6</c:v>
                </c:pt>
                <c:pt idx="12768">
                  <c:v>0.0</c:v>
                </c:pt>
                <c:pt idx="12769">
                  <c:v>0.0</c:v>
                </c:pt>
                <c:pt idx="12770">
                  <c:v>2.36391816675083E-6</c:v>
                </c:pt>
                <c:pt idx="12771">
                  <c:v>0.0</c:v>
                </c:pt>
                <c:pt idx="12772">
                  <c:v>0.0</c:v>
                </c:pt>
                <c:pt idx="12773">
                  <c:v>4.72783633350165E-6</c:v>
                </c:pt>
                <c:pt idx="12774">
                  <c:v>0.0</c:v>
                </c:pt>
                <c:pt idx="12775">
                  <c:v>2.36391816675083E-6</c:v>
                </c:pt>
                <c:pt idx="12776">
                  <c:v>0.0</c:v>
                </c:pt>
                <c:pt idx="12777">
                  <c:v>2.36391816675083E-6</c:v>
                </c:pt>
                <c:pt idx="12778">
                  <c:v>0.0</c:v>
                </c:pt>
                <c:pt idx="12779">
                  <c:v>2.36391816675083E-6</c:v>
                </c:pt>
                <c:pt idx="12780">
                  <c:v>0.0</c:v>
                </c:pt>
                <c:pt idx="12781">
                  <c:v>0.0</c:v>
                </c:pt>
                <c:pt idx="12782">
                  <c:v>4.72783633350165E-6</c:v>
                </c:pt>
                <c:pt idx="12783">
                  <c:v>2.36391816675083E-6</c:v>
                </c:pt>
                <c:pt idx="12784">
                  <c:v>0.0</c:v>
                </c:pt>
                <c:pt idx="12785">
                  <c:v>0.0</c:v>
                </c:pt>
                <c:pt idx="12786">
                  <c:v>0.0</c:v>
                </c:pt>
                <c:pt idx="12787">
                  <c:v>7.09175450025248E-6</c:v>
                </c:pt>
                <c:pt idx="12788">
                  <c:v>0.0</c:v>
                </c:pt>
                <c:pt idx="12789">
                  <c:v>2.36391816675083E-6</c:v>
                </c:pt>
                <c:pt idx="12790">
                  <c:v>0.0</c:v>
                </c:pt>
                <c:pt idx="12791">
                  <c:v>0.0</c:v>
                </c:pt>
                <c:pt idx="12792">
                  <c:v>0.0</c:v>
                </c:pt>
                <c:pt idx="12793">
                  <c:v>2.36391816675083E-6</c:v>
                </c:pt>
                <c:pt idx="12794">
                  <c:v>2.36391816675083E-6</c:v>
                </c:pt>
                <c:pt idx="12795">
                  <c:v>0.0</c:v>
                </c:pt>
                <c:pt idx="12796">
                  <c:v>0.0</c:v>
                </c:pt>
                <c:pt idx="12797">
                  <c:v>2.36391816675083E-6</c:v>
                </c:pt>
                <c:pt idx="12798">
                  <c:v>0.0</c:v>
                </c:pt>
                <c:pt idx="12799">
                  <c:v>2.36391816675083E-6</c:v>
                </c:pt>
                <c:pt idx="12800">
                  <c:v>0.0</c:v>
                </c:pt>
                <c:pt idx="12801">
                  <c:v>0.0</c:v>
                </c:pt>
                <c:pt idx="12802">
                  <c:v>9.4556726670033E-6</c:v>
                </c:pt>
                <c:pt idx="12803">
                  <c:v>7.09175450025248E-6</c:v>
                </c:pt>
                <c:pt idx="12804">
                  <c:v>0.0</c:v>
                </c:pt>
                <c:pt idx="12805">
                  <c:v>0.0</c:v>
                </c:pt>
                <c:pt idx="12806">
                  <c:v>2.36391816675083E-6</c:v>
                </c:pt>
                <c:pt idx="12807">
                  <c:v>2.36391816675083E-6</c:v>
                </c:pt>
                <c:pt idx="12808">
                  <c:v>2.36391816675083E-6</c:v>
                </c:pt>
                <c:pt idx="12809">
                  <c:v>4.72783633350165E-6</c:v>
                </c:pt>
                <c:pt idx="12810">
                  <c:v>4.72783633350165E-6</c:v>
                </c:pt>
                <c:pt idx="12811">
                  <c:v>2.36391816675083E-6</c:v>
                </c:pt>
                <c:pt idx="12812">
                  <c:v>2.36391816675083E-6</c:v>
                </c:pt>
                <c:pt idx="12813">
                  <c:v>2.36391816675083E-6</c:v>
                </c:pt>
                <c:pt idx="12814">
                  <c:v>2.36391816675083E-6</c:v>
                </c:pt>
                <c:pt idx="12815">
                  <c:v>0.0</c:v>
                </c:pt>
                <c:pt idx="12816">
                  <c:v>2.36391816675083E-6</c:v>
                </c:pt>
                <c:pt idx="12817">
                  <c:v>7.09175450025248E-6</c:v>
                </c:pt>
                <c:pt idx="12818">
                  <c:v>2.36391816675083E-6</c:v>
                </c:pt>
                <c:pt idx="12819">
                  <c:v>0.0</c:v>
                </c:pt>
                <c:pt idx="12820">
                  <c:v>2.36391816675083E-6</c:v>
                </c:pt>
                <c:pt idx="12821">
                  <c:v>0.0</c:v>
                </c:pt>
                <c:pt idx="12822">
                  <c:v>0.0</c:v>
                </c:pt>
                <c:pt idx="12823">
                  <c:v>4.72783633350165E-6</c:v>
                </c:pt>
                <c:pt idx="12824">
                  <c:v>2.36391816675083E-6</c:v>
                </c:pt>
                <c:pt idx="12825">
                  <c:v>2.36391816675083E-6</c:v>
                </c:pt>
                <c:pt idx="12826">
                  <c:v>0.0</c:v>
                </c:pt>
                <c:pt idx="12827">
                  <c:v>0.0</c:v>
                </c:pt>
                <c:pt idx="12828">
                  <c:v>0.0</c:v>
                </c:pt>
                <c:pt idx="12829">
                  <c:v>0.0</c:v>
                </c:pt>
                <c:pt idx="12830">
                  <c:v>2.36391816675083E-6</c:v>
                </c:pt>
                <c:pt idx="12831">
                  <c:v>2.36391816675083E-6</c:v>
                </c:pt>
                <c:pt idx="12832">
                  <c:v>7.09175450025248E-6</c:v>
                </c:pt>
                <c:pt idx="12833">
                  <c:v>2.36391816675083E-6</c:v>
                </c:pt>
                <c:pt idx="12834">
                  <c:v>2.36391816675083E-6</c:v>
                </c:pt>
                <c:pt idx="12835">
                  <c:v>4.72783633350165E-6</c:v>
                </c:pt>
                <c:pt idx="12836">
                  <c:v>0.0</c:v>
                </c:pt>
                <c:pt idx="12837">
                  <c:v>0.0</c:v>
                </c:pt>
                <c:pt idx="12838">
                  <c:v>0.0</c:v>
                </c:pt>
                <c:pt idx="12839">
                  <c:v>2.36391816675083E-6</c:v>
                </c:pt>
                <c:pt idx="12840">
                  <c:v>0.0</c:v>
                </c:pt>
                <c:pt idx="12841">
                  <c:v>2.36391816675083E-6</c:v>
                </c:pt>
                <c:pt idx="12842">
                  <c:v>4.72783633350165E-6</c:v>
                </c:pt>
                <c:pt idx="12843">
                  <c:v>2.36391816675083E-6</c:v>
                </c:pt>
                <c:pt idx="12844">
                  <c:v>2.36391816675083E-6</c:v>
                </c:pt>
                <c:pt idx="12845">
                  <c:v>0.0</c:v>
                </c:pt>
                <c:pt idx="12846">
                  <c:v>0.0</c:v>
                </c:pt>
                <c:pt idx="12847">
                  <c:v>2.36391816675083E-6</c:v>
                </c:pt>
                <c:pt idx="12848">
                  <c:v>0.0</c:v>
                </c:pt>
                <c:pt idx="12849">
                  <c:v>4.72783633350165E-6</c:v>
                </c:pt>
                <c:pt idx="12850">
                  <c:v>2.36391816675083E-6</c:v>
                </c:pt>
                <c:pt idx="12851">
                  <c:v>0.0</c:v>
                </c:pt>
                <c:pt idx="12852">
                  <c:v>2.36391816675083E-6</c:v>
                </c:pt>
                <c:pt idx="12853">
                  <c:v>0.0</c:v>
                </c:pt>
                <c:pt idx="12854">
                  <c:v>0.0</c:v>
                </c:pt>
                <c:pt idx="12855">
                  <c:v>0.0</c:v>
                </c:pt>
                <c:pt idx="12856">
                  <c:v>0.0</c:v>
                </c:pt>
                <c:pt idx="12857">
                  <c:v>0.0</c:v>
                </c:pt>
                <c:pt idx="12858">
                  <c:v>9.4556726670033E-6</c:v>
                </c:pt>
                <c:pt idx="12859">
                  <c:v>2.36391816675083E-6</c:v>
                </c:pt>
                <c:pt idx="12860">
                  <c:v>7.09175450025248E-6</c:v>
                </c:pt>
                <c:pt idx="12861">
                  <c:v>0.0</c:v>
                </c:pt>
                <c:pt idx="12862">
                  <c:v>0.0</c:v>
                </c:pt>
                <c:pt idx="12863">
                  <c:v>2.36391816675083E-6</c:v>
                </c:pt>
                <c:pt idx="12864">
                  <c:v>4.72783633350165E-6</c:v>
                </c:pt>
                <c:pt idx="12865">
                  <c:v>0.0</c:v>
                </c:pt>
                <c:pt idx="12866">
                  <c:v>2.36391816675083E-6</c:v>
                </c:pt>
                <c:pt idx="12867">
                  <c:v>7.09175450025248E-6</c:v>
                </c:pt>
                <c:pt idx="12868">
                  <c:v>0.0</c:v>
                </c:pt>
                <c:pt idx="12869">
                  <c:v>0.0</c:v>
                </c:pt>
                <c:pt idx="12870">
                  <c:v>4.72783633350165E-6</c:v>
                </c:pt>
                <c:pt idx="12871">
                  <c:v>4.72783633350165E-6</c:v>
                </c:pt>
                <c:pt idx="12872">
                  <c:v>4.72783633350165E-6</c:v>
                </c:pt>
                <c:pt idx="12873">
                  <c:v>4.72783633350165E-6</c:v>
                </c:pt>
                <c:pt idx="12874">
                  <c:v>0.0</c:v>
                </c:pt>
                <c:pt idx="12875">
                  <c:v>0.0</c:v>
                </c:pt>
                <c:pt idx="12876">
                  <c:v>2.36391816675083E-6</c:v>
                </c:pt>
                <c:pt idx="12877">
                  <c:v>4.72783633350165E-6</c:v>
                </c:pt>
                <c:pt idx="12878">
                  <c:v>0.0</c:v>
                </c:pt>
                <c:pt idx="12879">
                  <c:v>2.36391816675083E-6</c:v>
                </c:pt>
                <c:pt idx="12880">
                  <c:v>0.0</c:v>
                </c:pt>
                <c:pt idx="12881">
                  <c:v>0.0</c:v>
                </c:pt>
                <c:pt idx="12882">
                  <c:v>2.36391816675083E-6</c:v>
                </c:pt>
                <c:pt idx="12883">
                  <c:v>0.0</c:v>
                </c:pt>
                <c:pt idx="12884">
                  <c:v>2.36391816675083E-6</c:v>
                </c:pt>
                <c:pt idx="12885">
                  <c:v>0.0</c:v>
                </c:pt>
                <c:pt idx="12886">
                  <c:v>4.72783633350165E-6</c:v>
                </c:pt>
                <c:pt idx="12887">
                  <c:v>2.36391816675083E-6</c:v>
                </c:pt>
                <c:pt idx="12888">
                  <c:v>0.0</c:v>
                </c:pt>
                <c:pt idx="12889">
                  <c:v>2.36391816675083E-6</c:v>
                </c:pt>
                <c:pt idx="12890">
                  <c:v>0.0</c:v>
                </c:pt>
                <c:pt idx="12891">
                  <c:v>2.36391816675083E-6</c:v>
                </c:pt>
                <c:pt idx="12892">
                  <c:v>2.36391816675083E-6</c:v>
                </c:pt>
                <c:pt idx="12893">
                  <c:v>2.36391816675083E-6</c:v>
                </c:pt>
                <c:pt idx="12894">
                  <c:v>0.0</c:v>
                </c:pt>
                <c:pt idx="12895">
                  <c:v>0.0</c:v>
                </c:pt>
                <c:pt idx="12896">
                  <c:v>0.0</c:v>
                </c:pt>
                <c:pt idx="12897">
                  <c:v>0.0</c:v>
                </c:pt>
                <c:pt idx="12898">
                  <c:v>0.0</c:v>
                </c:pt>
                <c:pt idx="12899">
                  <c:v>2.36391816675083E-6</c:v>
                </c:pt>
                <c:pt idx="12900">
                  <c:v>4.72783633350165E-6</c:v>
                </c:pt>
                <c:pt idx="12901">
                  <c:v>2.36391816675083E-6</c:v>
                </c:pt>
                <c:pt idx="12902">
                  <c:v>0.0</c:v>
                </c:pt>
                <c:pt idx="12903">
                  <c:v>0.0</c:v>
                </c:pt>
                <c:pt idx="12904">
                  <c:v>2.36391816675083E-6</c:v>
                </c:pt>
                <c:pt idx="12905">
                  <c:v>2.36391816675083E-6</c:v>
                </c:pt>
                <c:pt idx="12906">
                  <c:v>2.36391816675083E-6</c:v>
                </c:pt>
                <c:pt idx="12907">
                  <c:v>0.0</c:v>
                </c:pt>
                <c:pt idx="12908">
                  <c:v>0.0</c:v>
                </c:pt>
                <c:pt idx="12909">
                  <c:v>2.36391816675083E-6</c:v>
                </c:pt>
                <c:pt idx="12910">
                  <c:v>0.0</c:v>
                </c:pt>
                <c:pt idx="12911">
                  <c:v>0.0</c:v>
                </c:pt>
                <c:pt idx="12912">
                  <c:v>2.36391816675083E-6</c:v>
                </c:pt>
                <c:pt idx="12913">
                  <c:v>0.0</c:v>
                </c:pt>
                <c:pt idx="12914">
                  <c:v>0.0</c:v>
                </c:pt>
                <c:pt idx="12915">
                  <c:v>4.72783633350165E-6</c:v>
                </c:pt>
                <c:pt idx="12916">
                  <c:v>0.0</c:v>
                </c:pt>
                <c:pt idx="12917">
                  <c:v>0.0</c:v>
                </c:pt>
                <c:pt idx="12918">
                  <c:v>4.72783633350165E-6</c:v>
                </c:pt>
                <c:pt idx="12919">
                  <c:v>0.0</c:v>
                </c:pt>
                <c:pt idx="12920">
                  <c:v>0.0</c:v>
                </c:pt>
                <c:pt idx="12921">
                  <c:v>0.0</c:v>
                </c:pt>
                <c:pt idx="12922">
                  <c:v>0.0</c:v>
                </c:pt>
                <c:pt idx="12923">
                  <c:v>2.36391816675083E-6</c:v>
                </c:pt>
                <c:pt idx="12924">
                  <c:v>2.36391816675083E-6</c:v>
                </c:pt>
                <c:pt idx="12925">
                  <c:v>0.0</c:v>
                </c:pt>
                <c:pt idx="12926">
                  <c:v>4.72783633350165E-6</c:v>
                </c:pt>
                <c:pt idx="12927">
                  <c:v>0.0</c:v>
                </c:pt>
                <c:pt idx="12928">
                  <c:v>2.36391816675083E-6</c:v>
                </c:pt>
                <c:pt idx="12929">
                  <c:v>0.0</c:v>
                </c:pt>
                <c:pt idx="12930">
                  <c:v>0.0</c:v>
                </c:pt>
                <c:pt idx="12931">
                  <c:v>0.0</c:v>
                </c:pt>
                <c:pt idx="12932">
                  <c:v>2.36391816675083E-6</c:v>
                </c:pt>
                <c:pt idx="12933">
                  <c:v>2.36391816675083E-6</c:v>
                </c:pt>
                <c:pt idx="12934">
                  <c:v>0.0</c:v>
                </c:pt>
                <c:pt idx="12935">
                  <c:v>0.0</c:v>
                </c:pt>
                <c:pt idx="12936">
                  <c:v>2.36391816675083E-6</c:v>
                </c:pt>
                <c:pt idx="12937">
                  <c:v>2.36391816675083E-6</c:v>
                </c:pt>
                <c:pt idx="12938">
                  <c:v>4.72783633350165E-6</c:v>
                </c:pt>
                <c:pt idx="12939">
                  <c:v>2.36391816675083E-6</c:v>
                </c:pt>
                <c:pt idx="12940">
                  <c:v>0.0</c:v>
                </c:pt>
                <c:pt idx="12941">
                  <c:v>0.0</c:v>
                </c:pt>
                <c:pt idx="12942">
                  <c:v>4.72783633350165E-6</c:v>
                </c:pt>
                <c:pt idx="12943">
                  <c:v>2.36391816675083E-6</c:v>
                </c:pt>
                <c:pt idx="12944">
                  <c:v>0.0</c:v>
                </c:pt>
                <c:pt idx="12945">
                  <c:v>4.72783633350165E-6</c:v>
                </c:pt>
                <c:pt idx="12946">
                  <c:v>4.72783633350165E-6</c:v>
                </c:pt>
                <c:pt idx="12947">
                  <c:v>0.0</c:v>
                </c:pt>
                <c:pt idx="12948">
                  <c:v>4.72783633350165E-6</c:v>
                </c:pt>
                <c:pt idx="12949">
                  <c:v>0.0</c:v>
                </c:pt>
                <c:pt idx="12950">
                  <c:v>0.0</c:v>
                </c:pt>
                <c:pt idx="12951">
                  <c:v>0.0</c:v>
                </c:pt>
                <c:pt idx="12952">
                  <c:v>0.0</c:v>
                </c:pt>
                <c:pt idx="12953">
                  <c:v>0.0</c:v>
                </c:pt>
                <c:pt idx="12954">
                  <c:v>2.36391816675083E-6</c:v>
                </c:pt>
                <c:pt idx="12955">
                  <c:v>2.36391816675083E-6</c:v>
                </c:pt>
                <c:pt idx="12956">
                  <c:v>0.0</c:v>
                </c:pt>
                <c:pt idx="12957">
                  <c:v>2.36391816675083E-6</c:v>
                </c:pt>
                <c:pt idx="12958">
                  <c:v>0.0</c:v>
                </c:pt>
                <c:pt idx="12959">
                  <c:v>2.36391816675083E-6</c:v>
                </c:pt>
                <c:pt idx="12960">
                  <c:v>0.0</c:v>
                </c:pt>
                <c:pt idx="12961">
                  <c:v>0.0</c:v>
                </c:pt>
                <c:pt idx="12962">
                  <c:v>0.0</c:v>
                </c:pt>
                <c:pt idx="12963">
                  <c:v>4.72783633350165E-6</c:v>
                </c:pt>
                <c:pt idx="12964">
                  <c:v>2.36391816675083E-6</c:v>
                </c:pt>
                <c:pt idx="12965">
                  <c:v>0.0</c:v>
                </c:pt>
                <c:pt idx="12966">
                  <c:v>4.72783633350165E-6</c:v>
                </c:pt>
                <c:pt idx="12967">
                  <c:v>0.0</c:v>
                </c:pt>
                <c:pt idx="12968">
                  <c:v>0.0</c:v>
                </c:pt>
                <c:pt idx="12969">
                  <c:v>2.36391816675083E-6</c:v>
                </c:pt>
                <c:pt idx="12970">
                  <c:v>0.0</c:v>
                </c:pt>
                <c:pt idx="12971">
                  <c:v>4.72783633350165E-6</c:v>
                </c:pt>
                <c:pt idx="12972">
                  <c:v>0.0</c:v>
                </c:pt>
                <c:pt idx="12973">
                  <c:v>2.36391816675083E-6</c:v>
                </c:pt>
                <c:pt idx="12974">
                  <c:v>0.0</c:v>
                </c:pt>
                <c:pt idx="12975">
                  <c:v>2.36391816675083E-6</c:v>
                </c:pt>
                <c:pt idx="12976">
                  <c:v>2.36391816675083E-6</c:v>
                </c:pt>
                <c:pt idx="12977">
                  <c:v>0.0</c:v>
                </c:pt>
                <c:pt idx="12978">
                  <c:v>0.0</c:v>
                </c:pt>
                <c:pt idx="12979">
                  <c:v>0.0</c:v>
                </c:pt>
                <c:pt idx="12980">
                  <c:v>0.0</c:v>
                </c:pt>
                <c:pt idx="12981">
                  <c:v>0.0</c:v>
                </c:pt>
                <c:pt idx="12982">
                  <c:v>2.36391816675083E-6</c:v>
                </c:pt>
                <c:pt idx="12983">
                  <c:v>0.0</c:v>
                </c:pt>
                <c:pt idx="12984">
                  <c:v>2.36391816675083E-6</c:v>
                </c:pt>
                <c:pt idx="12985">
                  <c:v>2.36391816675083E-6</c:v>
                </c:pt>
                <c:pt idx="12986">
                  <c:v>0.0</c:v>
                </c:pt>
                <c:pt idx="12987">
                  <c:v>4.72783633350165E-6</c:v>
                </c:pt>
                <c:pt idx="12988">
                  <c:v>0.0</c:v>
                </c:pt>
                <c:pt idx="12989">
                  <c:v>2.36391816675083E-6</c:v>
                </c:pt>
                <c:pt idx="12990">
                  <c:v>0.0</c:v>
                </c:pt>
                <c:pt idx="12991">
                  <c:v>0.0</c:v>
                </c:pt>
                <c:pt idx="12992">
                  <c:v>0.0</c:v>
                </c:pt>
                <c:pt idx="12993">
                  <c:v>0.0</c:v>
                </c:pt>
                <c:pt idx="12994">
                  <c:v>7.09175450025248E-6</c:v>
                </c:pt>
                <c:pt idx="12995">
                  <c:v>0.0</c:v>
                </c:pt>
                <c:pt idx="12996">
                  <c:v>0.0</c:v>
                </c:pt>
                <c:pt idx="12997">
                  <c:v>2.36391816675083E-6</c:v>
                </c:pt>
                <c:pt idx="12998">
                  <c:v>0.0</c:v>
                </c:pt>
                <c:pt idx="12999">
                  <c:v>0.0</c:v>
                </c:pt>
                <c:pt idx="13000">
                  <c:v>2.36391816675083E-6</c:v>
                </c:pt>
                <c:pt idx="13001">
                  <c:v>0.0</c:v>
                </c:pt>
                <c:pt idx="13002">
                  <c:v>0.0</c:v>
                </c:pt>
                <c:pt idx="13003">
                  <c:v>2.36391816675083E-6</c:v>
                </c:pt>
                <c:pt idx="13004">
                  <c:v>2.36391816675083E-6</c:v>
                </c:pt>
                <c:pt idx="13005">
                  <c:v>2.36391816675083E-6</c:v>
                </c:pt>
                <c:pt idx="13006">
                  <c:v>0.0</c:v>
                </c:pt>
                <c:pt idx="13007">
                  <c:v>0.0</c:v>
                </c:pt>
                <c:pt idx="13008">
                  <c:v>0.0</c:v>
                </c:pt>
                <c:pt idx="13009">
                  <c:v>0.0</c:v>
                </c:pt>
                <c:pt idx="13010">
                  <c:v>0.0</c:v>
                </c:pt>
                <c:pt idx="13011">
                  <c:v>4.72783633350165E-6</c:v>
                </c:pt>
                <c:pt idx="13012">
                  <c:v>0.0</c:v>
                </c:pt>
                <c:pt idx="13013">
                  <c:v>0.0</c:v>
                </c:pt>
                <c:pt idx="13014">
                  <c:v>4.72783633350165E-6</c:v>
                </c:pt>
                <c:pt idx="13015">
                  <c:v>0.0</c:v>
                </c:pt>
                <c:pt idx="13016">
                  <c:v>0.0</c:v>
                </c:pt>
                <c:pt idx="13017">
                  <c:v>0.0</c:v>
                </c:pt>
                <c:pt idx="13018">
                  <c:v>0.0</c:v>
                </c:pt>
                <c:pt idx="13019">
                  <c:v>2.36391816675083E-6</c:v>
                </c:pt>
                <c:pt idx="13020">
                  <c:v>2.36391816675083E-6</c:v>
                </c:pt>
                <c:pt idx="13021">
                  <c:v>7.09175450025248E-6</c:v>
                </c:pt>
                <c:pt idx="13022">
                  <c:v>2.36391816675083E-6</c:v>
                </c:pt>
                <c:pt idx="13023">
                  <c:v>2.36391816675083E-6</c:v>
                </c:pt>
                <c:pt idx="13024">
                  <c:v>2.36391816675083E-6</c:v>
                </c:pt>
                <c:pt idx="13025">
                  <c:v>2.36391816675083E-6</c:v>
                </c:pt>
                <c:pt idx="13026">
                  <c:v>2.36391816675083E-6</c:v>
                </c:pt>
                <c:pt idx="13027">
                  <c:v>0.0</c:v>
                </c:pt>
                <c:pt idx="13028">
                  <c:v>0.0</c:v>
                </c:pt>
                <c:pt idx="13029">
                  <c:v>2.36391816675083E-6</c:v>
                </c:pt>
                <c:pt idx="13030">
                  <c:v>4.72783633350165E-6</c:v>
                </c:pt>
                <c:pt idx="13031">
                  <c:v>0.0</c:v>
                </c:pt>
                <c:pt idx="13032">
                  <c:v>0.0</c:v>
                </c:pt>
                <c:pt idx="13033">
                  <c:v>4.72783633350165E-6</c:v>
                </c:pt>
                <c:pt idx="13034">
                  <c:v>2.36391816675083E-6</c:v>
                </c:pt>
                <c:pt idx="13035">
                  <c:v>0.0</c:v>
                </c:pt>
                <c:pt idx="13036">
                  <c:v>2.36391816675083E-6</c:v>
                </c:pt>
                <c:pt idx="13037">
                  <c:v>0.0</c:v>
                </c:pt>
                <c:pt idx="13038">
                  <c:v>2.36391816675083E-6</c:v>
                </c:pt>
                <c:pt idx="13039">
                  <c:v>9.4556726670033E-6</c:v>
                </c:pt>
                <c:pt idx="13040">
                  <c:v>2.36391816675083E-6</c:v>
                </c:pt>
                <c:pt idx="13041">
                  <c:v>2.36391816675083E-6</c:v>
                </c:pt>
                <c:pt idx="13042">
                  <c:v>4.72783633350165E-6</c:v>
                </c:pt>
                <c:pt idx="13043">
                  <c:v>2.36391816675083E-6</c:v>
                </c:pt>
                <c:pt idx="13044">
                  <c:v>2.36391816675083E-6</c:v>
                </c:pt>
                <c:pt idx="13045">
                  <c:v>0.0</c:v>
                </c:pt>
                <c:pt idx="13046">
                  <c:v>2.36391816675083E-6</c:v>
                </c:pt>
                <c:pt idx="13047">
                  <c:v>2.36391816675083E-6</c:v>
                </c:pt>
                <c:pt idx="13048">
                  <c:v>2.36391816675083E-6</c:v>
                </c:pt>
                <c:pt idx="13049">
                  <c:v>0.0</c:v>
                </c:pt>
                <c:pt idx="13050">
                  <c:v>2.36391816675083E-6</c:v>
                </c:pt>
                <c:pt idx="13051">
                  <c:v>0.0</c:v>
                </c:pt>
                <c:pt idx="13052">
                  <c:v>0.0</c:v>
                </c:pt>
                <c:pt idx="13053">
                  <c:v>2.36391816675083E-6</c:v>
                </c:pt>
                <c:pt idx="13054">
                  <c:v>2.36391816675083E-6</c:v>
                </c:pt>
                <c:pt idx="13055">
                  <c:v>2.36391816675083E-6</c:v>
                </c:pt>
                <c:pt idx="13056">
                  <c:v>2.36391816675083E-6</c:v>
                </c:pt>
                <c:pt idx="13057">
                  <c:v>0.0</c:v>
                </c:pt>
                <c:pt idx="13058">
                  <c:v>2.36391816675083E-6</c:v>
                </c:pt>
                <c:pt idx="13059">
                  <c:v>2.36391816675083E-6</c:v>
                </c:pt>
                <c:pt idx="13060">
                  <c:v>0.0</c:v>
                </c:pt>
                <c:pt idx="13061">
                  <c:v>4.72783633350165E-6</c:v>
                </c:pt>
                <c:pt idx="13062">
                  <c:v>2.36391816675083E-6</c:v>
                </c:pt>
                <c:pt idx="13063">
                  <c:v>2.36391816675083E-6</c:v>
                </c:pt>
                <c:pt idx="13064">
                  <c:v>2.36391816675083E-6</c:v>
                </c:pt>
                <c:pt idx="13065">
                  <c:v>2.36391816675083E-6</c:v>
                </c:pt>
                <c:pt idx="13066">
                  <c:v>0.0</c:v>
                </c:pt>
                <c:pt idx="13067">
                  <c:v>0.0</c:v>
                </c:pt>
                <c:pt idx="13068">
                  <c:v>2.36391816675083E-6</c:v>
                </c:pt>
                <c:pt idx="13069">
                  <c:v>2.36391816675083E-6</c:v>
                </c:pt>
                <c:pt idx="13070">
                  <c:v>0.0</c:v>
                </c:pt>
                <c:pt idx="13071">
                  <c:v>0.0</c:v>
                </c:pt>
                <c:pt idx="13072">
                  <c:v>0.0</c:v>
                </c:pt>
                <c:pt idx="13073">
                  <c:v>0.0</c:v>
                </c:pt>
                <c:pt idx="13074">
                  <c:v>0.0</c:v>
                </c:pt>
                <c:pt idx="13075">
                  <c:v>4.72783633350165E-6</c:v>
                </c:pt>
                <c:pt idx="13076">
                  <c:v>0.0</c:v>
                </c:pt>
                <c:pt idx="13077">
                  <c:v>4.72783633350165E-6</c:v>
                </c:pt>
                <c:pt idx="13078">
                  <c:v>0.0</c:v>
                </c:pt>
                <c:pt idx="13079">
                  <c:v>0.0</c:v>
                </c:pt>
                <c:pt idx="13080">
                  <c:v>4.72783633350165E-6</c:v>
                </c:pt>
                <c:pt idx="13081">
                  <c:v>0.0</c:v>
                </c:pt>
                <c:pt idx="13082">
                  <c:v>2.36391816675083E-6</c:v>
                </c:pt>
                <c:pt idx="13083">
                  <c:v>0.0</c:v>
                </c:pt>
                <c:pt idx="13084">
                  <c:v>0.0</c:v>
                </c:pt>
                <c:pt idx="13085">
                  <c:v>2.36391816675083E-6</c:v>
                </c:pt>
                <c:pt idx="13086">
                  <c:v>0.0</c:v>
                </c:pt>
                <c:pt idx="13087">
                  <c:v>0.0</c:v>
                </c:pt>
                <c:pt idx="13088">
                  <c:v>2.36391816675083E-6</c:v>
                </c:pt>
                <c:pt idx="13089">
                  <c:v>0.0</c:v>
                </c:pt>
                <c:pt idx="13090">
                  <c:v>0.0</c:v>
                </c:pt>
                <c:pt idx="13091">
                  <c:v>4.72783633350165E-6</c:v>
                </c:pt>
                <c:pt idx="13092">
                  <c:v>0.0</c:v>
                </c:pt>
                <c:pt idx="13093">
                  <c:v>0.0</c:v>
                </c:pt>
                <c:pt idx="13094">
                  <c:v>2.36391816675083E-6</c:v>
                </c:pt>
                <c:pt idx="13095">
                  <c:v>0.0</c:v>
                </c:pt>
                <c:pt idx="13096">
                  <c:v>2.36391816675083E-6</c:v>
                </c:pt>
                <c:pt idx="13097">
                  <c:v>0.0</c:v>
                </c:pt>
                <c:pt idx="13098">
                  <c:v>0.0</c:v>
                </c:pt>
                <c:pt idx="13099">
                  <c:v>0.0</c:v>
                </c:pt>
                <c:pt idx="13100">
                  <c:v>0.0</c:v>
                </c:pt>
                <c:pt idx="13101">
                  <c:v>0.0</c:v>
                </c:pt>
                <c:pt idx="13102">
                  <c:v>2.36391816675083E-6</c:v>
                </c:pt>
                <c:pt idx="13103">
                  <c:v>2.36391816675083E-6</c:v>
                </c:pt>
                <c:pt idx="13104">
                  <c:v>0.0</c:v>
                </c:pt>
                <c:pt idx="13105">
                  <c:v>2.36391816675083E-6</c:v>
                </c:pt>
                <c:pt idx="13106">
                  <c:v>2.36391816675083E-6</c:v>
                </c:pt>
                <c:pt idx="13107">
                  <c:v>0.0</c:v>
                </c:pt>
                <c:pt idx="13108">
                  <c:v>0.0</c:v>
                </c:pt>
                <c:pt idx="13109">
                  <c:v>0.0</c:v>
                </c:pt>
                <c:pt idx="13110">
                  <c:v>0.0</c:v>
                </c:pt>
                <c:pt idx="13111">
                  <c:v>2.36391816675083E-6</c:v>
                </c:pt>
                <c:pt idx="13112">
                  <c:v>0.0</c:v>
                </c:pt>
                <c:pt idx="13113">
                  <c:v>0.0</c:v>
                </c:pt>
                <c:pt idx="13114">
                  <c:v>0.0</c:v>
                </c:pt>
                <c:pt idx="13115">
                  <c:v>0.0</c:v>
                </c:pt>
                <c:pt idx="13116">
                  <c:v>2.36391816675083E-6</c:v>
                </c:pt>
                <c:pt idx="13117">
                  <c:v>0.0</c:v>
                </c:pt>
                <c:pt idx="13118">
                  <c:v>2.36391816675083E-6</c:v>
                </c:pt>
                <c:pt idx="13119">
                  <c:v>0.0</c:v>
                </c:pt>
                <c:pt idx="13120">
                  <c:v>0.0</c:v>
                </c:pt>
                <c:pt idx="13121">
                  <c:v>2.36391816675083E-6</c:v>
                </c:pt>
                <c:pt idx="13122">
                  <c:v>0.0</c:v>
                </c:pt>
                <c:pt idx="13123">
                  <c:v>9.4556726670033E-6</c:v>
                </c:pt>
                <c:pt idx="13124">
                  <c:v>1.18195908337541E-5</c:v>
                </c:pt>
                <c:pt idx="13125">
                  <c:v>0.0</c:v>
                </c:pt>
                <c:pt idx="13126">
                  <c:v>0.0</c:v>
                </c:pt>
                <c:pt idx="13127">
                  <c:v>2.36391816675083E-6</c:v>
                </c:pt>
                <c:pt idx="13128">
                  <c:v>0.0</c:v>
                </c:pt>
                <c:pt idx="13129">
                  <c:v>2.36391816675083E-6</c:v>
                </c:pt>
                <c:pt idx="13130">
                  <c:v>7.09175450025248E-6</c:v>
                </c:pt>
                <c:pt idx="13131">
                  <c:v>0.0</c:v>
                </c:pt>
                <c:pt idx="13132">
                  <c:v>2.36391816675083E-6</c:v>
                </c:pt>
                <c:pt idx="13133">
                  <c:v>4.72783633350165E-6</c:v>
                </c:pt>
                <c:pt idx="13134">
                  <c:v>0.0</c:v>
                </c:pt>
                <c:pt idx="13135">
                  <c:v>2.36391816675083E-6</c:v>
                </c:pt>
                <c:pt idx="13136">
                  <c:v>2.36391816675083E-6</c:v>
                </c:pt>
                <c:pt idx="13137">
                  <c:v>2.36391816675083E-6</c:v>
                </c:pt>
                <c:pt idx="13138">
                  <c:v>2.36391816675083E-6</c:v>
                </c:pt>
                <c:pt idx="13139">
                  <c:v>4.72783633350165E-6</c:v>
                </c:pt>
                <c:pt idx="13140">
                  <c:v>4.72783633350165E-6</c:v>
                </c:pt>
                <c:pt idx="13141">
                  <c:v>4.72783633350165E-6</c:v>
                </c:pt>
                <c:pt idx="13142">
                  <c:v>2.36391816675083E-6</c:v>
                </c:pt>
                <c:pt idx="13143">
                  <c:v>0.0</c:v>
                </c:pt>
                <c:pt idx="13144">
                  <c:v>2.36391816675083E-6</c:v>
                </c:pt>
                <c:pt idx="13145">
                  <c:v>4.72783633350165E-6</c:v>
                </c:pt>
                <c:pt idx="13146">
                  <c:v>2.36391816675083E-6</c:v>
                </c:pt>
                <c:pt idx="13147">
                  <c:v>0.0</c:v>
                </c:pt>
                <c:pt idx="13148">
                  <c:v>4.72783633350165E-6</c:v>
                </c:pt>
                <c:pt idx="13149">
                  <c:v>0.0</c:v>
                </c:pt>
                <c:pt idx="13150">
                  <c:v>2.36391816675083E-6</c:v>
                </c:pt>
                <c:pt idx="13151">
                  <c:v>4.72783633350165E-6</c:v>
                </c:pt>
                <c:pt idx="13152">
                  <c:v>2.36391816675083E-6</c:v>
                </c:pt>
                <c:pt idx="13153">
                  <c:v>4.72783633350165E-6</c:v>
                </c:pt>
                <c:pt idx="13154">
                  <c:v>0.0</c:v>
                </c:pt>
                <c:pt idx="13155">
                  <c:v>0.0</c:v>
                </c:pt>
                <c:pt idx="13156">
                  <c:v>4.72783633350165E-6</c:v>
                </c:pt>
                <c:pt idx="13157">
                  <c:v>0.0</c:v>
                </c:pt>
                <c:pt idx="13158">
                  <c:v>2.36391816675083E-6</c:v>
                </c:pt>
                <c:pt idx="13159">
                  <c:v>0.0</c:v>
                </c:pt>
                <c:pt idx="13160">
                  <c:v>0.0</c:v>
                </c:pt>
                <c:pt idx="13161">
                  <c:v>7.09175450025248E-6</c:v>
                </c:pt>
                <c:pt idx="13162">
                  <c:v>0.0</c:v>
                </c:pt>
                <c:pt idx="13163">
                  <c:v>0.0</c:v>
                </c:pt>
                <c:pt idx="13164">
                  <c:v>2.36391816675083E-6</c:v>
                </c:pt>
                <c:pt idx="13165">
                  <c:v>2.36391816675083E-6</c:v>
                </c:pt>
                <c:pt idx="13166">
                  <c:v>0.0</c:v>
                </c:pt>
                <c:pt idx="13167">
                  <c:v>4.72783633350165E-6</c:v>
                </c:pt>
                <c:pt idx="13168">
                  <c:v>0.0</c:v>
                </c:pt>
                <c:pt idx="13169">
                  <c:v>0.0</c:v>
                </c:pt>
                <c:pt idx="13170">
                  <c:v>0.0</c:v>
                </c:pt>
                <c:pt idx="13171">
                  <c:v>2.36391816675083E-6</c:v>
                </c:pt>
                <c:pt idx="13172">
                  <c:v>0.0</c:v>
                </c:pt>
                <c:pt idx="13173">
                  <c:v>0.0</c:v>
                </c:pt>
                <c:pt idx="13174">
                  <c:v>2.36391816675083E-6</c:v>
                </c:pt>
                <c:pt idx="13175">
                  <c:v>0.0</c:v>
                </c:pt>
                <c:pt idx="13176">
                  <c:v>2.36391816675083E-6</c:v>
                </c:pt>
                <c:pt idx="13177">
                  <c:v>2.36391816675083E-6</c:v>
                </c:pt>
                <c:pt idx="13178">
                  <c:v>4.72783633350165E-6</c:v>
                </c:pt>
                <c:pt idx="13179">
                  <c:v>0.0</c:v>
                </c:pt>
                <c:pt idx="13180">
                  <c:v>2.36391816675083E-6</c:v>
                </c:pt>
                <c:pt idx="13181">
                  <c:v>2.36391816675083E-6</c:v>
                </c:pt>
                <c:pt idx="13182">
                  <c:v>2.36391816675083E-6</c:v>
                </c:pt>
                <c:pt idx="13183">
                  <c:v>0.0</c:v>
                </c:pt>
                <c:pt idx="13184">
                  <c:v>4.72783633350165E-6</c:v>
                </c:pt>
                <c:pt idx="13185">
                  <c:v>0.0</c:v>
                </c:pt>
                <c:pt idx="13186">
                  <c:v>0.0</c:v>
                </c:pt>
                <c:pt idx="13187">
                  <c:v>2.36391816675083E-6</c:v>
                </c:pt>
                <c:pt idx="13188">
                  <c:v>0.0</c:v>
                </c:pt>
                <c:pt idx="13189">
                  <c:v>2.36391816675083E-6</c:v>
                </c:pt>
                <c:pt idx="13190">
                  <c:v>4.72783633350165E-6</c:v>
                </c:pt>
                <c:pt idx="13191">
                  <c:v>0.0</c:v>
                </c:pt>
                <c:pt idx="13192">
                  <c:v>0.0</c:v>
                </c:pt>
                <c:pt idx="13193">
                  <c:v>7.09175450025248E-6</c:v>
                </c:pt>
                <c:pt idx="13194">
                  <c:v>2.36391816675083E-6</c:v>
                </c:pt>
                <c:pt idx="13195">
                  <c:v>0.0</c:v>
                </c:pt>
                <c:pt idx="13196">
                  <c:v>0.0</c:v>
                </c:pt>
                <c:pt idx="13197">
                  <c:v>0.0</c:v>
                </c:pt>
                <c:pt idx="13198">
                  <c:v>2.36391816675083E-6</c:v>
                </c:pt>
                <c:pt idx="13199">
                  <c:v>7.09175450025248E-6</c:v>
                </c:pt>
                <c:pt idx="13200">
                  <c:v>0.0</c:v>
                </c:pt>
                <c:pt idx="13201">
                  <c:v>4.72783633350165E-6</c:v>
                </c:pt>
                <c:pt idx="13202">
                  <c:v>2.36391816675083E-6</c:v>
                </c:pt>
                <c:pt idx="13203">
                  <c:v>0.0</c:v>
                </c:pt>
                <c:pt idx="13204">
                  <c:v>7.09175450025248E-6</c:v>
                </c:pt>
                <c:pt idx="13205">
                  <c:v>2.36391816675083E-6</c:v>
                </c:pt>
                <c:pt idx="13206">
                  <c:v>4.72783633350165E-6</c:v>
                </c:pt>
                <c:pt idx="13207">
                  <c:v>4.72783633350165E-6</c:v>
                </c:pt>
                <c:pt idx="13208">
                  <c:v>2.36391816675083E-6</c:v>
                </c:pt>
                <c:pt idx="13209">
                  <c:v>0.0</c:v>
                </c:pt>
                <c:pt idx="13210">
                  <c:v>0.0</c:v>
                </c:pt>
                <c:pt idx="13211">
                  <c:v>0.0</c:v>
                </c:pt>
                <c:pt idx="13212">
                  <c:v>4.72783633350165E-6</c:v>
                </c:pt>
                <c:pt idx="13213">
                  <c:v>4.72783633350165E-6</c:v>
                </c:pt>
                <c:pt idx="13214">
                  <c:v>0.0</c:v>
                </c:pt>
                <c:pt idx="13215">
                  <c:v>7.09175450025248E-6</c:v>
                </c:pt>
                <c:pt idx="13216">
                  <c:v>2.36391816675083E-6</c:v>
                </c:pt>
                <c:pt idx="13217">
                  <c:v>0.0</c:v>
                </c:pt>
                <c:pt idx="13218">
                  <c:v>0.0</c:v>
                </c:pt>
                <c:pt idx="13219">
                  <c:v>0.0</c:v>
                </c:pt>
                <c:pt idx="13220">
                  <c:v>0.0</c:v>
                </c:pt>
                <c:pt idx="13221">
                  <c:v>4.72783633350165E-6</c:v>
                </c:pt>
                <c:pt idx="13222">
                  <c:v>4.72783633350165E-6</c:v>
                </c:pt>
                <c:pt idx="13223">
                  <c:v>2.36391816675083E-6</c:v>
                </c:pt>
                <c:pt idx="13224">
                  <c:v>4.72783633350165E-6</c:v>
                </c:pt>
                <c:pt idx="13225">
                  <c:v>2.36391816675083E-6</c:v>
                </c:pt>
                <c:pt idx="13226">
                  <c:v>0.0</c:v>
                </c:pt>
                <c:pt idx="13227">
                  <c:v>2.36391816675083E-6</c:v>
                </c:pt>
                <c:pt idx="13228">
                  <c:v>0.0</c:v>
                </c:pt>
                <c:pt idx="13229">
                  <c:v>0.0</c:v>
                </c:pt>
                <c:pt idx="13230">
                  <c:v>0.0</c:v>
                </c:pt>
                <c:pt idx="13231">
                  <c:v>4.72783633350165E-6</c:v>
                </c:pt>
                <c:pt idx="13232">
                  <c:v>0.0</c:v>
                </c:pt>
                <c:pt idx="13233">
                  <c:v>9.4556726670033E-6</c:v>
                </c:pt>
                <c:pt idx="13234">
                  <c:v>4.72783633350165E-6</c:v>
                </c:pt>
                <c:pt idx="13235">
                  <c:v>0.0</c:v>
                </c:pt>
                <c:pt idx="13236">
                  <c:v>2.36391816675083E-6</c:v>
                </c:pt>
                <c:pt idx="13237">
                  <c:v>0.0</c:v>
                </c:pt>
                <c:pt idx="13238">
                  <c:v>0.0</c:v>
                </c:pt>
                <c:pt idx="13239">
                  <c:v>0.0</c:v>
                </c:pt>
                <c:pt idx="13240">
                  <c:v>2.36391816675083E-6</c:v>
                </c:pt>
                <c:pt idx="13241">
                  <c:v>0.0</c:v>
                </c:pt>
                <c:pt idx="13242">
                  <c:v>2.36391816675083E-6</c:v>
                </c:pt>
                <c:pt idx="13243">
                  <c:v>2.36391816675083E-6</c:v>
                </c:pt>
                <c:pt idx="13244">
                  <c:v>0.0</c:v>
                </c:pt>
                <c:pt idx="13245">
                  <c:v>0.0</c:v>
                </c:pt>
                <c:pt idx="13246">
                  <c:v>4.72783633350165E-6</c:v>
                </c:pt>
                <c:pt idx="13247">
                  <c:v>2.36391816675083E-6</c:v>
                </c:pt>
                <c:pt idx="13248">
                  <c:v>0.0</c:v>
                </c:pt>
                <c:pt idx="13249">
                  <c:v>2.36391816675083E-6</c:v>
                </c:pt>
                <c:pt idx="13250">
                  <c:v>2.36391816675083E-6</c:v>
                </c:pt>
                <c:pt idx="13251">
                  <c:v>2.36391816675083E-6</c:v>
                </c:pt>
                <c:pt idx="13252">
                  <c:v>4.72783633350165E-6</c:v>
                </c:pt>
                <c:pt idx="13253">
                  <c:v>0.0</c:v>
                </c:pt>
                <c:pt idx="13254">
                  <c:v>0.0</c:v>
                </c:pt>
                <c:pt idx="13255">
                  <c:v>2.36391816675083E-6</c:v>
                </c:pt>
                <c:pt idx="13256">
                  <c:v>4.72783633350165E-6</c:v>
                </c:pt>
                <c:pt idx="13257">
                  <c:v>0.0</c:v>
                </c:pt>
                <c:pt idx="13258">
                  <c:v>2.36391816675083E-6</c:v>
                </c:pt>
                <c:pt idx="13259">
                  <c:v>2.36391816675083E-6</c:v>
                </c:pt>
                <c:pt idx="13260">
                  <c:v>0.0</c:v>
                </c:pt>
                <c:pt idx="13261">
                  <c:v>0.0</c:v>
                </c:pt>
                <c:pt idx="13262">
                  <c:v>2.36391816675083E-6</c:v>
                </c:pt>
                <c:pt idx="13263">
                  <c:v>2.36391816675083E-6</c:v>
                </c:pt>
                <c:pt idx="13264">
                  <c:v>2.36391816675083E-6</c:v>
                </c:pt>
                <c:pt idx="13265">
                  <c:v>2.36391816675083E-6</c:v>
                </c:pt>
                <c:pt idx="13266">
                  <c:v>0.0</c:v>
                </c:pt>
                <c:pt idx="13267">
                  <c:v>2.36391816675083E-6</c:v>
                </c:pt>
                <c:pt idx="13268">
                  <c:v>0.0</c:v>
                </c:pt>
                <c:pt idx="13269">
                  <c:v>4.72783633350165E-6</c:v>
                </c:pt>
                <c:pt idx="13270">
                  <c:v>0.0</c:v>
                </c:pt>
                <c:pt idx="13271">
                  <c:v>2.36391816675083E-6</c:v>
                </c:pt>
                <c:pt idx="13272">
                  <c:v>4.72783633350165E-6</c:v>
                </c:pt>
                <c:pt idx="13273">
                  <c:v>2.36391816675083E-6</c:v>
                </c:pt>
                <c:pt idx="13274">
                  <c:v>0.0</c:v>
                </c:pt>
                <c:pt idx="13275">
                  <c:v>0.0</c:v>
                </c:pt>
                <c:pt idx="13276">
                  <c:v>2.36391816675083E-6</c:v>
                </c:pt>
                <c:pt idx="13277">
                  <c:v>2.36391816675083E-6</c:v>
                </c:pt>
                <c:pt idx="13278">
                  <c:v>4.72783633350165E-6</c:v>
                </c:pt>
                <c:pt idx="13279">
                  <c:v>2.36391816675083E-6</c:v>
                </c:pt>
                <c:pt idx="13280">
                  <c:v>0.0</c:v>
                </c:pt>
                <c:pt idx="13281">
                  <c:v>0.0</c:v>
                </c:pt>
                <c:pt idx="13282">
                  <c:v>0.0</c:v>
                </c:pt>
                <c:pt idx="13283">
                  <c:v>2.36391816675083E-6</c:v>
                </c:pt>
                <c:pt idx="13284">
                  <c:v>7.09175450025248E-6</c:v>
                </c:pt>
                <c:pt idx="13285">
                  <c:v>4.72783633350165E-6</c:v>
                </c:pt>
                <c:pt idx="13286">
                  <c:v>0.0</c:v>
                </c:pt>
                <c:pt idx="13287">
                  <c:v>9.4556726670033E-6</c:v>
                </c:pt>
                <c:pt idx="13288">
                  <c:v>0.0</c:v>
                </c:pt>
                <c:pt idx="13289">
                  <c:v>4.72783633350165E-6</c:v>
                </c:pt>
                <c:pt idx="13290">
                  <c:v>4.72783633350165E-6</c:v>
                </c:pt>
                <c:pt idx="13291">
                  <c:v>0.0</c:v>
                </c:pt>
                <c:pt idx="13292">
                  <c:v>2.36391816675083E-6</c:v>
                </c:pt>
                <c:pt idx="13293">
                  <c:v>4.72783633350165E-6</c:v>
                </c:pt>
                <c:pt idx="13294">
                  <c:v>2.36391816675083E-6</c:v>
                </c:pt>
                <c:pt idx="13295">
                  <c:v>2.36391816675083E-6</c:v>
                </c:pt>
                <c:pt idx="13296">
                  <c:v>2.36391816675083E-6</c:v>
                </c:pt>
                <c:pt idx="13297">
                  <c:v>0.0</c:v>
                </c:pt>
                <c:pt idx="13298">
                  <c:v>2.36391816675083E-6</c:v>
                </c:pt>
                <c:pt idx="13299">
                  <c:v>2.36391816675083E-6</c:v>
                </c:pt>
                <c:pt idx="13300">
                  <c:v>4.72783633350165E-6</c:v>
                </c:pt>
                <c:pt idx="13301">
                  <c:v>0.0</c:v>
                </c:pt>
                <c:pt idx="13302">
                  <c:v>4.72783633350165E-6</c:v>
                </c:pt>
                <c:pt idx="13303">
                  <c:v>2.36391816675083E-6</c:v>
                </c:pt>
                <c:pt idx="13304">
                  <c:v>2.36391816675083E-6</c:v>
                </c:pt>
                <c:pt idx="13305">
                  <c:v>0.0</c:v>
                </c:pt>
                <c:pt idx="13306">
                  <c:v>0.0</c:v>
                </c:pt>
                <c:pt idx="13307">
                  <c:v>0.0</c:v>
                </c:pt>
                <c:pt idx="13308">
                  <c:v>2.36391816675083E-6</c:v>
                </c:pt>
                <c:pt idx="13309">
                  <c:v>2.36391816675083E-6</c:v>
                </c:pt>
                <c:pt idx="13310">
                  <c:v>0.0</c:v>
                </c:pt>
                <c:pt idx="13311">
                  <c:v>0.0</c:v>
                </c:pt>
                <c:pt idx="13312">
                  <c:v>4.72783633350165E-6</c:v>
                </c:pt>
                <c:pt idx="13313">
                  <c:v>0.0</c:v>
                </c:pt>
                <c:pt idx="13314">
                  <c:v>0.0</c:v>
                </c:pt>
                <c:pt idx="13315">
                  <c:v>0.0</c:v>
                </c:pt>
                <c:pt idx="13316">
                  <c:v>0.0</c:v>
                </c:pt>
                <c:pt idx="13317">
                  <c:v>2.36391816675083E-6</c:v>
                </c:pt>
                <c:pt idx="13318">
                  <c:v>0.0</c:v>
                </c:pt>
                <c:pt idx="13319">
                  <c:v>2.36391816675083E-6</c:v>
                </c:pt>
                <c:pt idx="13320">
                  <c:v>2.36391816675083E-6</c:v>
                </c:pt>
                <c:pt idx="13321">
                  <c:v>2.36391816675083E-6</c:v>
                </c:pt>
                <c:pt idx="13322">
                  <c:v>2.36391816675083E-6</c:v>
                </c:pt>
                <c:pt idx="13323">
                  <c:v>0.0</c:v>
                </c:pt>
                <c:pt idx="13324">
                  <c:v>2.36391816675083E-6</c:v>
                </c:pt>
                <c:pt idx="13325">
                  <c:v>4.72783633350165E-6</c:v>
                </c:pt>
                <c:pt idx="13326">
                  <c:v>4.72783633350165E-6</c:v>
                </c:pt>
                <c:pt idx="13327">
                  <c:v>4.72783633350165E-6</c:v>
                </c:pt>
                <c:pt idx="13328">
                  <c:v>0.0</c:v>
                </c:pt>
                <c:pt idx="13329">
                  <c:v>4.72783633350165E-6</c:v>
                </c:pt>
                <c:pt idx="13330">
                  <c:v>2.36391816675083E-6</c:v>
                </c:pt>
                <c:pt idx="13331">
                  <c:v>0.0</c:v>
                </c:pt>
                <c:pt idx="13332">
                  <c:v>0.0</c:v>
                </c:pt>
                <c:pt idx="13333">
                  <c:v>4.72783633350165E-6</c:v>
                </c:pt>
                <c:pt idx="13334">
                  <c:v>2.36391816675083E-6</c:v>
                </c:pt>
                <c:pt idx="13335">
                  <c:v>2.36391816675083E-6</c:v>
                </c:pt>
                <c:pt idx="13336">
                  <c:v>0.0</c:v>
                </c:pt>
                <c:pt idx="13337">
                  <c:v>0.0</c:v>
                </c:pt>
                <c:pt idx="13338">
                  <c:v>0.0</c:v>
                </c:pt>
                <c:pt idx="13339">
                  <c:v>2.36391816675083E-6</c:v>
                </c:pt>
                <c:pt idx="13340">
                  <c:v>4.72783633350165E-6</c:v>
                </c:pt>
                <c:pt idx="13341">
                  <c:v>0.0</c:v>
                </c:pt>
                <c:pt idx="13342">
                  <c:v>2.36391816675083E-6</c:v>
                </c:pt>
                <c:pt idx="13343">
                  <c:v>0.0</c:v>
                </c:pt>
                <c:pt idx="13344">
                  <c:v>2.36391816675083E-6</c:v>
                </c:pt>
                <c:pt idx="13345">
                  <c:v>2.36391816675083E-6</c:v>
                </c:pt>
                <c:pt idx="13346">
                  <c:v>2.36391816675083E-6</c:v>
                </c:pt>
                <c:pt idx="13347">
                  <c:v>4.72783633350165E-6</c:v>
                </c:pt>
                <c:pt idx="13348">
                  <c:v>0.0</c:v>
                </c:pt>
                <c:pt idx="13349">
                  <c:v>0.0</c:v>
                </c:pt>
                <c:pt idx="13350">
                  <c:v>7.09175450025248E-6</c:v>
                </c:pt>
                <c:pt idx="13351">
                  <c:v>0.0</c:v>
                </c:pt>
                <c:pt idx="13352">
                  <c:v>0.0</c:v>
                </c:pt>
                <c:pt idx="13353">
                  <c:v>2.36391816675083E-6</c:v>
                </c:pt>
                <c:pt idx="13354">
                  <c:v>2.36391816675083E-6</c:v>
                </c:pt>
                <c:pt idx="13355">
                  <c:v>0.0</c:v>
                </c:pt>
                <c:pt idx="13356">
                  <c:v>0.0</c:v>
                </c:pt>
                <c:pt idx="13357">
                  <c:v>2.36391816675083E-6</c:v>
                </c:pt>
                <c:pt idx="13358">
                  <c:v>0.0</c:v>
                </c:pt>
                <c:pt idx="13359">
                  <c:v>0.0</c:v>
                </c:pt>
                <c:pt idx="13360">
                  <c:v>2.36391816675083E-6</c:v>
                </c:pt>
                <c:pt idx="13361">
                  <c:v>2.36391816675083E-6</c:v>
                </c:pt>
                <c:pt idx="13362">
                  <c:v>2.36391816675083E-6</c:v>
                </c:pt>
                <c:pt idx="13363">
                  <c:v>0.0</c:v>
                </c:pt>
                <c:pt idx="13364">
                  <c:v>0.0</c:v>
                </c:pt>
                <c:pt idx="13365">
                  <c:v>0.0</c:v>
                </c:pt>
                <c:pt idx="13366">
                  <c:v>2.36391816675083E-6</c:v>
                </c:pt>
                <c:pt idx="13367">
                  <c:v>0.0</c:v>
                </c:pt>
                <c:pt idx="13368">
                  <c:v>0.0</c:v>
                </c:pt>
                <c:pt idx="13369">
                  <c:v>0.0</c:v>
                </c:pt>
                <c:pt idx="13370">
                  <c:v>0.0</c:v>
                </c:pt>
                <c:pt idx="13371">
                  <c:v>2.36391816675083E-6</c:v>
                </c:pt>
                <c:pt idx="13372">
                  <c:v>2.36391816675083E-6</c:v>
                </c:pt>
                <c:pt idx="13373">
                  <c:v>0.0</c:v>
                </c:pt>
                <c:pt idx="13374">
                  <c:v>0.0</c:v>
                </c:pt>
                <c:pt idx="13375">
                  <c:v>2.36391816675083E-6</c:v>
                </c:pt>
                <c:pt idx="13376">
                  <c:v>0.0</c:v>
                </c:pt>
                <c:pt idx="13377">
                  <c:v>4.72783633350165E-6</c:v>
                </c:pt>
                <c:pt idx="13378">
                  <c:v>0.0</c:v>
                </c:pt>
                <c:pt idx="13379">
                  <c:v>0.0</c:v>
                </c:pt>
                <c:pt idx="13380">
                  <c:v>2.36391816675083E-6</c:v>
                </c:pt>
                <c:pt idx="13381">
                  <c:v>2.36391816675083E-6</c:v>
                </c:pt>
                <c:pt idx="13382">
                  <c:v>0.0</c:v>
                </c:pt>
                <c:pt idx="13383">
                  <c:v>0.0</c:v>
                </c:pt>
                <c:pt idx="13384">
                  <c:v>0.0</c:v>
                </c:pt>
                <c:pt idx="13385">
                  <c:v>0.0</c:v>
                </c:pt>
                <c:pt idx="13386">
                  <c:v>2.36391816675083E-6</c:v>
                </c:pt>
                <c:pt idx="13387">
                  <c:v>0.0</c:v>
                </c:pt>
                <c:pt idx="13388">
                  <c:v>0.0</c:v>
                </c:pt>
                <c:pt idx="13389">
                  <c:v>2.36391816675083E-6</c:v>
                </c:pt>
                <c:pt idx="13390">
                  <c:v>2.36391816675083E-6</c:v>
                </c:pt>
                <c:pt idx="13391">
                  <c:v>0.0</c:v>
                </c:pt>
                <c:pt idx="13392">
                  <c:v>4.72783633350165E-6</c:v>
                </c:pt>
                <c:pt idx="13393">
                  <c:v>0.0</c:v>
                </c:pt>
                <c:pt idx="13394">
                  <c:v>0.0</c:v>
                </c:pt>
                <c:pt idx="13395">
                  <c:v>0.0</c:v>
                </c:pt>
                <c:pt idx="13396">
                  <c:v>0.0</c:v>
                </c:pt>
                <c:pt idx="13397">
                  <c:v>2.36391816675083E-6</c:v>
                </c:pt>
                <c:pt idx="13398">
                  <c:v>2.36391816675083E-6</c:v>
                </c:pt>
                <c:pt idx="13399">
                  <c:v>2.36391816675083E-6</c:v>
                </c:pt>
                <c:pt idx="13400">
                  <c:v>2.36391816675083E-6</c:v>
                </c:pt>
                <c:pt idx="13401">
                  <c:v>4.72783633350165E-6</c:v>
                </c:pt>
                <c:pt idx="13402">
                  <c:v>0.0</c:v>
                </c:pt>
                <c:pt idx="13403">
                  <c:v>0.0</c:v>
                </c:pt>
                <c:pt idx="13404">
                  <c:v>2.36391816675083E-6</c:v>
                </c:pt>
                <c:pt idx="13405">
                  <c:v>2.36391816675083E-6</c:v>
                </c:pt>
                <c:pt idx="13406">
                  <c:v>0.0</c:v>
                </c:pt>
                <c:pt idx="13407">
                  <c:v>4.72783633350165E-6</c:v>
                </c:pt>
                <c:pt idx="13408">
                  <c:v>0.0</c:v>
                </c:pt>
                <c:pt idx="13409">
                  <c:v>2.36391816675083E-6</c:v>
                </c:pt>
                <c:pt idx="13410">
                  <c:v>0.0</c:v>
                </c:pt>
                <c:pt idx="13411">
                  <c:v>0.0</c:v>
                </c:pt>
                <c:pt idx="13412">
                  <c:v>0.0</c:v>
                </c:pt>
                <c:pt idx="13413">
                  <c:v>7.09175450025248E-6</c:v>
                </c:pt>
                <c:pt idx="13414">
                  <c:v>2.36391816675083E-6</c:v>
                </c:pt>
                <c:pt idx="13415">
                  <c:v>0.0</c:v>
                </c:pt>
                <c:pt idx="13416">
                  <c:v>2.36391816675083E-6</c:v>
                </c:pt>
                <c:pt idx="13417">
                  <c:v>0.0</c:v>
                </c:pt>
                <c:pt idx="13418">
                  <c:v>0.0</c:v>
                </c:pt>
                <c:pt idx="13419">
                  <c:v>2.36391816675083E-6</c:v>
                </c:pt>
                <c:pt idx="13420">
                  <c:v>0.0</c:v>
                </c:pt>
                <c:pt idx="13421">
                  <c:v>0.0</c:v>
                </c:pt>
                <c:pt idx="13422">
                  <c:v>2.36391816675083E-6</c:v>
                </c:pt>
                <c:pt idx="13423">
                  <c:v>4.72783633350165E-6</c:v>
                </c:pt>
                <c:pt idx="13424">
                  <c:v>0.0</c:v>
                </c:pt>
                <c:pt idx="13425">
                  <c:v>2.36391816675083E-6</c:v>
                </c:pt>
                <c:pt idx="13426">
                  <c:v>2.36391816675083E-6</c:v>
                </c:pt>
                <c:pt idx="13427">
                  <c:v>0.0</c:v>
                </c:pt>
                <c:pt idx="13428">
                  <c:v>2.36391816675083E-6</c:v>
                </c:pt>
                <c:pt idx="13429">
                  <c:v>0.0</c:v>
                </c:pt>
                <c:pt idx="13430">
                  <c:v>4.72783633350165E-6</c:v>
                </c:pt>
                <c:pt idx="13431">
                  <c:v>0.0</c:v>
                </c:pt>
                <c:pt idx="13432">
                  <c:v>0.0</c:v>
                </c:pt>
                <c:pt idx="13433">
                  <c:v>0.0</c:v>
                </c:pt>
                <c:pt idx="13434">
                  <c:v>4.72783633350165E-6</c:v>
                </c:pt>
                <c:pt idx="13435">
                  <c:v>7.09175450025248E-6</c:v>
                </c:pt>
                <c:pt idx="13436">
                  <c:v>2.36391816675083E-6</c:v>
                </c:pt>
                <c:pt idx="13437">
                  <c:v>4.72783633350165E-6</c:v>
                </c:pt>
                <c:pt idx="13438">
                  <c:v>2.36391816675083E-6</c:v>
                </c:pt>
                <c:pt idx="13439">
                  <c:v>0.0</c:v>
                </c:pt>
                <c:pt idx="13440">
                  <c:v>0.0</c:v>
                </c:pt>
                <c:pt idx="13441">
                  <c:v>2.36391816675083E-6</c:v>
                </c:pt>
                <c:pt idx="13442">
                  <c:v>0.0</c:v>
                </c:pt>
                <c:pt idx="13443">
                  <c:v>4.72783633350165E-6</c:v>
                </c:pt>
                <c:pt idx="13444">
                  <c:v>2.36391816675083E-6</c:v>
                </c:pt>
                <c:pt idx="13445">
                  <c:v>0.0</c:v>
                </c:pt>
                <c:pt idx="13446">
                  <c:v>2.36391816675083E-6</c:v>
                </c:pt>
                <c:pt idx="13447">
                  <c:v>0.0</c:v>
                </c:pt>
                <c:pt idx="13448">
                  <c:v>2.36391816675083E-6</c:v>
                </c:pt>
                <c:pt idx="13449">
                  <c:v>0.0</c:v>
                </c:pt>
                <c:pt idx="13450">
                  <c:v>9.4556726670033E-6</c:v>
                </c:pt>
                <c:pt idx="13451">
                  <c:v>0.0</c:v>
                </c:pt>
                <c:pt idx="13452">
                  <c:v>0.0</c:v>
                </c:pt>
                <c:pt idx="13453">
                  <c:v>2.36391816675083E-6</c:v>
                </c:pt>
                <c:pt idx="13454">
                  <c:v>4.72783633350165E-6</c:v>
                </c:pt>
                <c:pt idx="13455">
                  <c:v>0.0</c:v>
                </c:pt>
                <c:pt idx="13456">
                  <c:v>0.0</c:v>
                </c:pt>
                <c:pt idx="13457">
                  <c:v>2.36391816675083E-6</c:v>
                </c:pt>
                <c:pt idx="13458">
                  <c:v>2.36391816675083E-6</c:v>
                </c:pt>
                <c:pt idx="13459">
                  <c:v>0.0</c:v>
                </c:pt>
                <c:pt idx="13460">
                  <c:v>0.0</c:v>
                </c:pt>
                <c:pt idx="13461">
                  <c:v>0.0</c:v>
                </c:pt>
                <c:pt idx="13462">
                  <c:v>4.72783633350165E-6</c:v>
                </c:pt>
                <c:pt idx="13463">
                  <c:v>4.72783633350165E-6</c:v>
                </c:pt>
                <c:pt idx="13464">
                  <c:v>0.0</c:v>
                </c:pt>
                <c:pt idx="13465">
                  <c:v>2.36391816675083E-6</c:v>
                </c:pt>
                <c:pt idx="13466">
                  <c:v>0.0</c:v>
                </c:pt>
                <c:pt idx="13467">
                  <c:v>4.72783633350165E-6</c:v>
                </c:pt>
                <c:pt idx="13468">
                  <c:v>0.0</c:v>
                </c:pt>
                <c:pt idx="13469">
                  <c:v>0.0</c:v>
                </c:pt>
                <c:pt idx="13470">
                  <c:v>4.72783633350165E-6</c:v>
                </c:pt>
                <c:pt idx="13471">
                  <c:v>2.36391816675083E-6</c:v>
                </c:pt>
                <c:pt idx="13472">
                  <c:v>2.36391816675083E-6</c:v>
                </c:pt>
                <c:pt idx="13473">
                  <c:v>0.0</c:v>
                </c:pt>
                <c:pt idx="13474">
                  <c:v>0.0</c:v>
                </c:pt>
                <c:pt idx="13475">
                  <c:v>0.0</c:v>
                </c:pt>
                <c:pt idx="13476">
                  <c:v>0.0</c:v>
                </c:pt>
                <c:pt idx="13477">
                  <c:v>9.4556726670033E-6</c:v>
                </c:pt>
                <c:pt idx="13478">
                  <c:v>0.0</c:v>
                </c:pt>
                <c:pt idx="13479">
                  <c:v>0.0</c:v>
                </c:pt>
                <c:pt idx="13480">
                  <c:v>0.0</c:v>
                </c:pt>
                <c:pt idx="13481">
                  <c:v>0.0</c:v>
                </c:pt>
                <c:pt idx="13482">
                  <c:v>2.36391816675083E-6</c:v>
                </c:pt>
                <c:pt idx="13483">
                  <c:v>2.36391816675083E-6</c:v>
                </c:pt>
                <c:pt idx="13484">
                  <c:v>0.0</c:v>
                </c:pt>
                <c:pt idx="13485">
                  <c:v>2.36391816675083E-6</c:v>
                </c:pt>
                <c:pt idx="13486">
                  <c:v>0.0</c:v>
                </c:pt>
                <c:pt idx="13487">
                  <c:v>2.36391816675083E-6</c:v>
                </c:pt>
                <c:pt idx="13488">
                  <c:v>0.0</c:v>
                </c:pt>
                <c:pt idx="13489">
                  <c:v>0.0</c:v>
                </c:pt>
                <c:pt idx="13490">
                  <c:v>0.0</c:v>
                </c:pt>
                <c:pt idx="13491">
                  <c:v>0.0</c:v>
                </c:pt>
                <c:pt idx="13492">
                  <c:v>2.36391816675083E-6</c:v>
                </c:pt>
                <c:pt idx="13493">
                  <c:v>0.0</c:v>
                </c:pt>
                <c:pt idx="13494">
                  <c:v>0.0</c:v>
                </c:pt>
                <c:pt idx="13495">
                  <c:v>2.36391816675083E-6</c:v>
                </c:pt>
                <c:pt idx="13496">
                  <c:v>0.0</c:v>
                </c:pt>
                <c:pt idx="13497">
                  <c:v>0.0</c:v>
                </c:pt>
                <c:pt idx="13498">
                  <c:v>4.72783633350165E-6</c:v>
                </c:pt>
                <c:pt idx="13499">
                  <c:v>0.0</c:v>
                </c:pt>
                <c:pt idx="13500">
                  <c:v>0.0</c:v>
                </c:pt>
                <c:pt idx="13501">
                  <c:v>0.0</c:v>
                </c:pt>
                <c:pt idx="13502">
                  <c:v>0.0</c:v>
                </c:pt>
                <c:pt idx="13503">
                  <c:v>2.36391816675083E-6</c:v>
                </c:pt>
                <c:pt idx="13504">
                  <c:v>0.0</c:v>
                </c:pt>
                <c:pt idx="13505">
                  <c:v>0.0</c:v>
                </c:pt>
                <c:pt idx="13506">
                  <c:v>9.4556726670033E-6</c:v>
                </c:pt>
                <c:pt idx="13507">
                  <c:v>2.36391816675083E-6</c:v>
                </c:pt>
                <c:pt idx="13508">
                  <c:v>0.0</c:v>
                </c:pt>
                <c:pt idx="13509">
                  <c:v>4.72783633350165E-6</c:v>
                </c:pt>
                <c:pt idx="13510">
                  <c:v>0.0</c:v>
                </c:pt>
                <c:pt idx="13511">
                  <c:v>0.0</c:v>
                </c:pt>
                <c:pt idx="13512">
                  <c:v>4.72783633350165E-6</c:v>
                </c:pt>
                <c:pt idx="13513">
                  <c:v>2.36391816675083E-6</c:v>
                </c:pt>
                <c:pt idx="13514">
                  <c:v>2.36391816675083E-6</c:v>
                </c:pt>
                <c:pt idx="13515">
                  <c:v>2.36391816675083E-6</c:v>
                </c:pt>
                <c:pt idx="13516">
                  <c:v>0.0</c:v>
                </c:pt>
                <c:pt idx="13517">
                  <c:v>7.09175450025248E-6</c:v>
                </c:pt>
                <c:pt idx="13518">
                  <c:v>0.0</c:v>
                </c:pt>
                <c:pt idx="13519">
                  <c:v>0.0</c:v>
                </c:pt>
                <c:pt idx="13520">
                  <c:v>2.36391816675083E-6</c:v>
                </c:pt>
                <c:pt idx="13521">
                  <c:v>2.36391816675083E-6</c:v>
                </c:pt>
                <c:pt idx="13522">
                  <c:v>0.0</c:v>
                </c:pt>
                <c:pt idx="13523">
                  <c:v>0.0</c:v>
                </c:pt>
                <c:pt idx="13524">
                  <c:v>2.36391816675083E-6</c:v>
                </c:pt>
                <c:pt idx="13525">
                  <c:v>0.0</c:v>
                </c:pt>
                <c:pt idx="13526">
                  <c:v>2.36391816675083E-6</c:v>
                </c:pt>
                <c:pt idx="13527">
                  <c:v>0.0</c:v>
                </c:pt>
                <c:pt idx="13528">
                  <c:v>2.36391816675083E-6</c:v>
                </c:pt>
                <c:pt idx="13529">
                  <c:v>2.36391816675083E-6</c:v>
                </c:pt>
                <c:pt idx="13530">
                  <c:v>0.0</c:v>
                </c:pt>
                <c:pt idx="13531">
                  <c:v>0.0</c:v>
                </c:pt>
                <c:pt idx="13532">
                  <c:v>0.0</c:v>
                </c:pt>
                <c:pt idx="13533">
                  <c:v>4.72783633350165E-6</c:v>
                </c:pt>
                <c:pt idx="13534">
                  <c:v>2.36391816675083E-6</c:v>
                </c:pt>
                <c:pt idx="13535">
                  <c:v>2.36391816675083E-6</c:v>
                </c:pt>
                <c:pt idx="13536">
                  <c:v>2.36391816675083E-6</c:v>
                </c:pt>
                <c:pt idx="13537">
                  <c:v>0.0</c:v>
                </c:pt>
                <c:pt idx="13538">
                  <c:v>2.36391816675083E-6</c:v>
                </c:pt>
                <c:pt idx="13539">
                  <c:v>0.0</c:v>
                </c:pt>
                <c:pt idx="13540">
                  <c:v>0.0</c:v>
                </c:pt>
                <c:pt idx="13541">
                  <c:v>0.0</c:v>
                </c:pt>
                <c:pt idx="13542">
                  <c:v>2.36391816675083E-6</c:v>
                </c:pt>
                <c:pt idx="13543">
                  <c:v>2.36391816675083E-6</c:v>
                </c:pt>
                <c:pt idx="13544">
                  <c:v>2.36391816675083E-6</c:v>
                </c:pt>
                <c:pt idx="13545">
                  <c:v>2.36391816675083E-6</c:v>
                </c:pt>
                <c:pt idx="13546">
                  <c:v>2.36391816675083E-6</c:v>
                </c:pt>
                <c:pt idx="13547">
                  <c:v>0.0</c:v>
                </c:pt>
                <c:pt idx="13548">
                  <c:v>2.36391816675083E-6</c:v>
                </c:pt>
                <c:pt idx="13549">
                  <c:v>0.0</c:v>
                </c:pt>
                <c:pt idx="13550">
                  <c:v>0.0</c:v>
                </c:pt>
                <c:pt idx="13551">
                  <c:v>2.36391816675083E-6</c:v>
                </c:pt>
                <c:pt idx="13552">
                  <c:v>0.0</c:v>
                </c:pt>
                <c:pt idx="13553">
                  <c:v>0.0</c:v>
                </c:pt>
                <c:pt idx="13554">
                  <c:v>2.36391816675083E-6</c:v>
                </c:pt>
                <c:pt idx="13555">
                  <c:v>0.0</c:v>
                </c:pt>
                <c:pt idx="13556">
                  <c:v>2.36391816675083E-6</c:v>
                </c:pt>
                <c:pt idx="13557">
                  <c:v>0.0</c:v>
                </c:pt>
                <c:pt idx="13558">
                  <c:v>4.72783633350165E-6</c:v>
                </c:pt>
                <c:pt idx="13559">
                  <c:v>2.36391816675083E-6</c:v>
                </c:pt>
                <c:pt idx="13560">
                  <c:v>2.36391816675083E-6</c:v>
                </c:pt>
                <c:pt idx="13561">
                  <c:v>2.36391816675083E-6</c:v>
                </c:pt>
                <c:pt idx="13562">
                  <c:v>4.72783633350165E-6</c:v>
                </c:pt>
                <c:pt idx="13563">
                  <c:v>0.0</c:v>
                </c:pt>
                <c:pt idx="13564">
                  <c:v>0.0</c:v>
                </c:pt>
                <c:pt idx="13565">
                  <c:v>0.0</c:v>
                </c:pt>
                <c:pt idx="13566">
                  <c:v>0.0</c:v>
                </c:pt>
                <c:pt idx="13567">
                  <c:v>0.0</c:v>
                </c:pt>
                <c:pt idx="13568">
                  <c:v>0.0</c:v>
                </c:pt>
                <c:pt idx="13569">
                  <c:v>0.0</c:v>
                </c:pt>
                <c:pt idx="13570">
                  <c:v>4.72783633350165E-6</c:v>
                </c:pt>
                <c:pt idx="13571">
                  <c:v>4.72783633350165E-6</c:v>
                </c:pt>
                <c:pt idx="13572">
                  <c:v>2.36391816675083E-6</c:v>
                </c:pt>
                <c:pt idx="13573">
                  <c:v>2.36391816675083E-6</c:v>
                </c:pt>
                <c:pt idx="13574">
                  <c:v>2.36391816675083E-6</c:v>
                </c:pt>
                <c:pt idx="13575">
                  <c:v>2.36391816675083E-6</c:v>
                </c:pt>
                <c:pt idx="13576">
                  <c:v>2.36391816675083E-6</c:v>
                </c:pt>
                <c:pt idx="13577">
                  <c:v>0.0</c:v>
                </c:pt>
                <c:pt idx="13578">
                  <c:v>0.0</c:v>
                </c:pt>
                <c:pt idx="13579">
                  <c:v>2.36391816675083E-6</c:v>
                </c:pt>
                <c:pt idx="13580">
                  <c:v>2.36391816675083E-6</c:v>
                </c:pt>
                <c:pt idx="13581">
                  <c:v>0.0</c:v>
                </c:pt>
                <c:pt idx="13582">
                  <c:v>7.09175450025248E-6</c:v>
                </c:pt>
                <c:pt idx="13583">
                  <c:v>2.36391816675083E-6</c:v>
                </c:pt>
                <c:pt idx="13584">
                  <c:v>2.36391816675083E-6</c:v>
                </c:pt>
                <c:pt idx="13585">
                  <c:v>0.0</c:v>
                </c:pt>
                <c:pt idx="13586">
                  <c:v>0.0</c:v>
                </c:pt>
                <c:pt idx="13587">
                  <c:v>0.0</c:v>
                </c:pt>
                <c:pt idx="13588">
                  <c:v>0.0</c:v>
                </c:pt>
                <c:pt idx="13589">
                  <c:v>2.36391816675083E-6</c:v>
                </c:pt>
                <c:pt idx="13590">
                  <c:v>0.0</c:v>
                </c:pt>
                <c:pt idx="13591">
                  <c:v>2.36391816675083E-6</c:v>
                </c:pt>
                <c:pt idx="13592">
                  <c:v>0.0</c:v>
                </c:pt>
                <c:pt idx="13593">
                  <c:v>4.72783633350165E-6</c:v>
                </c:pt>
                <c:pt idx="13594">
                  <c:v>4.72783633350165E-6</c:v>
                </c:pt>
                <c:pt idx="13595">
                  <c:v>0.0</c:v>
                </c:pt>
                <c:pt idx="13596">
                  <c:v>2.36391816675083E-6</c:v>
                </c:pt>
                <c:pt idx="13597">
                  <c:v>0.0</c:v>
                </c:pt>
                <c:pt idx="13598">
                  <c:v>0.0</c:v>
                </c:pt>
                <c:pt idx="13599">
                  <c:v>0.0</c:v>
                </c:pt>
                <c:pt idx="13600">
                  <c:v>0.0</c:v>
                </c:pt>
                <c:pt idx="13601">
                  <c:v>4.72783633350165E-6</c:v>
                </c:pt>
                <c:pt idx="13602">
                  <c:v>0.0</c:v>
                </c:pt>
                <c:pt idx="13603">
                  <c:v>2.36391816675083E-6</c:v>
                </c:pt>
                <c:pt idx="13604">
                  <c:v>0.0</c:v>
                </c:pt>
                <c:pt idx="13605">
                  <c:v>0.0</c:v>
                </c:pt>
                <c:pt idx="13606">
                  <c:v>0.0</c:v>
                </c:pt>
                <c:pt idx="13607">
                  <c:v>2.36391816675083E-6</c:v>
                </c:pt>
                <c:pt idx="13608">
                  <c:v>0.0</c:v>
                </c:pt>
                <c:pt idx="13609">
                  <c:v>4.72783633350165E-6</c:v>
                </c:pt>
                <c:pt idx="13610">
                  <c:v>0.0</c:v>
                </c:pt>
                <c:pt idx="13611">
                  <c:v>2.36391816675083E-6</c:v>
                </c:pt>
                <c:pt idx="13612">
                  <c:v>4.72783633350165E-6</c:v>
                </c:pt>
                <c:pt idx="13613">
                  <c:v>0.0</c:v>
                </c:pt>
                <c:pt idx="13614">
                  <c:v>0.0</c:v>
                </c:pt>
                <c:pt idx="13615">
                  <c:v>2.36391816675083E-6</c:v>
                </c:pt>
                <c:pt idx="13616">
                  <c:v>0.0</c:v>
                </c:pt>
                <c:pt idx="13617">
                  <c:v>0.0</c:v>
                </c:pt>
                <c:pt idx="13618">
                  <c:v>7.09175450025248E-6</c:v>
                </c:pt>
                <c:pt idx="13619">
                  <c:v>0.0</c:v>
                </c:pt>
                <c:pt idx="13620">
                  <c:v>4.72783633350165E-6</c:v>
                </c:pt>
                <c:pt idx="13621">
                  <c:v>0.0</c:v>
                </c:pt>
                <c:pt idx="13622">
                  <c:v>2.36391816675083E-6</c:v>
                </c:pt>
                <c:pt idx="13623">
                  <c:v>2.36391816675083E-6</c:v>
                </c:pt>
                <c:pt idx="13624">
                  <c:v>2.36391816675083E-6</c:v>
                </c:pt>
                <c:pt idx="13625">
                  <c:v>4.72783633350165E-6</c:v>
                </c:pt>
                <c:pt idx="13626">
                  <c:v>2.36391816675083E-6</c:v>
                </c:pt>
                <c:pt idx="13627">
                  <c:v>4.72783633350165E-6</c:v>
                </c:pt>
                <c:pt idx="13628">
                  <c:v>0.0</c:v>
                </c:pt>
                <c:pt idx="13629">
                  <c:v>2.36391816675083E-6</c:v>
                </c:pt>
                <c:pt idx="13630">
                  <c:v>0.0</c:v>
                </c:pt>
                <c:pt idx="13631">
                  <c:v>0.0</c:v>
                </c:pt>
                <c:pt idx="13632">
                  <c:v>0.0</c:v>
                </c:pt>
                <c:pt idx="13633">
                  <c:v>2.36391816675083E-6</c:v>
                </c:pt>
                <c:pt idx="13634">
                  <c:v>0.0</c:v>
                </c:pt>
                <c:pt idx="13635">
                  <c:v>0.0</c:v>
                </c:pt>
                <c:pt idx="13636">
                  <c:v>2.36391816675083E-6</c:v>
                </c:pt>
                <c:pt idx="13637">
                  <c:v>4.72783633350165E-6</c:v>
                </c:pt>
                <c:pt idx="13638">
                  <c:v>0.0</c:v>
                </c:pt>
                <c:pt idx="13639">
                  <c:v>2.36391816675083E-6</c:v>
                </c:pt>
                <c:pt idx="13640">
                  <c:v>4.72783633350165E-6</c:v>
                </c:pt>
                <c:pt idx="13641">
                  <c:v>0.0</c:v>
                </c:pt>
                <c:pt idx="13642">
                  <c:v>2.36391816675083E-6</c:v>
                </c:pt>
                <c:pt idx="13643">
                  <c:v>0.0</c:v>
                </c:pt>
                <c:pt idx="13644">
                  <c:v>0.0</c:v>
                </c:pt>
                <c:pt idx="13645">
                  <c:v>2.36391816675083E-6</c:v>
                </c:pt>
                <c:pt idx="13646">
                  <c:v>2.36391816675083E-6</c:v>
                </c:pt>
                <c:pt idx="13647">
                  <c:v>2.36391816675083E-6</c:v>
                </c:pt>
                <c:pt idx="13648">
                  <c:v>2.36391816675083E-6</c:v>
                </c:pt>
                <c:pt idx="13649">
                  <c:v>0.0</c:v>
                </c:pt>
                <c:pt idx="13650">
                  <c:v>2.36391816675083E-6</c:v>
                </c:pt>
                <c:pt idx="13651">
                  <c:v>2.36391816675083E-6</c:v>
                </c:pt>
                <c:pt idx="13652">
                  <c:v>2.36391816675083E-6</c:v>
                </c:pt>
                <c:pt idx="13653">
                  <c:v>4.72783633350165E-6</c:v>
                </c:pt>
                <c:pt idx="13654">
                  <c:v>2.36391816675083E-6</c:v>
                </c:pt>
                <c:pt idx="13655">
                  <c:v>0.0</c:v>
                </c:pt>
                <c:pt idx="13656">
                  <c:v>0.0</c:v>
                </c:pt>
                <c:pt idx="13657">
                  <c:v>9.4556726670033E-6</c:v>
                </c:pt>
                <c:pt idx="13658">
                  <c:v>2.36391816675083E-6</c:v>
                </c:pt>
                <c:pt idx="13659">
                  <c:v>2.36391816675083E-6</c:v>
                </c:pt>
                <c:pt idx="13660">
                  <c:v>0.0</c:v>
                </c:pt>
                <c:pt idx="13661">
                  <c:v>2.36391816675083E-6</c:v>
                </c:pt>
                <c:pt idx="13662">
                  <c:v>9.4556726670033E-6</c:v>
                </c:pt>
                <c:pt idx="13663">
                  <c:v>7.09175450025248E-6</c:v>
                </c:pt>
                <c:pt idx="13664">
                  <c:v>2.36391816675083E-6</c:v>
                </c:pt>
                <c:pt idx="13665">
                  <c:v>2.36391816675083E-6</c:v>
                </c:pt>
                <c:pt idx="13666">
                  <c:v>2.36391816675083E-6</c:v>
                </c:pt>
                <c:pt idx="13667">
                  <c:v>0.0</c:v>
                </c:pt>
                <c:pt idx="13668">
                  <c:v>0.0</c:v>
                </c:pt>
                <c:pt idx="13669">
                  <c:v>4.72783633350165E-6</c:v>
                </c:pt>
                <c:pt idx="13670">
                  <c:v>4.72783633350165E-6</c:v>
                </c:pt>
                <c:pt idx="13671">
                  <c:v>2.36391816675083E-6</c:v>
                </c:pt>
                <c:pt idx="13672">
                  <c:v>2.36391816675083E-6</c:v>
                </c:pt>
                <c:pt idx="13673">
                  <c:v>0.0</c:v>
                </c:pt>
                <c:pt idx="13674">
                  <c:v>2.36391816675083E-6</c:v>
                </c:pt>
                <c:pt idx="13675">
                  <c:v>4.72783633350165E-6</c:v>
                </c:pt>
                <c:pt idx="13676">
                  <c:v>2.36391816675083E-6</c:v>
                </c:pt>
                <c:pt idx="13677">
                  <c:v>2.36391816675083E-6</c:v>
                </c:pt>
                <c:pt idx="13678">
                  <c:v>4.72783633350165E-6</c:v>
                </c:pt>
                <c:pt idx="13679">
                  <c:v>2.36391816675083E-6</c:v>
                </c:pt>
                <c:pt idx="13680">
                  <c:v>4.72783633350165E-6</c:v>
                </c:pt>
                <c:pt idx="13681">
                  <c:v>0.0</c:v>
                </c:pt>
                <c:pt idx="13682">
                  <c:v>2.36391816675083E-6</c:v>
                </c:pt>
                <c:pt idx="13683">
                  <c:v>4.72783633350165E-6</c:v>
                </c:pt>
                <c:pt idx="13684">
                  <c:v>4.72783633350165E-6</c:v>
                </c:pt>
                <c:pt idx="13685">
                  <c:v>2.36391816675083E-6</c:v>
                </c:pt>
                <c:pt idx="13686">
                  <c:v>2.36391816675083E-6</c:v>
                </c:pt>
                <c:pt idx="13687">
                  <c:v>2.36391816675083E-6</c:v>
                </c:pt>
                <c:pt idx="13688">
                  <c:v>0.0</c:v>
                </c:pt>
                <c:pt idx="13689">
                  <c:v>0.0</c:v>
                </c:pt>
                <c:pt idx="13690">
                  <c:v>2.36391816675083E-6</c:v>
                </c:pt>
                <c:pt idx="13691">
                  <c:v>7.09175450025248E-6</c:v>
                </c:pt>
                <c:pt idx="13692">
                  <c:v>4.72783633350165E-6</c:v>
                </c:pt>
                <c:pt idx="13693">
                  <c:v>2.36391816675083E-6</c:v>
                </c:pt>
                <c:pt idx="13694">
                  <c:v>2.36391816675083E-6</c:v>
                </c:pt>
                <c:pt idx="13695">
                  <c:v>2.36391816675083E-6</c:v>
                </c:pt>
                <c:pt idx="13696">
                  <c:v>2.36391816675083E-6</c:v>
                </c:pt>
                <c:pt idx="13697">
                  <c:v>0.0</c:v>
                </c:pt>
                <c:pt idx="13698">
                  <c:v>2.36391816675083E-6</c:v>
                </c:pt>
                <c:pt idx="13699">
                  <c:v>2.36391816675083E-6</c:v>
                </c:pt>
                <c:pt idx="13700">
                  <c:v>0.0</c:v>
                </c:pt>
                <c:pt idx="13701">
                  <c:v>2.36391816675083E-6</c:v>
                </c:pt>
                <c:pt idx="13702">
                  <c:v>0.0</c:v>
                </c:pt>
                <c:pt idx="13703">
                  <c:v>2.36391816675083E-6</c:v>
                </c:pt>
                <c:pt idx="13704">
                  <c:v>2.36391816675083E-6</c:v>
                </c:pt>
                <c:pt idx="13705">
                  <c:v>7.09175450025248E-6</c:v>
                </c:pt>
                <c:pt idx="13706">
                  <c:v>4.72783633350165E-6</c:v>
                </c:pt>
                <c:pt idx="13707">
                  <c:v>2.36391816675083E-6</c:v>
                </c:pt>
                <c:pt idx="13708">
                  <c:v>7.09175450025248E-6</c:v>
                </c:pt>
                <c:pt idx="13709">
                  <c:v>4.72783633350165E-6</c:v>
                </c:pt>
                <c:pt idx="13710">
                  <c:v>0.0</c:v>
                </c:pt>
                <c:pt idx="13711">
                  <c:v>4.72783633350165E-6</c:v>
                </c:pt>
                <c:pt idx="13712">
                  <c:v>2.36391816675083E-6</c:v>
                </c:pt>
                <c:pt idx="13713">
                  <c:v>0.0</c:v>
                </c:pt>
                <c:pt idx="13714">
                  <c:v>2.36391816675083E-6</c:v>
                </c:pt>
                <c:pt idx="13715">
                  <c:v>2.36391816675083E-6</c:v>
                </c:pt>
                <c:pt idx="13716">
                  <c:v>0.0</c:v>
                </c:pt>
                <c:pt idx="13717">
                  <c:v>7.09175450025248E-6</c:v>
                </c:pt>
                <c:pt idx="13718">
                  <c:v>0.0</c:v>
                </c:pt>
                <c:pt idx="13719">
                  <c:v>0.0</c:v>
                </c:pt>
                <c:pt idx="13720">
                  <c:v>4.72783633350165E-6</c:v>
                </c:pt>
                <c:pt idx="13721">
                  <c:v>2.36391816675083E-6</c:v>
                </c:pt>
                <c:pt idx="13722">
                  <c:v>2.36391816675083E-6</c:v>
                </c:pt>
                <c:pt idx="13723">
                  <c:v>2.36391816675083E-6</c:v>
                </c:pt>
                <c:pt idx="13724">
                  <c:v>0.0</c:v>
                </c:pt>
                <c:pt idx="13725">
                  <c:v>2.36391816675083E-6</c:v>
                </c:pt>
                <c:pt idx="13726">
                  <c:v>2.36391816675083E-6</c:v>
                </c:pt>
                <c:pt idx="13727">
                  <c:v>4.72783633350165E-6</c:v>
                </c:pt>
                <c:pt idx="13728">
                  <c:v>2.36391816675083E-6</c:v>
                </c:pt>
                <c:pt idx="13729">
                  <c:v>2.36391816675083E-6</c:v>
                </c:pt>
                <c:pt idx="13730">
                  <c:v>0.0</c:v>
                </c:pt>
                <c:pt idx="13731">
                  <c:v>0.0</c:v>
                </c:pt>
                <c:pt idx="13732">
                  <c:v>7.09175450025248E-6</c:v>
                </c:pt>
                <c:pt idx="13733">
                  <c:v>0.0</c:v>
                </c:pt>
                <c:pt idx="13734">
                  <c:v>2.36391816675083E-6</c:v>
                </c:pt>
                <c:pt idx="13735">
                  <c:v>0.0</c:v>
                </c:pt>
                <c:pt idx="13736">
                  <c:v>7.09175450025248E-6</c:v>
                </c:pt>
                <c:pt idx="13737">
                  <c:v>4.72783633350165E-6</c:v>
                </c:pt>
                <c:pt idx="13738">
                  <c:v>2.36391816675083E-6</c:v>
                </c:pt>
                <c:pt idx="13739">
                  <c:v>4.72783633350165E-6</c:v>
                </c:pt>
                <c:pt idx="13740">
                  <c:v>4.72783633350165E-6</c:v>
                </c:pt>
                <c:pt idx="13741">
                  <c:v>9.4556726670033E-6</c:v>
                </c:pt>
                <c:pt idx="13742">
                  <c:v>2.36391816675083E-6</c:v>
                </c:pt>
                <c:pt idx="13743">
                  <c:v>0.0</c:v>
                </c:pt>
                <c:pt idx="13744">
                  <c:v>0.0</c:v>
                </c:pt>
                <c:pt idx="13745">
                  <c:v>0.0</c:v>
                </c:pt>
                <c:pt idx="13746">
                  <c:v>4.72783633350165E-6</c:v>
                </c:pt>
                <c:pt idx="13747">
                  <c:v>0.0</c:v>
                </c:pt>
                <c:pt idx="13748">
                  <c:v>4.72783633350165E-6</c:v>
                </c:pt>
                <c:pt idx="13749">
                  <c:v>4.72783633350165E-6</c:v>
                </c:pt>
                <c:pt idx="13750">
                  <c:v>2.36391816675083E-6</c:v>
                </c:pt>
                <c:pt idx="13751">
                  <c:v>2.36391816675083E-6</c:v>
                </c:pt>
                <c:pt idx="13752">
                  <c:v>0.0</c:v>
                </c:pt>
                <c:pt idx="13753">
                  <c:v>0.0</c:v>
                </c:pt>
                <c:pt idx="13754">
                  <c:v>2.36391816675083E-6</c:v>
                </c:pt>
                <c:pt idx="13755">
                  <c:v>4.72783633350165E-6</c:v>
                </c:pt>
                <c:pt idx="13756">
                  <c:v>0.0</c:v>
                </c:pt>
                <c:pt idx="13757">
                  <c:v>0.0</c:v>
                </c:pt>
                <c:pt idx="13758">
                  <c:v>2.36391816675083E-6</c:v>
                </c:pt>
                <c:pt idx="13759">
                  <c:v>7.09175450025248E-6</c:v>
                </c:pt>
                <c:pt idx="13760">
                  <c:v>0.0</c:v>
                </c:pt>
                <c:pt idx="13761">
                  <c:v>0.0</c:v>
                </c:pt>
                <c:pt idx="13762">
                  <c:v>7.09175450025248E-6</c:v>
                </c:pt>
                <c:pt idx="13763">
                  <c:v>0.0</c:v>
                </c:pt>
                <c:pt idx="13764">
                  <c:v>2.36391816675083E-6</c:v>
                </c:pt>
                <c:pt idx="13765">
                  <c:v>0.0</c:v>
                </c:pt>
                <c:pt idx="13766">
                  <c:v>0.0</c:v>
                </c:pt>
                <c:pt idx="13767">
                  <c:v>2.36391816675083E-6</c:v>
                </c:pt>
                <c:pt idx="13768">
                  <c:v>4.72783633350165E-6</c:v>
                </c:pt>
                <c:pt idx="13769">
                  <c:v>0.0</c:v>
                </c:pt>
                <c:pt idx="13770">
                  <c:v>4.72783633350165E-6</c:v>
                </c:pt>
                <c:pt idx="13771">
                  <c:v>2.36391816675083E-6</c:v>
                </c:pt>
                <c:pt idx="13772">
                  <c:v>7.09175450025248E-6</c:v>
                </c:pt>
                <c:pt idx="13773">
                  <c:v>2.36391816675083E-6</c:v>
                </c:pt>
                <c:pt idx="13774">
                  <c:v>2.36391816675083E-6</c:v>
                </c:pt>
                <c:pt idx="13775">
                  <c:v>0.0</c:v>
                </c:pt>
                <c:pt idx="13776">
                  <c:v>0.0</c:v>
                </c:pt>
                <c:pt idx="13777">
                  <c:v>0.0</c:v>
                </c:pt>
                <c:pt idx="13778">
                  <c:v>2.36391816675083E-6</c:v>
                </c:pt>
                <c:pt idx="13779">
                  <c:v>2.36391816675083E-6</c:v>
                </c:pt>
                <c:pt idx="13780">
                  <c:v>2.36391816675083E-6</c:v>
                </c:pt>
                <c:pt idx="13781">
                  <c:v>0.0</c:v>
                </c:pt>
                <c:pt idx="13782">
                  <c:v>0.0</c:v>
                </c:pt>
                <c:pt idx="13783">
                  <c:v>7.09175450025248E-6</c:v>
                </c:pt>
                <c:pt idx="13784">
                  <c:v>2.36391816675083E-6</c:v>
                </c:pt>
                <c:pt idx="13785">
                  <c:v>2.36391816675083E-6</c:v>
                </c:pt>
                <c:pt idx="13786">
                  <c:v>2.36391816675083E-6</c:v>
                </c:pt>
                <c:pt idx="13787">
                  <c:v>4.72783633350165E-6</c:v>
                </c:pt>
                <c:pt idx="13788">
                  <c:v>2.36391816675083E-6</c:v>
                </c:pt>
                <c:pt idx="13789">
                  <c:v>7.09175450025248E-6</c:v>
                </c:pt>
                <c:pt idx="13790">
                  <c:v>0.0</c:v>
                </c:pt>
                <c:pt idx="13791">
                  <c:v>4.72783633350165E-6</c:v>
                </c:pt>
                <c:pt idx="13792">
                  <c:v>2.36391816675083E-6</c:v>
                </c:pt>
                <c:pt idx="13793">
                  <c:v>2.36391816675083E-6</c:v>
                </c:pt>
                <c:pt idx="13794">
                  <c:v>2.36391816675083E-6</c:v>
                </c:pt>
                <c:pt idx="13795">
                  <c:v>2.36391816675083E-6</c:v>
                </c:pt>
                <c:pt idx="13796">
                  <c:v>0.0</c:v>
                </c:pt>
                <c:pt idx="13797">
                  <c:v>0.0</c:v>
                </c:pt>
                <c:pt idx="13798">
                  <c:v>2.36391816675083E-6</c:v>
                </c:pt>
                <c:pt idx="13799">
                  <c:v>2.36391816675083E-6</c:v>
                </c:pt>
                <c:pt idx="13800">
                  <c:v>2.36391816675083E-6</c:v>
                </c:pt>
                <c:pt idx="13801">
                  <c:v>2.36391816675083E-6</c:v>
                </c:pt>
                <c:pt idx="13802">
                  <c:v>0.0</c:v>
                </c:pt>
                <c:pt idx="13803">
                  <c:v>2.36391816675083E-6</c:v>
                </c:pt>
                <c:pt idx="13804">
                  <c:v>2.36391816675083E-6</c:v>
                </c:pt>
                <c:pt idx="13805">
                  <c:v>0.0</c:v>
                </c:pt>
                <c:pt idx="13806">
                  <c:v>9.4556726670033E-6</c:v>
                </c:pt>
                <c:pt idx="13807">
                  <c:v>4.72783633350165E-6</c:v>
                </c:pt>
                <c:pt idx="13808">
                  <c:v>2.36391816675083E-6</c:v>
                </c:pt>
                <c:pt idx="13809">
                  <c:v>7.09175450025248E-6</c:v>
                </c:pt>
                <c:pt idx="13810">
                  <c:v>0.0</c:v>
                </c:pt>
                <c:pt idx="13811">
                  <c:v>2.36391816675083E-6</c:v>
                </c:pt>
                <c:pt idx="13812">
                  <c:v>4.72783633350165E-6</c:v>
                </c:pt>
                <c:pt idx="13813">
                  <c:v>0.0</c:v>
                </c:pt>
                <c:pt idx="13814">
                  <c:v>0.0</c:v>
                </c:pt>
                <c:pt idx="13815">
                  <c:v>0.0</c:v>
                </c:pt>
                <c:pt idx="13816">
                  <c:v>2.36391816675083E-6</c:v>
                </c:pt>
                <c:pt idx="13817">
                  <c:v>0.0</c:v>
                </c:pt>
                <c:pt idx="13818">
                  <c:v>2.36391816675083E-6</c:v>
                </c:pt>
                <c:pt idx="13819">
                  <c:v>2.36391816675083E-6</c:v>
                </c:pt>
                <c:pt idx="13820">
                  <c:v>0.0</c:v>
                </c:pt>
                <c:pt idx="13821">
                  <c:v>2.36391816675083E-6</c:v>
                </c:pt>
                <c:pt idx="13822">
                  <c:v>2.36391816675083E-6</c:v>
                </c:pt>
                <c:pt idx="13823">
                  <c:v>4.72783633350165E-6</c:v>
                </c:pt>
                <c:pt idx="13824">
                  <c:v>0.0</c:v>
                </c:pt>
                <c:pt idx="13825">
                  <c:v>4.72783633350165E-6</c:v>
                </c:pt>
                <c:pt idx="13826">
                  <c:v>4.72783633350165E-6</c:v>
                </c:pt>
                <c:pt idx="13827">
                  <c:v>7.09175450025248E-6</c:v>
                </c:pt>
                <c:pt idx="13828">
                  <c:v>2.36391816675083E-6</c:v>
                </c:pt>
                <c:pt idx="13829">
                  <c:v>0.0</c:v>
                </c:pt>
                <c:pt idx="13830">
                  <c:v>4.72783633350165E-6</c:v>
                </c:pt>
                <c:pt idx="13831">
                  <c:v>2.36391816675083E-6</c:v>
                </c:pt>
                <c:pt idx="13832">
                  <c:v>2.36391816675083E-6</c:v>
                </c:pt>
                <c:pt idx="13833">
                  <c:v>2.36391816675083E-6</c:v>
                </c:pt>
                <c:pt idx="13834">
                  <c:v>4.72783633350165E-6</c:v>
                </c:pt>
                <c:pt idx="13835">
                  <c:v>4.72783633350165E-6</c:v>
                </c:pt>
                <c:pt idx="13836">
                  <c:v>0.0</c:v>
                </c:pt>
                <c:pt idx="13837">
                  <c:v>2.36391816675083E-6</c:v>
                </c:pt>
                <c:pt idx="13838">
                  <c:v>2.36391816675083E-6</c:v>
                </c:pt>
                <c:pt idx="13839">
                  <c:v>2.36391816675083E-6</c:v>
                </c:pt>
                <c:pt idx="13840">
                  <c:v>0.0</c:v>
                </c:pt>
                <c:pt idx="13841">
                  <c:v>0.0</c:v>
                </c:pt>
                <c:pt idx="13842">
                  <c:v>4.72783633350165E-6</c:v>
                </c:pt>
                <c:pt idx="13843">
                  <c:v>4.72783633350165E-6</c:v>
                </c:pt>
                <c:pt idx="13844">
                  <c:v>4.72783633350165E-6</c:v>
                </c:pt>
                <c:pt idx="13845">
                  <c:v>4.72783633350165E-6</c:v>
                </c:pt>
                <c:pt idx="13846">
                  <c:v>0.0</c:v>
                </c:pt>
                <c:pt idx="13847">
                  <c:v>0.0</c:v>
                </c:pt>
                <c:pt idx="13848">
                  <c:v>1.18195908337541E-5</c:v>
                </c:pt>
                <c:pt idx="13849">
                  <c:v>0.0</c:v>
                </c:pt>
                <c:pt idx="13850">
                  <c:v>4.72783633350165E-6</c:v>
                </c:pt>
                <c:pt idx="13851">
                  <c:v>0.0</c:v>
                </c:pt>
                <c:pt idx="13852">
                  <c:v>4.72783633350165E-6</c:v>
                </c:pt>
                <c:pt idx="13853">
                  <c:v>0.0</c:v>
                </c:pt>
                <c:pt idx="13854">
                  <c:v>4.72783633350165E-6</c:v>
                </c:pt>
                <c:pt idx="13855">
                  <c:v>2.36391816675083E-6</c:v>
                </c:pt>
                <c:pt idx="13856">
                  <c:v>0.0</c:v>
                </c:pt>
                <c:pt idx="13857">
                  <c:v>2.36391816675083E-6</c:v>
                </c:pt>
                <c:pt idx="13858">
                  <c:v>7.09175450025248E-6</c:v>
                </c:pt>
                <c:pt idx="13859">
                  <c:v>0.0</c:v>
                </c:pt>
                <c:pt idx="13860">
                  <c:v>7.09175450025248E-6</c:v>
                </c:pt>
                <c:pt idx="13861">
                  <c:v>2.36391816675083E-6</c:v>
                </c:pt>
                <c:pt idx="13862">
                  <c:v>2.36391816675083E-6</c:v>
                </c:pt>
                <c:pt idx="13863">
                  <c:v>0.0</c:v>
                </c:pt>
                <c:pt idx="13864">
                  <c:v>2.36391816675083E-6</c:v>
                </c:pt>
                <c:pt idx="13865">
                  <c:v>2.36391816675083E-6</c:v>
                </c:pt>
                <c:pt idx="13866">
                  <c:v>0.0</c:v>
                </c:pt>
                <c:pt idx="13867">
                  <c:v>2.36391816675083E-6</c:v>
                </c:pt>
                <c:pt idx="13868">
                  <c:v>4.72783633350165E-6</c:v>
                </c:pt>
                <c:pt idx="13869">
                  <c:v>7.09175450025248E-6</c:v>
                </c:pt>
                <c:pt idx="13870">
                  <c:v>2.36391816675083E-6</c:v>
                </c:pt>
                <c:pt idx="13871">
                  <c:v>2.36391816675083E-6</c:v>
                </c:pt>
                <c:pt idx="13872">
                  <c:v>0.0</c:v>
                </c:pt>
                <c:pt idx="13873">
                  <c:v>4.72783633350165E-6</c:v>
                </c:pt>
                <c:pt idx="13874">
                  <c:v>7.09175450025248E-6</c:v>
                </c:pt>
                <c:pt idx="13875">
                  <c:v>1.18195908337541E-5</c:v>
                </c:pt>
                <c:pt idx="13876">
                  <c:v>0.0</c:v>
                </c:pt>
                <c:pt idx="13877">
                  <c:v>2.36391816675083E-6</c:v>
                </c:pt>
                <c:pt idx="13878">
                  <c:v>4.72783633350165E-6</c:v>
                </c:pt>
                <c:pt idx="13879">
                  <c:v>0.0</c:v>
                </c:pt>
                <c:pt idx="13880">
                  <c:v>7.09175450025248E-6</c:v>
                </c:pt>
                <c:pt idx="13881">
                  <c:v>2.36391816675083E-6</c:v>
                </c:pt>
                <c:pt idx="13882">
                  <c:v>0.0</c:v>
                </c:pt>
                <c:pt idx="13883">
                  <c:v>2.36391816675083E-6</c:v>
                </c:pt>
                <c:pt idx="13884">
                  <c:v>0.0</c:v>
                </c:pt>
                <c:pt idx="13885">
                  <c:v>4.72783633350165E-6</c:v>
                </c:pt>
                <c:pt idx="13886">
                  <c:v>2.36391816675083E-6</c:v>
                </c:pt>
                <c:pt idx="13887">
                  <c:v>2.36391816675083E-6</c:v>
                </c:pt>
                <c:pt idx="13888">
                  <c:v>2.36391816675083E-6</c:v>
                </c:pt>
                <c:pt idx="13889">
                  <c:v>2.36391816675083E-6</c:v>
                </c:pt>
                <c:pt idx="13890">
                  <c:v>2.36391816675083E-6</c:v>
                </c:pt>
                <c:pt idx="13891">
                  <c:v>2.36391816675083E-6</c:v>
                </c:pt>
                <c:pt idx="13892">
                  <c:v>4.72783633350165E-6</c:v>
                </c:pt>
                <c:pt idx="13893">
                  <c:v>9.4556726670033E-6</c:v>
                </c:pt>
                <c:pt idx="13894">
                  <c:v>4.72783633350165E-6</c:v>
                </c:pt>
                <c:pt idx="13895">
                  <c:v>0.0</c:v>
                </c:pt>
                <c:pt idx="13896">
                  <c:v>0.0</c:v>
                </c:pt>
                <c:pt idx="13897">
                  <c:v>2.36391816675083E-6</c:v>
                </c:pt>
                <c:pt idx="13898">
                  <c:v>4.72783633350165E-6</c:v>
                </c:pt>
                <c:pt idx="13899">
                  <c:v>0.0</c:v>
                </c:pt>
                <c:pt idx="13900">
                  <c:v>7.09175450025248E-6</c:v>
                </c:pt>
                <c:pt idx="13901">
                  <c:v>2.36391816675083E-6</c:v>
                </c:pt>
                <c:pt idx="13902">
                  <c:v>7.09175450025248E-6</c:v>
                </c:pt>
                <c:pt idx="13903">
                  <c:v>4.72783633350165E-6</c:v>
                </c:pt>
                <c:pt idx="13904">
                  <c:v>4.72783633350165E-6</c:v>
                </c:pt>
                <c:pt idx="13905">
                  <c:v>4.72783633350165E-6</c:v>
                </c:pt>
                <c:pt idx="13906">
                  <c:v>0.0</c:v>
                </c:pt>
                <c:pt idx="13907">
                  <c:v>2.36391816675083E-6</c:v>
                </c:pt>
                <c:pt idx="13908">
                  <c:v>0.0</c:v>
                </c:pt>
                <c:pt idx="13909">
                  <c:v>4.72783633350165E-6</c:v>
                </c:pt>
                <c:pt idx="13910">
                  <c:v>2.36391816675083E-6</c:v>
                </c:pt>
                <c:pt idx="13911">
                  <c:v>0.0</c:v>
                </c:pt>
                <c:pt idx="13912">
                  <c:v>0.0</c:v>
                </c:pt>
                <c:pt idx="13913">
                  <c:v>0.0</c:v>
                </c:pt>
                <c:pt idx="13914">
                  <c:v>7.09175450025248E-6</c:v>
                </c:pt>
                <c:pt idx="13915">
                  <c:v>2.36391816675083E-6</c:v>
                </c:pt>
                <c:pt idx="13916">
                  <c:v>4.72783633350165E-6</c:v>
                </c:pt>
                <c:pt idx="13917">
                  <c:v>7.09175450025248E-6</c:v>
                </c:pt>
                <c:pt idx="13918">
                  <c:v>0.0</c:v>
                </c:pt>
                <c:pt idx="13919">
                  <c:v>2.36391816675083E-6</c:v>
                </c:pt>
                <c:pt idx="13920">
                  <c:v>2.36391816675083E-6</c:v>
                </c:pt>
                <c:pt idx="13921">
                  <c:v>2.36391816675083E-6</c:v>
                </c:pt>
                <c:pt idx="13922">
                  <c:v>9.4556726670033E-6</c:v>
                </c:pt>
                <c:pt idx="13923">
                  <c:v>9.4556726670033E-6</c:v>
                </c:pt>
                <c:pt idx="13924">
                  <c:v>4.72783633350165E-6</c:v>
                </c:pt>
                <c:pt idx="13925">
                  <c:v>2.36391816675083E-6</c:v>
                </c:pt>
                <c:pt idx="13926">
                  <c:v>4.72783633350165E-6</c:v>
                </c:pt>
                <c:pt idx="13927">
                  <c:v>0.0</c:v>
                </c:pt>
                <c:pt idx="13928">
                  <c:v>2.36391816675083E-6</c:v>
                </c:pt>
                <c:pt idx="13929">
                  <c:v>2.36391816675083E-6</c:v>
                </c:pt>
                <c:pt idx="13930">
                  <c:v>9.4556726670033E-6</c:v>
                </c:pt>
                <c:pt idx="13931">
                  <c:v>4.72783633350165E-6</c:v>
                </c:pt>
                <c:pt idx="13932">
                  <c:v>4.72783633350165E-6</c:v>
                </c:pt>
                <c:pt idx="13933">
                  <c:v>4.72783633350165E-6</c:v>
                </c:pt>
                <c:pt idx="13934">
                  <c:v>2.36391816675083E-6</c:v>
                </c:pt>
                <c:pt idx="13935">
                  <c:v>4.72783633350165E-6</c:v>
                </c:pt>
                <c:pt idx="13936">
                  <c:v>2.36391816675083E-6</c:v>
                </c:pt>
                <c:pt idx="13937">
                  <c:v>2.36391816675083E-6</c:v>
                </c:pt>
                <c:pt idx="13938">
                  <c:v>0.0</c:v>
                </c:pt>
                <c:pt idx="13939">
                  <c:v>4.72783633350165E-6</c:v>
                </c:pt>
                <c:pt idx="13940">
                  <c:v>0.0</c:v>
                </c:pt>
                <c:pt idx="13941">
                  <c:v>0.0</c:v>
                </c:pt>
                <c:pt idx="13942">
                  <c:v>0.0</c:v>
                </c:pt>
                <c:pt idx="13943">
                  <c:v>0.0</c:v>
                </c:pt>
                <c:pt idx="13944">
                  <c:v>0.0</c:v>
                </c:pt>
                <c:pt idx="13945">
                  <c:v>0.0</c:v>
                </c:pt>
                <c:pt idx="13946">
                  <c:v>0.0</c:v>
                </c:pt>
                <c:pt idx="13947">
                  <c:v>4.72783633350165E-6</c:v>
                </c:pt>
                <c:pt idx="13948">
                  <c:v>9.4556726670033E-6</c:v>
                </c:pt>
                <c:pt idx="13949">
                  <c:v>2.36391816675083E-6</c:v>
                </c:pt>
                <c:pt idx="13950">
                  <c:v>2.36391816675083E-6</c:v>
                </c:pt>
                <c:pt idx="13951">
                  <c:v>0.0</c:v>
                </c:pt>
                <c:pt idx="13952">
                  <c:v>2.36391816675083E-6</c:v>
                </c:pt>
                <c:pt idx="13953">
                  <c:v>4.72783633350165E-6</c:v>
                </c:pt>
                <c:pt idx="13954">
                  <c:v>2.36391816675083E-6</c:v>
                </c:pt>
                <c:pt idx="13955">
                  <c:v>0.0</c:v>
                </c:pt>
                <c:pt idx="13956">
                  <c:v>2.36391816675083E-6</c:v>
                </c:pt>
                <c:pt idx="13957">
                  <c:v>4.72783633350165E-6</c:v>
                </c:pt>
                <c:pt idx="13958">
                  <c:v>4.72783633350165E-6</c:v>
                </c:pt>
                <c:pt idx="13959">
                  <c:v>2.36391816675083E-6</c:v>
                </c:pt>
                <c:pt idx="13960">
                  <c:v>2.36391816675083E-6</c:v>
                </c:pt>
                <c:pt idx="13961">
                  <c:v>2.36391816675083E-6</c:v>
                </c:pt>
                <c:pt idx="13962">
                  <c:v>2.36391816675083E-6</c:v>
                </c:pt>
                <c:pt idx="13963">
                  <c:v>2.36391816675083E-6</c:v>
                </c:pt>
                <c:pt idx="13964">
                  <c:v>7.09175450025248E-6</c:v>
                </c:pt>
                <c:pt idx="13965">
                  <c:v>0.0</c:v>
                </c:pt>
                <c:pt idx="13966">
                  <c:v>4.72783633350165E-6</c:v>
                </c:pt>
                <c:pt idx="13967">
                  <c:v>4.72783633350165E-6</c:v>
                </c:pt>
                <c:pt idx="13968">
                  <c:v>2.36391816675083E-6</c:v>
                </c:pt>
                <c:pt idx="13969">
                  <c:v>0.0</c:v>
                </c:pt>
                <c:pt idx="13970">
                  <c:v>0.0</c:v>
                </c:pt>
                <c:pt idx="13971">
                  <c:v>4.72783633350165E-6</c:v>
                </c:pt>
                <c:pt idx="13972">
                  <c:v>2.36391816675083E-6</c:v>
                </c:pt>
                <c:pt idx="13973">
                  <c:v>0.0</c:v>
                </c:pt>
                <c:pt idx="13974">
                  <c:v>4.72783633350165E-6</c:v>
                </c:pt>
                <c:pt idx="13975">
                  <c:v>7.09175450025248E-6</c:v>
                </c:pt>
                <c:pt idx="13976">
                  <c:v>7.09175450025248E-6</c:v>
                </c:pt>
                <c:pt idx="13977">
                  <c:v>2.36391816675083E-6</c:v>
                </c:pt>
                <c:pt idx="13978">
                  <c:v>7.09175450025248E-6</c:v>
                </c:pt>
                <c:pt idx="13979">
                  <c:v>2.36391816675083E-6</c:v>
                </c:pt>
                <c:pt idx="13980">
                  <c:v>2.36391816675083E-6</c:v>
                </c:pt>
                <c:pt idx="13981">
                  <c:v>4.72783633350165E-6</c:v>
                </c:pt>
                <c:pt idx="13982">
                  <c:v>0.0</c:v>
                </c:pt>
                <c:pt idx="13983">
                  <c:v>0.0</c:v>
                </c:pt>
                <c:pt idx="13984">
                  <c:v>0.0</c:v>
                </c:pt>
                <c:pt idx="13985">
                  <c:v>0.0</c:v>
                </c:pt>
                <c:pt idx="13986">
                  <c:v>2.36391816675083E-6</c:v>
                </c:pt>
                <c:pt idx="13987">
                  <c:v>0.0</c:v>
                </c:pt>
                <c:pt idx="13988">
                  <c:v>4.72783633350165E-6</c:v>
                </c:pt>
                <c:pt idx="13989">
                  <c:v>0.0</c:v>
                </c:pt>
                <c:pt idx="13990">
                  <c:v>0.0</c:v>
                </c:pt>
                <c:pt idx="13991">
                  <c:v>4.72783633350165E-6</c:v>
                </c:pt>
                <c:pt idx="13992">
                  <c:v>0.0</c:v>
                </c:pt>
                <c:pt idx="13993">
                  <c:v>0.0</c:v>
                </c:pt>
                <c:pt idx="13994">
                  <c:v>4.72783633350165E-6</c:v>
                </c:pt>
                <c:pt idx="13995">
                  <c:v>7.09175450025248E-6</c:v>
                </c:pt>
                <c:pt idx="13996">
                  <c:v>4.72783633350165E-6</c:v>
                </c:pt>
                <c:pt idx="13997">
                  <c:v>2.36391816675083E-6</c:v>
                </c:pt>
                <c:pt idx="13998">
                  <c:v>0.0</c:v>
                </c:pt>
                <c:pt idx="13999">
                  <c:v>2.36391816675083E-6</c:v>
                </c:pt>
                <c:pt idx="14000">
                  <c:v>9.4556726670033E-6</c:v>
                </c:pt>
                <c:pt idx="14001">
                  <c:v>7.09175450025248E-6</c:v>
                </c:pt>
                <c:pt idx="14002">
                  <c:v>7.09175450025248E-6</c:v>
                </c:pt>
                <c:pt idx="14003">
                  <c:v>7.09175450025248E-6</c:v>
                </c:pt>
                <c:pt idx="14004">
                  <c:v>2.36391816675083E-6</c:v>
                </c:pt>
                <c:pt idx="14005">
                  <c:v>2.36391816675083E-6</c:v>
                </c:pt>
                <c:pt idx="14006">
                  <c:v>0.0</c:v>
                </c:pt>
                <c:pt idx="14007">
                  <c:v>7.09175450025248E-6</c:v>
                </c:pt>
                <c:pt idx="14008">
                  <c:v>2.36391816675083E-6</c:v>
                </c:pt>
                <c:pt idx="14009">
                  <c:v>0.0</c:v>
                </c:pt>
                <c:pt idx="14010">
                  <c:v>0.0</c:v>
                </c:pt>
                <c:pt idx="14011">
                  <c:v>0.0</c:v>
                </c:pt>
                <c:pt idx="14012">
                  <c:v>2.36391816675083E-6</c:v>
                </c:pt>
                <c:pt idx="14013">
                  <c:v>7.09175450025248E-6</c:v>
                </c:pt>
                <c:pt idx="14014">
                  <c:v>0.0</c:v>
                </c:pt>
                <c:pt idx="14015">
                  <c:v>2.36391816675083E-6</c:v>
                </c:pt>
                <c:pt idx="14016">
                  <c:v>2.36391816675083E-6</c:v>
                </c:pt>
                <c:pt idx="14017">
                  <c:v>2.36391816675083E-6</c:v>
                </c:pt>
                <c:pt idx="14018">
                  <c:v>2.36391816675083E-6</c:v>
                </c:pt>
                <c:pt idx="14019">
                  <c:v>2.36391816675083E-6</c:v>
                </c:pt>
                <c:pt idx="14020">
                  <c:v>0.0</c:v>
                </c:pt>
                <c:pt idx="14021">
                  <c:v>4.72783633350165E-6</c:v>
                </c:pt>
                <c:pt idx="14022">
                  <c:v>2.36391816675083E-6</c:v>
                </c:pt>
                <c:pt idx="14023">
                  <c:v>2.36391816675083E-6</c:v>
                </c:pt>
                <c:pt idx="14024">
                  <c:v>0.0</c:v>
                </c:pt>
                <c:pt idx="14025">
                  <c:v>2.36391816675083E-6</c:v>
                </c:pt>
                <c:pt idx="14026">
                  <c:v>2.36391816675083E-6</c:v>
                </c:pt>
                <c:pt idx="14027">
                  <c:v>4.72783633350165E-6</c:v>
                </c:pt>
                <c:pt idx="14028">
                  <c:v>0.0</c:v>
                </c:pt>
                <c:pt idx="14029">
                  <c:v>7.09175450025248E-6</c:v>
                </c:pt>
                <c:pt idx="14030">
                  <c:v>7.09175450025248E-6</c:v>
                </c:pt>
                <c:pt idx="14031">
                  <c:v>0.0</c:v>
                </c:pt>
                <c:pt idx="14032">
                  <c:v>0.0</c:v>
                </c:pt>
                <c:pt idx="14033">
                  <c:v>2.36391816675083E-6</c:v>
                </c:pt>
                <c:pt idx="14034">
                  <c:v>2.36391816675083E-6</c:v>
                </c:pt>
                <c:pt idx="14035">
                  <c:v>4.72783633350165E-6</c:v>
                </c:pt>
                <c:pt idx="14036">
                  <c:v>4.72783633350165E-6</c:v>
                </c:pt>
                <c:pt idx="14037">
                  <c:v>2.36391816675083E-6</c:v>
                </c:pt>
                <c:pt idx="14038">
                  <c:v>0.0</c:v>
                </c:pt>
                <c:pt idx="14039">
                  <c:v>4.72783633350165E-6</c:v>
                </c:pt>
                <c:pt idx="14040">
                  <c:v>7.09175450025248E-6</c:v>
                </c:pt>
                <c:pt idx="14041">
                  <c:v>2.36391816675083E-6</c:v>
                </c:pt>
                <c:pt idx="14042">
                  <c:v>0.0</c:v>
                </c:pt>
                <c:pt idx="14043">
                  <c:v>7.09175450025248E-6</c:v>
                </c:pt>
                <c:pt idx="14044">
                  <c:v>0.0</c:v>
                </c:pt>
                <c:pt idx="14045">
                  <c:v>2.36391816675083E-6</c:v>
                </c:pt>
                <c:pt idx="14046">
                  <c:v>2.36391816675083E-6</c:v>
                </c:pt>
                <c:pt idx="14047">
                  <c:v>1.4183509000505E-5</c:v>
                </c:pt>
                <c:pt idx="14048">
                  <c:v>0.0</c:v>
                </c:pt>
                <c:pt idx="14049">
                  <c:v>4.72783633350165E-6</c:v>
                </c:pt>
                <c:pt idx="14050">
                  <c:v>0.0</c:v>
                </c:pt>
                <c:pt idx="14051">
                  <c:v>0.0</c:v>
                </c:pt>
                <c:pt idx="14052">
                  <c:v>0.0</c:v>
                </c:pt>
                <c:pt idx="14053">
                  <c:v>0.0</c:v>
                </c:pt>
                <c:pt idx="14054">
                  <c:v>0.0</c:v>
                </c:pt>
                <c:pt idx="14055">
                  <c:v>4.72783633350165E-6</c:v>
                </c:pt>
                <c:pt idx="14056">
                  <c:v>0.0</c:v>
                </c:pt>
                <c:pt idx="14057">
                  <c:v>2.36391816675083E-6</c:v>
                </c:pt>
                <c:pt idx="14058">
                  <c:v>2.36391816675083E-6</c:v>
                </c:pt>
                <c:pt idx="14059">
                  <c:v>0.0</c:v>
                </c:pt>
                <c:pt idx="14060">
                  <c:v>4.72783633350165E-6</c:v>
                </c:pt>
                <c:pt idx="14061">
                  <c:v>2.36391816675083E-6</c:v>
                </c:pt>
                <c:pt idx="14062">
                  <c:v>2.36391816675083E-6</c:v>
                </c:pt>
                <c:pt idx="14063">
                  <c:v>4.72783633350165E-6</c:v>
                </c:pt>
                <c:pt idx="14064">
                  <c:v>2.36391816675083E-6</c:v>
                </c:pt>
                <c:pt idx="14065">
                  <c:v>7.09175450025248E-6</c:v>
                </c:pt>
                <c:pt idx="14066">
                  <c:v>0.0</c:v>
                </c:pt>
                <c:pt idx="14067">
                  <c:v>0.0</c:v>
                </c:pt>
                <c:pt idx="14068">
                  <c:v>2.36391816675083E-6</c:v>
                </c:pt>
                <c:pt idx="14069">
                  <c:v>0.0</c:v>
                </c:pt>
                <c:pt idx="14070">
                  <c:v>4.72783633350165E-6</c:v>
                </c:pt>
                <c:pt idx="14071">
                  <c:v>0.0</c:v>
                </c:pt>
                <c:pt idx="14072">
                  <c:v>2.36391816675083E-6</c:v>
                </c:pt>
                <c:pt idx="14073">
                  <c:v>4.72783633350165E-6</c:v>
                </c:pt>
                <c:pt idx="14074">
                  <c:v>0.0</c:v>
                </c:pt>
                <c:pt idx="14075">
                  <c:v>2.36391816675083E-6</c:v>
                </c:pt>
                <c:pt idx="14076">
                  <c:v>0.0</c:v>
                </c:pt>
                <c:pt idx="14077">
                  <c:v>0.0</c:v>
                </c:pt>
                <c:pt idx="14078">
                  <c:v>4.72783633350165E-6</c:v>
                </c:pt>
                <c:pt idx="14079">
                  <c:v>0.0</c:v>
                </c:pt>
                <c:pt idx="14080">
                  <c:v>2.36391816675083E-6</c:v>
                </c:pt>
                <c:pt idx="14081">
                  <c:v>4.72783633350165E-6</c:v>
                </c:pt>
                <c:pt idx="14082">
                  <c:v>0.0</c:v>
                </c:pt>
                <c:pt idx="14083">
                  <c:v>4.72783633350165E-6</c:v>
                </c:pt>
                <c:pt idx="14084">
                  <c:v>2.36391816675083E-6</c:v>
                </c:pt>
                <c:pt idx="14085">
                  <c:v>0.0</c:v>
                </c:pt>
                <c:pt idx="14086">
                  <c:v>0.0</c:v>
                </c:pt>
                <c:pt idx="14087">
                  <c:v>2.36391816675083E-6</c:v>
                </c:pt>
                <c:pt idx="14088">
                  <c:v>7.09175450025248E-6</c:v>
                </c:pt>
                <c:pt idx="14089">
                  <c:v>0.0</c:v>
                </c:pt>
                <c:pt idx="14090">
                  <c:v>0.0</c:v>
                </c:pt>
                <c:pt idx="14091">
                  <c:v>4.72783633350165E-6</c:v>
                </c:pt>
                <c:pt idx="14092">
                  <c:v>0.0</c:v>
                </c:pt>
                <c:pt idx="14093">
                  <c:v>2.36391816675083E-6</c:v>
                </c:pt>
                <c:pt idx="14094">
                  <c:v>4.72783633350165E-6</c:v>
                </c:pt>
                <c:pt idx="14095">
                  <c:v>0.0</c:v>
                </c:pt>
                <c:pt idx="14096">
                  <c:v>2.36391816675083E-6</c:v>
                </c:pt>
                <c:pt idx="14097">
                  <c:v>0.0</c:v>
                </c:pt>
                <c:pt idx="14098">
                  <c:v>4.72783633350165E-6</c:v>
                </c:pt>
                <c:pt idx="14099">
                  <c:v>7.09175450025248E-6</c:v>
                </c:pt>
                <c:pt idx="14100">
                  <c:v>0.0</c:v>
                </c:pt>
                <c:pt idx="14101">
                  <c:v>2.36391816675083E-6</c:v>
                </c:pt>
                <c:pt idx="14102">
                  <c:v>2.36391816675083E-6</c:v>
                </c:pt>
                <c:pt idx="14103">
                  <c:v>4.72783633350165E-6</c:v>
                </c:pt>
                <c:pt idx="14104">
                  <c:v>4.72783633350165E-6</c:v>
                </c:pt>
                <c:pt idx="14105">
                  <c:v>4.72783633350165E-6</c:v>
                </c:pt>
                <c:pt idx="14106">
                  <c:v>7.09175450025248E-6</c:v>
                </c:pt>
                <c:pt idx="14107">
                  <c:v>2.36391816675083E-6</c:v>
                </c:pt>
                <c:pt idx="14108">
                  <c:v>0.0</c:v>
                </c:pt>
                <c:pt idx="14109">
                  <c:v>0.0</c:v>
                </c:pt>
                <c:pt idx="14110">
                  <c:v>4.72783633350165E-6</c:v>
                </c:pt>
                <c:pt idx="14111">
                  <c:v>2.36391816675083E-6</c:v>
                </c:pt>
                <c:pt idx="14112">
                  <c:v>2.36391816675083E-6</c:v>
                </c:pt>
                <c:pt idx="14113">
                  <c:v>4.72783633350165E-6</c:v>
                </c:pt>
                <c:pt idx="14114">
                  <c:v>0.0</c:v>
                </c:pt>
                <c:pt idx="14115">
                  <c:v>0.0</c:v>
                </c:pt>
                <c:pt idx="14116">
                  <c:v>4.72783633350165E-6</c:v>
                </c:pt>
                <c:pt idx="14117">
                  <c:v>0.0</c:v>
                </c:pt>
                <c:pt idx="14118">
                  <c:v>0.0</c:v>
                </c:pt>
                <c:pt idx="14119">
                  <c:v>4.72783633350165E-6</c:v>
                </c:pt>
                <c:pt idx="14120">
                  <c:v>2.36391816675083E-6</c:v>
                </c:pt>
                <c:pt idx="14121">
                  <c:v>2.36391816675083E-6</c:v>
                </c:pt>
                <c:pt idx="14122">
                  <c:v>4.72783633350165E-6</c:v>
                </c:pt>
                <c:pt idx="14123">
                  <c:v>2.36391816675083E-6</c:v>
                </c:pt>
                <c:pt idx="14124">
                  <c:v>2.36391816675083E-6</c:v>
                </c:pt>
                <c:pt idx="14125">
                  <c:v>7.09175450025248E-6</c:v>
                </c:pt>
                <c:pt idx="14126">
                  <c:v>0.0</c:v>
                </c:pt>
                <c:pt idx="14127">
                  <c:v>4.72783633350165E-6</c:v>
                </c:pt>
                <c:pt idx="14128">
                  <c:v>4.72783633350165E-6</c:v>
                </c:pt>
                <c:pt idx="14129">
                  <c:v>7.09175450025248E-6</c:v>
                </c:pt>
                <c:pt idx="14130">
                  <c:v>2.36391816675083E-6</c:v>
                </c:pt>
                <c:pt idx="14131">
                  <c:v>0.0</c:v>
                </c:pt>
                <c:pt idx="14132">
                  <c:v>0.0</c:v>
                </c:pt>
                <c:pt idx="14133">
                  <c:v>4.72783633350165E-6</c:v>
                </c:pt>
                <c:pt idx="14134">
                  <c:v>2.36391816675083E-6</c:v>
                </c:pt>
                <c:pt idx="14135">
                  <c:v>0.0</c:v>
                </c:pt>
                <c:pt idx="14136">
                  <c:v>4.72783633350165E-6</c:v>
                </c:pt>
                <c:pt idx="14137">
                  <c:v>0.0</c:v>
                </c:pt>
                <c:pt idx="14138">
                  <c:v>2.36391816675083E-6</c:v>
                </c:pt>
                <c:pt idx="14139">
                  <c:v>2.36391816675083E-6</c:v>
                </c:pt>
                <c:pt idx="14140">
                  <c:v>2.36391816675083E-6</c:v>
                </c:pt>
                <c:pt idx="14141">
                  <c:v>2.36391816675083E-6</c:v>
                </c:pt>
                <c:pt idx="14142">
                  <c:v>2.36391816675083E-6</c:v>
                </c:pt>
                <c:pt idx="14143">
                  <c:v>2.36391816675083E-6</c:v>
                </c:pt>
                <c:pt idx="14144">
                  <c:v>0.0</c:v>
                </c:pt>
                <c:pt idx="14145">
                  <c:v>0.0</c:v>
                </c:pt>
                <c:pt idx="14146">
                  <c:v>2.36391816675083E-6</c:v>
                </c:pt>
                <c:pt idx="14147">
                  <c:v>0.0</c:v>
                </c:pt>
                <c:pt idx="14148">
                  <c:v>2.36391816675083E-6</c:v>
                </c:pt>
                <c:pt idx="14149">
                  <c:v>0.0</c:v>
                </c:pt>
                <c:pt idx="14150">
                  <c:v>0.0</c:v>
                </c:pt>
                <c:pt idx="14151">
                  <c:v>2.36391816675083E-6</c:v>
                </c:pt>
                <c:pt idx="14152">
                  <c:v>2.36391816675083E-6</c:v>
                </c:pt>
                <c:pt idx="14153">
                  <c:v>0.0</c:v>
                </c:pt>
                <c:pt idx="14154">
                  <c:v>2.36391816675083E-6</c:v>
                </c:pt>
                <c:pt idx="14155">
                  <c:v>0.0</c:v>
                </c:pt>
                <c:pt idx="14156">
                  <c:v>0.0</c:v>
                </c:pt>
                <c:pt idx="14157">
                  <c:v>0.0</c:v>
                </c:pt>
                <c:pt idx="14158">
                  <c:v>2.36391816675083E-6</c:v>
                </c:pt>
                <c:pt idx="14159">
                  <c:v>0.0</c:v>
                </c:pt>
                <c:pt idx="14160">
                  <c:v>2.36391816675083E-6</c:v>
                </c:pt>
                <c:pt idx="14161">
                  <c:v>4.72783633350165E-6</c:v>
                </c:pt>
                <c:pt idx="14162">
                  <c:v>2.36391816675083E-6</c:v>
                </c:pt>
                <c:pt idx="14163">
                  <c:v>2.36391816675083E-6</c:v>
                </c:pt>
                <c:pt idx="14164">
                  <c:v>0.0</c:v>
                </c:pt>
                <c:pt idx="14165">
                  <c:v>0.0</c:v>
                </c:pt>
                <c:pt idx="14166">
                  <c:v>4.72783633350165E-6</c:v>
                </c:pt>
                <c:pt idx="14167">
                  <c:v>4.72783633350165E-6</c:v>
                </c:pt>
                <c:pt idx="14168">
                  <c:v>4.72783633350165E-6</c:v>
                </c:pt>
                <c:pt idx="14169">
                  <c:v>2.36391816675083E-6</c:v>
                </c:pt>
                <c:pt idx="14170">
                  <c:v>2.36391816675083E-6</c:v>
                </c:pt>
                <c:pt idx="14171">
                  <c:v>7.09175450025248E-6</c:v>
                </c:pt>
                <c:pt idx="14172">
                  <c:v>4.72783633350165E-6</c:v>
                </c:pt>
                <c:pt idx="14173">
                  <c:v>4.72783633350165E-6</c:v>
                </c:pt>
                <c:pt idx="14174">
                  <c:v>7.09175450025248E-6</c:v>
                </c:pt>
                <c:pt idx="14175">
                  <c:v>9.4556726670033E-6</c:v>
                </c:pt>
                <c:pt idx="14176">
                  <c:v>2.36391816675083E-6</c:v>
                </c:pt>
                <c:pt idx="14177">
                  <c:v>2.36391816675083E-6</c:v>
                </c:pt>
                <c:pt idx="14178">
                  <c:v>2.36391816675083E-6</c:v>
                </c:pt>
                <c:pt idx="14179">
                  <c:v>4.72783633350165E-6</c:v>
                </c:pt>
                <c:pt idx="14180">
                  <c:v>2.36391816675083E-6</c:v>
                </c:pt>
                <c:pt idx="14181">
                  <c:v>7.09175450025248E-6</c:v>
                </c:pt>
                <c:pt idx="14182">
                  <c:v>2.36391816675083E-6</c:v>
                </c:pt>
                <c:pt idx="14183">
                  <c:v>2.36391816675083E-6</c:v>
                </c:pt>
                <c:pt idx="14184">
                  <c:v>2.36391816675083E-6</c:v>
                </c:pt>
                <c:pt idx="14185">
                  <c:v>2.36391816675083E-6</c:v>
                </c:pt>
                <c:pt idx="14186">
                  <c:v>7.09175450025248E-6</c:v>
                </c:pt>
                <c:pt idx="14187">
                  <c:v>0.0</c:v>
                </c:pt>
                <c:pt idx="14188">
                  <c:v>2.36391816675083E-6</c:v>
                </c:pt>
                <c:pt idx="14189">
                  <c:v>4.72783633350165E-6</c:v>
                </c:pt>
                <c:pt idx="14190">
                  <c:v>0.0</c:v>
                </c:pt>
                <c:pt idx="14191">
                  <c:v>0.0</c:v>
                </c:pt>
                <c:pt idx="14192">
                  <c:v>0.0</c:v>
                </c:pt>
                <c:pt idx="14193">
                  <c:v>2.36391816675083E-6</c:v>
                </c:pt>
                <c:pt idx="14194">
                  <c:v>2.36391816675083E-6</c:v>
                </c:pt>
                <c:pt idx="14195">
                  <c:v>2.36391816675083E-6</c:v>
                </c:pt>
                <c:pt idx="14196">
                  <c:v>0.0</c:v>
                </c:pt>
                <c:pt idx="14197">
                  <c:v>0.0</c:v>
                </c:pt>
                <c:pt idx="14198">
                  <c:v>7.09175450025248E-6</c:v>
                </c:pt>
                <c:pt idx="14199">
                  <c:v>2.36391816675083E-6</c:v>
                </c:pt>
                <c:pt idx="14200">
                  <c:v>2.36391816675083E-6</c:v>
                </c:pt>
                <c:pt idx="14201">
                  <c:v>2.36391816675083E-6</c:v>
                </c:pt>
                <c:pt idx="14202">
                  <c:v>0.0</c:v>
                </c:pt>
                <c:pt idx="14203">
                  <c:v>2.36391816675083E-6</c:v>
                </c:pt>
                <c:pt idx="14204">
                  <c:v>0.0</c:v>
                </c:pt>
                <c:pt idx="14205">
                  <c:v>0.0</c:v>
                </c:pt>
                <c:pt idx="14206">
                  <c:v>4.72783633350165E-6</c:v>
                </c:pt>
                <c:pt idx="14207">
                  <c:v>4.72783633350165E-6</c:v>
                </c:pt>
                <c:pt idx="14208">
                  <c:v>0.0</c:v>
                </c:pt>
                <c:pt idx="14209">
                  <c:v>2.36391816675083E-6</c:v>
                </c:pt>
                <c:pt idx="14210">
                  <c:v>0.0</c:v>
                </c:pt>
                <c:pt idx="14211">
                  <c:v>0.0</c:v>
                </c:pt>
                <c:pt idx="14212">
                  <c:v>2.36391816675083E-6</c:v>
                </c:pt>
                <c:pt idx="14213">
                  <c:v>2.36391816675083E-6</c:v>
                </c:pt>
                <c:pt idx="14214">
                  <c:v>7.09175450025248E-6</c:v>
                </c:pt>
                <c:pt idx="14215">
                  <c:v>4.72783633350165E-6</c:v>
                </c:pt>
                <c:pt idx="14216">
                  <c:v>7.09175450025248E-6</c:v>
                </c:pt>
                <c:pt idx="14217">
                  <c:v>2.36391816675083E-6</c:v>
                </c:pt>
                <c:pt idx="14218">
                  <c:v>0.0</c:v>
                </c:pt>
                <c:pt idx="14219">
                  <c:v>0.0</c:v>
                </c:pt>
                <c:pt idx="14220">
                  <c:v>0.0</c:v>
                </c:pt>
                <c:pt idx="14221">
                  <c:v>0.0</c:v>
                </c:pt>
                <c:pt idx="14222">
                  <c:v>2.36391816675083E-6</c:v>
                </c:pt>
                <c:pt idx="14223">
                  <c:v>4.72783633350165E-6</c:v>
                </c:pt>
                <c:pt idx="14224">
                  <c:v>2.36391816675083E-6</c:v>
                </c:pt>
                <c:pt idx="14225">
                  <c:v>2.36391816675083E-6</c:v>
                </c:pt>
                <c:pt idx="14226">
                  <c:v>2.36391816675083E-6</c:v>
                </c:pt>
                <c:pt idx="14227">
                  <c:v>0.0</c:v>
                </c:pt>
                <c:pt idx="14228">
                  <c:v>0.0</c:v>
                </c:pt>
                <c:pt idx="14229">
                  <c:v>7.09175450025248E-6</c:v>
                </c:pt>
                <c:pt idx="14230">
                  <c:v>2.36391816675083E-6</c:v>
                </c:pt>
                <c:pt idx="14231">
                  <c:v>1.18195908337541E-5</c:v>
                </c:pt>
                <c:pt idx="14232">
                  <c:v>4.72783633350165E-6</c:v>
                </c:pt>
                <c:pt idx="14233">
                  <c:v>0.0</c:v>
                </c:pt>
                <c:pt idx="14234">
                  <c:v>4.72783633350165E-6</c:v>
                </c:pt>
                <c:pt idx="14235">
                  <c:v>2.36391816675083E-6</c:v>
                </c:pt>
                <c:pt idx="14236">
                  <c:v>0.0</c:v>
                </c:pt>
                <c:pt idx="14237">
                  <c:v>2.36391816675083E-6</c:v>
                </c:pt>
                <c:pt idx="14238">
                  <c:v>2.36391816675083E-6</c:v>
                </c:pt>
                <c:pt idx="14239">
                  <c:v>2.36391816675083E-6</c:v>
                </c:pt>
                <c:pt idx="14240">
                  <c:v>7.09175450025248E-6</c:v>
                </c:pt>
                <c:pt idx="14241">
                  <c:v>2.36391816675083E-6</c:v>
                </c:pt>
                <c:pt idx="14242">
                  <c:v>0.0</c:v>
                </c:pt>
                <c:pt idx="14243">
                  <c:v>7.09175450025248E-6</c:v>
                </c:pt>
                <c:pt idx="14244">
                  <c:v>2.36391816675083E-6</c:v>
                </c:pt>
                <c:pt idx="14245">
                  <c:v>2.36391816675083E-6</c:v>
                </c:pt>
                <c:pt idx="14246">
                  <c:v>0.0</c:v>
                </c:pt>
                <c:pt idx="14247">
                  <c:v>7.09175450025248E-6</c:v>
                </c:pt>
                <c:pt idx="14248">
                  <c:v>0.0</c:v>
                </c:pt>
                <c:pt idx="14249">
                  <c:v>0.0</c:v>
                </c:pt>
                <c:pt idx="14250">
                  <c:v>2.36391816675083E-6</c:v>
                </c:pt>
                <c:pt idx="14251">
                  <c:v>4.72783633350165E-6</c:v>
                </c:pt>
                <c:pt idx="14252">
                  <c:v>4.72783633350165E-6</c:v>
                </c:pt>
                <c:pt idx="14253">
                  <c:v>0.0</c:v>
                </c:pt>
                <c:pt idx="14254">
                  <c:v>4.72783633350165E-6</c:v>
                </c:pt>
                <c:pt idx="14255">
                  <c:v>2.36391816675083E-6</c:v>
                </c:pt>
                <c:pt idx="14256">
                  <c:v>2.36391816675083E-6</c:v>
                </c:pt>
                <c:pt idx="14257">
                  <c:v>4.72783633350165E-6</c:v>
                </c:pt>
                <c:pt idx="14258">
                  <c:v>2.36391816675083E-6</c:v>
                </c:pt>
                <c:pt idx="14259">
                  <c:v>2.36391816675083E-6</c:v>
                </c:pt>
                <c:pt idx="14260">
                  <c:v>0.0</c:v>
                </c:pt>
                <c:pt idx="14261">
                  <c:v>2.36391816675083E-6</c:v>
                </c:pt>
                <c:pt idx="14262">
                  <c:v>2.36391816675083E-6</c:v>
                </c:pt>
                <c:pt idx="14263">
                  <c:v>4.72783633350165E-6</c:v>
                </c:pt>
                <c:pt idx="14264">
                  <c:v>0.0</c:v>
                </c:pt>
                <c:pt idx="14265">
                  <c:v>2.36391816675083E-6</c:v>
                </c:pt>
                <c:pt idx="14266">
                  <c:v>0.0</c:v>
                </c:pt>
                <c:pt idx="14267">
                  <c:v>2.36391816675083E-6</c:v>
                </c:pt>
                <c:pt idx="14268">
                  <c:v>2.36391816675083E-6</c:v>
                </c:pt>
                <c:pt idx="14269">
                  <c:v>7.09175450025248E-6</c:v>
                </c:pt>
                <c:pt idx="14270">
                  <c:v>0.0</c:v>
                </c:pt>
                <c:pt idx="14271">
                  <c:v>4.72783633350165E-6</c:v>
                </c:pt>
                <c:pt idx="14272">
                  <c:v>2.36391816675083E-6</c:v>
                </c:pt>
                <c:pt idx="14273">
                  <c:v>0.0</c:v>
                </c:pt>
                <c:pt idx="14274">
                  <c:v>2.36391816675083E-6</c:v>
                </c:pt>
                <c:pt idx="14275">
                  <c:v>2.36391816675083E-6</c:v>
                </c:pt>
                <c:pt idx="14276">
                  <c:v>2.36391816675083E-6</c:v>
                </c:pt>
                <c:pt idx="14277">
                  <c:v>0.0</c:v>
                </c:pt>
                <c:pt idx="14278">
                  <c:v>0.0</c:v>
                </c:pt>
                <c:pt idx="14279">
                  <c:v>2.36391816675083E-6</c:v>
                </c:pt>
                <c:pt idx="14280">
                  <c:v>2.36391816675083E-6</c:v>
                </c:pt>
                <c:pt idx="14281">
                  <c:v>4.72783633350165E-6</c:v>
                </c:pt>
                <c:pt idx="14282">
                  <c:v>4.72783633350165E-6</c:v>
                </c:pt>
                <c:pt idx="14283">
                  <c:v>0.0</c:v>
                </c:pt>
                <c:pt idx="14284">
                  <c:v>2.36391816675083E-6</c:v>
                </c:pt>
                <c:pt idx="14285">
                  <c:v>7.09175450025248E-6</c:v>
                </c:pt>
                <c:pt idx="14286">
                  <c:v>2.36391816675083E-6</c:v>
                </c:pt>
                <c:pt idx="14287">
                  <c:v>0.0</c:v>
                </c:pt>
                <c:pt idx="14288">
                  <c:v>4.72783633350165E-6</c:v>
                </c:pt>
                <c:pt idx="14289">
                  <c:v>7.09175450025248E-6</c:v>
                </c:pt>
                <c:pt idx="14290">
                  <c:v>0.0</c:v>
                </c:pt>
                <c:pt idx="14291">
                  <c:v>0.0</c:v>
                </c:pt>
                <c:pt idx="14292">
                  <c:v>2.36391816675083E-6</c:v>
                </c:pt>
                <c:pt idx="14293">
                  <c:v>0.0</c:v>
                </c:pt>
                <c:pt idx="14294">
                  <c:v>9.4556726670033E-6</c:v>
                </c:pt>
                <c:pt idx="14295">
                  <c:v>0.0</c:v>
                </c:pt>
                <c:pt idx="14296">
                  <c:v>0.0</c:v>
                </c:pt>
                <c:pt idx="14297">
                  <c:v>2.36391816675083E-6</c:v>
                </c:pt>
                <c:pt idx="14298">
                  <c:v>4.72783633350165E-6</c:v>
                </c:pt>
                <c:pt idx="14299">
                  <c:v>0.0</c:v>
                </c:pt>
                <c:pt idx="14300">
                  <c:v>2.36391816675083E-6</c:v>
                </c:pt>
                <c:pt idx="14301">
                  <c:v>2.36391816675083E-6</c:v>
                </c:pt>
                <c:pt idx="14302">
                  <c:v>4.72783633350165E-6</c:v>
                </c:pt>
                <c:pt idx="14303">
                  <c:v>2.36391816675083E-6</c:v>
                </c:pt>
                <c:pt idx="14304">
                  <c:v>0.0</c:v>
                </c:pt>
                <c:pt idx="14305">
                  <c:v>0.0</c:v>
                </c:pt>
                <c:pt idx="14306">
                  <c:v>0.0</c:v>
                </c:pt>
                <c:pt idx="14307">
                  <c:v>0.0</c:v>
                </c:pt>
                <c:pt idx="14308">
                  <c:v>0.0</c:v>
                </c:pt>
                <c:pt idx="14309">
                  <c:v>0.0</c:v>
                </c:pt>
                <c:pt idx="14310">
                  <c:v>4.72783633350165E-6</c:v>
                </c:pt>
                <c:pt idx="14311">
                  <c:v>2.36391816675083E-6</c:v>
                </c:pt>
                <c:pt idx="14312">
                  <c:v>0.0</c:v>
                </c:pt>
                <c:pt idx="14313">
                  <c:v>4.72783633350165E-6</c:v>
                </c:pt>
                <c:pt idx="14314">
                  <c:v>4.72783633350165E-6</c:v>
                </c:pt>
                <c:pt idx="14315">
                  <c:v>2.36391816675083E-6</c:v>
                </c:pt>
                <c:pt idx="14316">
                  <c:v>0.0</c:v>
                </c:pt>
                <c:pt idx="14317">
                  <c:v>7.09175450025248E-6</c:v>
                </c:pt>
                <c:pt idx="14318">
                  <c:v>0.0</c:v>
                </c:pt>
                <c:pt idx="14319">
                  <c:v>0.0</c:v>
                </c:pt>
                <c:pt idx="14320">
                  <c:v>0.0</c:v>
                </c:pt>
                <c:pt idx="14321">
                  <c:v>0.0</c:v>
                </c:pt>
                <c:pt idx="14322">
                  <c:v>0.0</c:v>
                </c:pt>
                <c:pt idx="14323">
                  <c:v>2.36391816675083E-6</c:v>
                </c:pt>
                <c:pt idx="14324">
                  <c:v>9.4556726670033E-6</c:v>
                </c:pt>
                <c:pt idx="14325">
                  <c:v>0.0</c:v>
                </c:pt>
                <c:pt idx="14326">
                  <c:v>2.36391816675083E-6</c:v>
                </c:pt>
                <c:pt idx="14327">
                  <c:v>0.0</c:v>
                </c:pt>
                <c:pt idx="14328">
                  <c:v>4.72783633350165E-6</c:v>
                </c:pt>
                <c:pt idx="14329">
                  <c:v>0.0</c:v>
                </c:pt>
                <c:pt idx="14330">
                  <c:v>0.0</c:v>
                </c:pt>
                <c:pt idx="14331">
                  <c:v>4.72783633350165E-6</c:v>
                </c:pt>
                <c:pt idx="14332">
                  <c:v>9.4556726670033E-6</c:v>
                </c:pt>
                <c:pt idx="14333">
                  <c:v>0.0</c:v>
                </c:pt>
                <c:pt idx="14334">
                  <c:v>2.36391816675083E-6</c:v>
                </c:pt>
                <c:pt idx="14335">
                  <c:v>2.36391816675083E-6</c:v>
                </c:pt>
                <c:pt idx="14336">
                  <c:v>4.72783633350165E-6</c:v>
                </c:pt>
                <c:pt idx="14337">
                  <c:v>4.72783633350165E-6</c:v>
                </c:pt>
                <c:pt idx="14338">
                  <c:v>4.72783633350165E-6</c:v>
                </c:pt>
                <c:pt idx="14339">
                  <c:v>2.36391816675083E-6</c:v>
                </c:pt>
                <c:pt idx="14340">
                  <c:v>0.0</c:v>
                </c:pt>
                <c:pt idx="14341">
                  <c:v>7.09175450025248E-6</c:v>
                </c:pt>
                <c:pt idx="14342">
                  <c:v>0.0</c:v>
                </c:pt>
                <c:pt idx="14343">
                  <c:v>2.36391816675083E-6</c:v>
                </c:pt>
                <c:pt idx="14344">
                  <c:v>0.0</c:v>
                </c:pt>
                <c:pt idx="14345">
                  <c:v>0.0</c:v>
                </c:pt>
                <c:pt idx="14346">
                  <c:v>2.36391816675083E-6</c:v>
                </c:pt>
                <c:pt idx="14347">
                  <c:v>4.72783633350165E-6</c:v>
                </c:pt>
                <c:pt idx="14348">
                  <c:v>7.09175450025248E-6</c:v>
                </c:pt>
                <c:pt idx="14349">
                  <c:v>7.09175450025248E-6</c:v>
                </c:pt>
                <c:pt idx="14350">
                  <c:v>9.4556726670033E-6</c:v>
                </c:pt>
                <c:pt idx="14351">
                  <c:v>2.36391816675083E-6</c:v>
                </c:pt>
                <c:pt idx="14352">
                  <c:v>0.0</c:v>
                </c:pt>
                <c:pt idx="14353">
                  <c:v>0.0</c:v>
                </c:pt>
                <c:pt idx="14354">
                  <c:v>0.0</c:v>
                </c:pt>
                <c:pt idx="14355">
                  <c:v>0.0</c:v>
                </c:pt>
                <c:pt idx="14356">
                  <c:v>0.0</c:v>
                </c:pt>
                <c:pt idx="14357">
                  <c:v>4.72783633350165E-6</c:v>
                </c:pt>
                <c:pt idx="14358">
                  <c:v>0.0</c:v>
                </c:pt>
                <c:pt idx="14359">
                  <c:v>7.09175450025248E-6</c:v>
                </c:pt>
                <c:pt idx="14360">
                  <c:v>2.36391816675083E-6</c:v>
                </c:pt>
                <c:pt idx="14361">
                  <c:v>0.0</c:v>
                </c:pt>
                <c:pt idx="14362">
                  <c:v>2.36391816675083E-6</c:v>
                </c:pt>
                <c:pt idx="14363">
                  <c:v>4.72783633350165E-6</c:v>
                </c:pt>
                <c:pt idx="14364">
                  <c:v>4.72783633350165E-6</c:v>
                </c:pt>
                <c:pt idx="14365">
                  <c:v>4.72783633350165E-6</c:v>
                </c:pt>
                <c:pt idx="14366">
                  <c:v>2.36391816675083E-6</c:v>
                </c:pt>
                <c:pt idx="14367">
                  <c:v>2.36391816675083E-6</c:v>
                </c:pt>
                <c:pt idx="14368">
                  <c:v>2.36391816675083E-6</c:v>
                </c:pt>
                <c:pt idx="14369">
                  <c:v>4.72783633350165E-6</c:v>
                </c:pt>
                <c:pt idx="14370">
                  <c:v>4.72783633350165E-6</c:v>
                </c:pt>
                <c:pt idx="14371">
                  <c:v>4.72783633350165E-6</c:v>
                </c:pt>
                <c:pt idx="14372">
                  <c:v>0.0</c:v>
                </c:pt>
                <c:pt idx="14373">
                  <c:v>0.0</c:v>
                </c:pt>
                <c:pt idx="14374">
                  <c:v>2.36391816675083E-6</c:v>
                </c:pt>
                <c:pt idx="14375">
                  <c:v>4.72783633350165E-6</c:v>
                </c:pt>
                <c:pt idx="14376">
                  <c:v>0.0</c:v>
                </c:pt>
                <c:pt idx="14377">
                  <c:v>4.72783633350165E-6</c:v>
                </c:pt>
                <c:pt idx="14378">
                  <c:v>0.0</c:v>
                </c:pt>
                <c:pt idx="14379">
                  <c:v>4.72783633350165E-6</c:v>
                </c:pt>
                <c:pt idx="14380">
                  <c:v>2.36391816675083E-6</c:v>
                </c:pt>
                <c:pt idx="14381">
                  <c:v>0.0</c:v>
                </c:pt>
                <c:pt idx="14382">
                  <c:v>7.09175450025248E-6</c:v>
                </c:pt>
                <c:pt idx="14383">
                  <c:v>0.0</c:v>
                </c:pt>
                <c:pt idx="14384">
                  <c:v>0.0</c:v>
                </c:pt>
                <c:pt idx="14385">
                  <c:v>4.72783633350165E-6</c:v>
                </c:pt>
                <c:pt idx="14386">
                  <c:v>2.36391816675083E-6</c:v>
                </c:pt>
                <c:pt idx="14387">
                  <c:v>0.0</c:v>
                </c:pt>
                <c:pt idx="14388">
                  <c:v>4.72783633350165E-6</c:v>
                </c:pt>
                <c:pt idx="14389">
                  <c:v>4.72783633350165E-6</c:v>
                </c:pt>
                <c:pt idx="14390">
                  <c:v>0.0</c:v>
                </c:pt>
                <c:pt idx="14391">
                  <c:v>0.0</c:v>
                </c:pt>
                <c:pt idx="14392">
                  <c:v>2.36391816675083E-6</c:v>
                </c:pt>
                <c:pt idx="14393">
                  <c:v>7.09175450025248E-6</c:v>
                </c:pt>
                <c:pt idx="14394">
                  <c:v>0.0</c:v>
                </c:pt>
                <c:pt idx="14395">
                  <c:v>0.0</c:v>
                </c:pt>
                <c:pt idx="14396">
                  <c:v>2.36391816675083E-6</c:v>
                </c:pt>
                <c:pt idx="14397">
                  <c:v>2.36391816675083E-6</c:v>
                </c:pt>
                <c:pt idx="14398">
                  <c:v>2.36391816675083E-6</c:v>
                </c:pt>
                <c:pt idx="14399">
                  <c:v>2.36391816675083E-6</c:v>
                </c:pt>
                <c:pt idx="14400">
                  <c:v>0.0</c:v>
                </c:pt>
                <c:pt idx="14401">
                  <c:v>2.36391816675083E-6</c:v>
                </c:pt>
                <c:pt idx="14402">
                  <c:v>0.0</c:v>
                </c:pt>
                <c:pt idx="14403">
                  <c:v>4.72783633350165E-6</c:v>
                </c:pt>
                <c:pt idx="14404">
                  <c:v>0.0</c:v>
                </c:pt>
                <c:pt idx="14405">
                  <c:v>2.36391816675083E-6</c:v>
                </c:pt>
                <c:pt idx="14406">
                  <c:v>2.36391816675083E-6</c:v>
                </c:pt>
                <c:pt idx="14407">
                  <c:v>0.0</c:v>
                </c:pt>
                <c:pt idx="14408">
                  <c:v>4.72783633350165E-6</c:v>
                </c:pt>
                <c:pt idx="14409">
                  <c:v>2.36391816675083E-6</c:v>
                </c:pt>
                <c:pt idx="14410">
                  <c:v>4.72783633350165E-6</c:v>
                </c:pt>
                <c:pt idx="14411">
                  <c:v>0.0</c:v>
                </c:pt>
                <c:pt idx="14412">
                  <c:v>0.0</c:v>
                </c:pt>
                <c:pt idx="14413">
                  <c:v>0.0</c:v>
                </c:pt>
                <c:pt idx="14414">
                  <c:v>2.36391816675083E-6</c:v>
                </c:pt>
                <c:pt idx="14415">
                  <c:v>0.0</c:v>
                </c:pt>
                <c:pt idx="14416">
                  <c:v>7.09175450025248E-6</c:v>
                </c:pt>
                <c:pt idx="14417">
                  <c:v>0.0</c:v>
                </c:pt>
                <c:pt idx="14418">
                  <c:v>2.36391816675083E-6</c:v>
                </c:pt>
                <c:pt idx="14419">
                  <c:v>2.36391816675083E-6</c:v>
                </c:pt>
                <c:pt idx="14420">
                  <c:v>2.36391816675083E-6</c:v>
                </c:pt>
                <c:pt idx="14421">
                  <c:v>2.36391816675083E-6</c:v>
                </c:pt>
                <c:pt idx="14422">
                  <c:v>2.36391816675083E-6</c:v>
                </c:pt>
                <c:pt idx="14423">
                  <c:v>4.72783633350165E-6</c:v>
                </c:pt>
                <c:pt idx="14424">
                  <c:v>4.72783633350165E-6</c:v>
                </c:pt>
                <c:pt idx="14425">
                  <c:v>2.36391816675083E-6</c:v>
                </c:pt>
                <c:pt idx="14426">
                  <c:v>4.72783633350165E-6</c:v>
                </c:pt>
                <c:pt idx="14427">
                  <c:v>2.36391816675083E-6</c:v>
                </c:pt>
                <c:pt idx="14428">
                  <c:v>0.0</c:v>
                </c:pt>
                <c:pt idx="14429">
                  <c:v>4.72783633350165E-6</c:v>
                </c:pt>
                <c:pt idx="14430">
                  <c:v>2.36391816675083E-6</c:v>
                </c:pt>
                <c:pt idx="14431">
                  <c:v>4.72783633350165E-6</c:v>
                </c:pt>
                <c:pt idx="14432">
                  <c:v>0.0</c:v>
                </c:pt>
                <c:pt idx="14433">
                  <c:v>0.0</c:v>
                </c:pt>
                <c:pt idx="14434">
                  <c:v>0.0</c:v>
                </c:pt>
                <c:pt idx="14435">
                  <c:v>0.0</c:v>
                </c:pt>
                <c:pt idx="14436">
                  <c:v>2.36391816675083E-6</c:v>
                </c:pt>
                <c:pt idx="14437">
                  <c:v>2.36391816675083E-6</c:v>
                </c:pt>
                <c:pt idx="14438">
                  <c:v>2.36391816675083E-6</c:v>
                </c:pt>
                <c:pt idx="14439">
                  <c:v>7.09175450025248E-6</c:v>
                </c:pt>
                <c:pt idx="14440">
                  <c:v>4.72783633350165E-6</c:v>
                </c:pt>
                <c:pt idx="14441">
                  <c:v>2.36391816675083E-6</c:v>
                </c:pt>
                <c:pt idx="14442">
                  <c:v>4.72783633350165E-6</c:v>
                </c:pt>
                <c:pt idx="14443">
                  <c:v>4.72783633350165E-6</c:v>
                </c:pt>
                <c:pt idx="14444">
                  <c:v>0.0</c:v>
                </c:pt>
                <c:pt idx="14445">
                  <c:v>7.09175450025248E-6</c:v>
                </c:pt>
                <c:pt idx="14446">
                  <c:v>2.36391816675083E-6</c:v>
                </c:pt>
                <c:pt idx="14447">
                  <c:v>4.72783633350165E-6</c:v>
                </c:pt>
                <c:pt idx="14448">
                  <c:v>2.36391816675083E-6</c:v>
                </c:pt>
                <c:pt idx="14449">
                  <c:v>0.0</c:v>
                </c:pt>
                <c:pt idx="14450">
                  <c:v>0.0</c:v>
                </c:pt>
                <c:pt idx="14451">
                  <c:v>2.36391816675083E-6</c:v>
                </c:pt>
                <c:pt idx="14452">
                  <c:v>0.0</c:v>
                </c:pt>
                <c:pt idx="14453">
                  <c:v>2.36391816675083E-6</c:v>
                </c:pt>
                <c:pt idx="14454">
                  <c:v>4.72783633350165E-6</c:v>
                </c:pt>
                <c:pt idx="14455">
                  <c:v>4.72783633350165E-6</c:v>
                </c:pt>
                <c:pt idx="14456">
                  <c:v>2.36391816675083E-6</c:v>
                </c:pt>
                <c:pt idx="14457">
                  <c:v>0.0</c:v>
                </c:pt>
                <c:pt idx="14458">
                  <c:v>2.36391816675083E-6</c:v>
                </c:pt>
                <c:pt idx="14459">
                  <c:v>0.0</c:v>
                </c:pt>
                <c:pt idx="14460">
                  <c:v>4.72783633350165E-6</c:v>
                </c:pt>
                <c:pt idx="14461">
                  <c:v>0.0</c:v>
                </c:pt>
                <c:pt idx="14462">
                  <c:v>0.0</c:v>
                </c:pt>
                <c:pt idx="14463">
                  <c:v>4.72783633350165E-6</c:v>
                </c:pt>
                <c:pt idx="14464">
                  <c:v>2.36391816675083E-6</c:v>
                </c:pt>
                <c:pt idx="14465">
                  <c:v>2.36391816675083E-6</c:v>
                </c:pt>
                <c:pt idx="14466">
                  <c:v>2.36391816675083E-6</c:v>
                </c:pt>
                <c:pt idx="14467">
                  <c:v>4.72783633350165E-6</c:v>
                </c:pt>
                <c:pt idx="14468">
                  <c:v>7.09175450025248E-6</c:v>
                </c:pt>
                <c:pt idx="14469">
                  <c:v>4.72783633350165E-6</c:v>
                </c:pt>
                <c:pt idx="14470">
                  <c:v>0.0</c:v>
                </c:pt>
                <c:pt idx="14471">
                  <c:v>4.72783633350165E-6</c:v>
                </c:pt>
                <c:pt idx="14472">
                  <c:v>0.0</c:v>
                </c:pt>
                <c:pt idx="14473">
                  <c:v>0.0</c:v>
                </c:pt>
                <c:pt idx="14474">
                  <c:v>4.72783633350165E-6</c:v>
                </c:pt>
                <c:pt idx="14475">
                  <c:v>0.0</c:v>
                </c:pt>
                <c:pt idx="14476">
                  <c:v>2.36391816675083E-6</c:v>
                </c:pt>
                <c:pt idx="14477">
                  <c:v>0.0</c:v>
                </c:pt>
                <c:pt idx="14478">
                  <c:v>0.0</c:v>
                </c:pt>
                <c:pt idx="14479">
                  <c:v>2.36391816675083E-6</c:v>
                </c:pt>
                <c:pt idx="14480">
                  <c:v>4.72783633350165E-6</c:v>
                </c:pt>
                <c:pt idx="14481">
                  <c:v>0.0</c:v>
                </c:pt>
                <c:pt idx="14482">
                  <c:v>0.0</c:v>
                </c:pt>
                <c:pt idx="14483">
                  <c:v>4.72783633350165E-6</c:v>
                </c:pt>
                <c:pt idx="14484">
                  <c:v>2.36391816675083E-6</c:v>
                </c:pt>
                <c:pt idx="14485">
                  <c:v>2.36391816675083E-6</c:v>
                </c:pt>
                <c:pt idx="14486">
                  <c:v>9.4556726670033E-6</c:v>
                </c:pt>
                <c:pt idx="14487">
                  <c:v>4.72783633350165E-6</c:v>
                </c:pt>
                <c:pt idx="14488">
                  <c:v>4.72783633350165E-6</c:v>
                </c:pt>
                <c:pt idx="14489">
                  <c:v>2.36391816675083E-6</c:v>
                </c:pt>
                <c:pt idx="14490">
                  <c:v>2.36391816675083E-6</c:v>
                </c:pt>
                <c:pt idx="14491">
                  <c:v>0.0</c:v>
                </c:pt>
                <c:pt idx="14492">
                  <c:v>7.09175450025248E-6</c:v>
                </c:pt>
                <c:pt idx="14493">
                  <c:v>4.72783633350165E-6</c:v>
                </c:pt>
                <c:pt idx="14494">
                  <c:v>0.0</c:v>
                </c:pt>
                <c:pt idx="14495">
                  <c:v>0.0</c:v>
                </c:pt>
                <c:pt idx="14496">
                  <c:v>0.0</c:v>
                </c:pt>
                <c:pt idx="14497">
                  <c:v>0.0</c:v>
                </c:pt>
                <c:pt idx="14498">
                  <c:v>4.72783633350165E-6</c:v>
                </c:pt>
                <c:pt idx="14499">
                  <c:v>2.36391816675083E-6</c:v>
                </c:pt>
                <c:pt idx="14500">
                  <c:v>0.0</c:v>
                </c:pt>
                <c:pt idx="14501">
                  <c:v>2.36391816675083E-6</c:v>
                </c:pt>
                <c:pt idx="14502">
                  <c:v>2.36391816675083E-6</c:v>
                </c:pt>
                <c:pt idx="14503">
                  <c:v>2.36391816675083E-6</c:v>
                </c:pt>
                <c:pt idx="14504">
                  <c:v>0.0</c:v>
                </c:pt>
                <c:pt idx="14505">
                  <c:v>2.36391816675083E-6</c:v>
                </c:pt>
                <c:pt idx="14506">
                  <c:v>2.36391816675083E-6</c:v>
                </c:pt>
                <c:pt idx="14507">
                  <c:v>2.36391816675083E-6</c:v>
                </c:pt>
                <c:pt idx="14508">
                  <c:v>0.0</c:v>
                </c:pt>
                <c:pt idx="14509">
                  <c:v>4.72783633350165E-6</c:v>
                </c:pt>
                <c:pt idx="14510">
                  <c:v>4.72783633350165E-6</c:v>
                </c:pt>
                <c:pt idx="14511">
                  <c:v>0.0</c:v>
                </c:pt>
                <c:pt idx="14512">
                  <c:v>2.36391816675083E-6</c:v>
                </c:pt>
                <c:pt idx="14513">
                  <c:v>2.36391816675083E-6</c:v>
                </c:pt>
                <c:pt idx="14514">
                  <c:v>0.0</c:v>
                </c:pt>
                <c:pt idx="14515">
                  <c:v>4.72783633350165E-6</c:v>
                </c:pt>
                <c:pt idx="14516">
                  <c:v>0.0</c:v>
                </c:pt>
                <c:pt idx="14517">
                  <c:v>0.0</c:v>
                </c:pt>
                <c:pt idx="14518">
                  <c:v>2.36391816675083E-6</c:v>
                </c:pt>
                <c:pt idx="14519">
                  <c:v>0.0</c:v>
                </c:pt>
                <c:pt idx="14520">
                  <c:v>2.36391816675083E-6</c:v>
                </c:pt>
                <c:pt idx="14521">
                  <c:v>0.0</c:v>
                </c:pt>
                <c:pt idx="14522">
                  <c:v>0.0</c:v>
                </c:pt>
                <c:pt idx="14523">
                  <c:v>2.36391816675083E-6</c:v>
                </c:pt>
                <c:pt idx="14524">
                  <c:v>0.0</c:v>
                </c:pt>
                <c:pt idx="14525">
                  <c:v>2.36391816675083E-6</c:v>
                </c:pt>
                <c:pt idx="14526">
                  <c:v>2.36391816675083E-6</c:v>
                </c:pt>
                <c:pt idx="14527">
                  <c:v>4.72783633350165E-6</c:v>
                </c:pt>
                <c:pt idx="14528">
                  <c:v>4.72783633350165E-6</c:v>
                </c:pt>
                <c:pt idx="14529">
                  <c:v>0.0</c:v>
                </c:pt>
                <c:pt idx="14530">
                  <c:v>0.0</c:v>
                </c:pt>
                <c:pt idx="14531">
                  <c:v>0.0</c:v>
                </c:pt>
                <c:pt idx="14532">
                  <c:v>4.72783633350165E-6</c:v>
                </c:pt>
                <c:pt idx="14533">
                  <c:v>9.4556726670033E-6</c:v>
                </c:pt>
                <c:pt idx="14534">
                  <c:v>0.0</c:v>
                </c:pt>
                <c:pt idx="14535">
                  <c:v>2.36391816675083E-6</c:v>
                </c:pt>
                <c:pt idx="14536">
                  <c:v>4.72783633350165E-6</c:v>
                </c:pt>
                <c:pt idx="14537">
                  <c:v>7.09175450025248E-6</c:v>
                </c:pt>
                <c:pt idx="14538">
                  <c:v>2.36391816675083E-6</c:v>
                </c:pt>
                <c:pt idx="14539">
                  <c:v>0.0</c:v>
                </c:pt>
                <c:pt idx="14540">
                  <c:v>4.72783633350165E-6</c:v>
                </c:pt>
                <c:pt idx="14541">
                  <c:v>2.36391816675083E-6</c:v>
                </c:pt>
                <c:pt idx="14542">
                  <c:v>7.09175450025248E-6</c:v>
                </c:pt>
                <c:pt idx="14543">
                  <c:v>0.0</c:v>
                </c:pt>
                <c:pt idx="14544">
                  <c:v>2.36391816675083E-6</c:v>
                </c:pt>
                <c:pt idx="14545">
                  <c:v>2.36391816675083E-6</c:v>
                </c:pt>
                <c:pt idx="14546">
                  <c:v>4.72783633350165E-6</c:v>
                </c:pt>
                <c:pt idx="14547">
                  <c:v>0.0</c:v>
                </c:pt>
                <c:pt idx="14548">
                  <c:v>2.36391816675083E-6</c:v>
                </c:pt>
                <c:pt idx="14549">
                  <c:v>2.36391816675083E-6</c:v>
                </c:pt>
                <c:pt idx="14550">
                  <c:v>4.72783633350165E-6</c:v>
                </c:pt>
                <c:pt idx="14551">
                  <c:v>7.09175450025248E-6</c:v>
                </c:pt>
                <c:pt idx="14552">
                  <c:v>2.36391816675083E-6</c:v>
                </c:pt>
                <c:pt idx="14553">
                  <c:v>2.36391816675083E-6</c:v>
                </c:pt>
                <c:pt idx="14554">
                  <c:v>2.36391816675083E-6</c:v>
                </c:pt>
                <c:pt idx="14555">
                  <c:v>4.72783633350165E-6</c:v>
                </c:pt>
                <c:pt idx="14556">
                  <c:v>7.09175450025248E-6</c:v>
                </c:pt>
                <c:pt idx="14557">
                  <c:v>0.0</c:v>
                </c:pt>
                <c:pt idx="14558">
                  <c:v>2.36391816675083E-6</c:v>
                </c:pt>
                <c:pt idx="14559">
                  <c:v>0.0</c:v>
                </c:pt>
                <c:pt idx="14560">
                  <c:v>0.0</c:v>
                </c:pt>
                <c:pt idx="14561">
                  <c:v>0.0</c:v>
                </c:pt>
                <c:pt idx="14562">
                  <c:v>1.18195908337541E-5</c:v>
                </c:pt>
                <c:pt idx="14563">
                  <c:v>2.36391816675083E-6</c:v>
                </c:pt>
                <c:pt idx="14564">
                  <c:v>0.0</c:v>
                </c:pt>
                <c:pt idx="14565">
                  <c:v>7.09175450025248E-6</c:v>
                </c:pt>
                <c:pt idx="14566">
                  <c:v>2.36391816675083E-6</c:v>
                </c:pt>
                <c:pt idx="14567">
                  <c:v>0.0</c:v>
                </c:pt>
                <c:pt idx="14568">
                  <c:v>4.72783633350165E-6</c:v>
                </c:pt>
                <c:pt idx="14569">
                  <c:v>2.36391816675083E-6</c:v>
                </c:pt>
                <c:pt idx="14570">
                  <c:v>0.0</c:v>
                </c:pt>
                <c:pt idx="14571">
                  <c:v>7.09175450025248E-6</c:v>
                </c:pt>
                <c:pt idx="14572">
                  <c:v>2.36391816675083E-6</c:v>
                </c:pt>
                <c:pt idx="14573">
                  <c:v>2.36391816675083E-6</c:v>
                </c:pt>
                <c:pt idx="14574">
                  <c:v>7.09175450025248E-6</c:v>
                </c:pt>
                <c:pt idx="14575">
                  <c:v>0.0</c:v>
                </c:pt>
                <c:pt idx="14576">
                  <c:v>2.36391816675083E-6</c:v>
                </c:pt>
                <c:pt idx="14577">
                  <c:v>4.72783633350165E-6</c:v>
                </c:pt>
                <c:pt idx="14578">
                  <c:v>2.36391816675083E-6</c:v>
                </c:pt>
                <c:pt idx="14579">
                  <c:v>2.36391816675083E-6</c:v>
                </c:pt>
                <c:pt idx="14580">
                  <c:v>9.4556726670033E-6</c:v>
                </c:pt>
                <c:pt idx="14581">
                  <c:v>2.36391816675083E-6</c:v>
                </c:pt>
                <c:pt idx="14582">
                  <c:v>4.72783633350165E-6</c:v>
                </c:pt>
                <c:pt idx="14583">
                  <c:v>4.72783633350165E-6</c:v>
                </c:pt>
                <c:pt idx="14584">
                  <c:v>4.72783633350165E-6</c:v>
                </c:pt>
                <c:pt idx="14585">
                  <c:v>2.36391816675083E-6</c:v>
                </c:pt>
                <c:pt idx="14586">
                  <c:v>4.72783633350165E-6</c:v>
                </c:pt>
                <c:pt idx="14587">
                  <c:v>0.0</c:v>
                </c:pt>
                <c:pt idx="14588">
                  <c:v>9.4556726670033E-6</c:v>
                </c:pt>
                <c:pt idx="14589">
                  <c:v>4.72783633350165E-6</c:v>
                </c:pt>
                <c:pt idx="14590">
                  <c:v>0.0</c:v>
                </c:pt>
                <c:pt idx="14591">
                  <c:v>2.36391816675083E-6</c:v>
                </c:pt>
                <c:pt idx="14592">
                  <c:v>0.0</c:v>
                </c:pt>
                <c:pt idx="14593">
                  <c:v>4.72783633350165E-6</c:v>
                </c:pt>
                <c:pt idx="14594">
                  <c:v>2.36391816675083E-6</c:v>
                </c:pt>
                <c:pt idx="14595">
                  <c:v>0.0</c:v>
                </c:pt>
                <c:pt idx="14596">
                  <c:v>2.36391816675083E-6</c:v>
                </c:pt>
                <c:pt idx="14597">
                  <c:v>4.72783633350165E-6</c:v>
                </c:pt>
                <c:pt idx="14598">
                  <c:v>2.36391816675083E-6</c:v>
                </c:pt>
                <c:pt idx="14599">
                  <c:v>4.72783633350165E-6</c:v>
                </c:pt>
                <c:pt idx="14600">
                  <c:v>2.36391816675083E-6</c:v>
                </c:pt>
                <c:pt idx="14601">
                  <c:v>2.36391816675083E-6</c:v>
                </c:pt>
                <c:pt idx="14602">
                  <c:v>0.0</c:v>
                </c:pt>
                <c:pt idx="14603">
                  <c:v>0.0</c:v>
                </c:pt>
                <c:pt idx="14604">
                  <c:v>0.0</c:v>
                </c:pt>
                <c:pt idx="14605">
                  <c:v>0.0</c:v>
                </c:pt>
                <c:pt idx="14606">
                  <c:v>0.0</c:v>
                </c:pt>
                <c:pt idx="14607">
                  <c:v>4.72783633350165E-6</c:v>
                </c:pt>
                <c:pt idx="14608">
                  <c:v>2.36391816675083E-6</c:v>
                </c:pt>
                <c:pt idx="14609">
                  <c:v>4.72783633350165E-6</c:v>
                </c:pt>
                <c:pt idx="14610">
                  <c:v>0.0</c:v>
                </c:pt>
                <c:pt idx="14611">
                  <c:v>0.0</c:v>
                </c:pt>
                <c:pt idx="14612">
                  <c:v>2.36391816675083E-6</c:v>
                </c:pt>
                <c:pt idx="14613">
                  <c:v>2.36391816675083E-6</c:v>
                </c:pt>
                <c:pt idx="14614">
                  <c:v>2.36391816675083E-6</c:v>
                </c:pt>
                <c:pt idx="14615">
                  <c:v>4.72783633350165E-6</c:v>
                </c:pt>
                <c:pt idx="14616">
                  <c:v>2.36391816675083E-6</c:v>
                </c:pt>
                <c:pt idx="14617">
                  <c:v>7.09175450025248E-6</c:v>
                </c:pt>
                <c:pt idx="14618">
                  <c:v>9.4556726670033E-6</c:v>
                </c:pt>
                <c:pt idx="14619">
                  <c:v>4.72783633350165E-6</c:v>
                </c:pt>
                <c:pt idx="14620">
                  <c:v>2.36391816675083E-6</c:v>
                </c:pt>
                <c:pt idx="14621">
                  <c:v>0.0</c:v>
                </c:pt>
                <c:pt idx="14622">
                  <c:v>7.09175450025248E-6</c:v>
                </c:pt>
                <c:pt idx="14623">
                  <c:v>2.36391816675083E-6</c:v>
                </c:pt>
                <c:pt idx="14624">
                  <c:v>0.0</c:v>
                </c:pt>
                <c:pt idx="14625">
                  <c:v>4.72783633350165E-6</c:v>
                </c:pt>
                <c:pt idx="14626">
                  <c:v>7.09175450025248E-6</c:v>
                </c:pt>
                <c:pt idx="14627">
                  <c:v>0.0</c:v>
                </c:pt>
                <c:pt idx="14628">
                  <c:v>0.0</c:v>
                </c:pt>
                <c:pt idx="14629">
                  <c:v>2.36391816675083E-6</c:v>
                </c:pt>
                <c:pt idx="14630">
                  <c:v>0.0</c:v>
                </c:pt>
                <c:pt idx="14631">
                  <c:v>4.72783633350165E-6</c:v>
                </c:pt>
                <c:pt idx="14632">
                  <c:v>2.36391816675083E-6</c:v>
                </c:pt>
                <c:pt idx="14633">
                  <c:v>4.72783633350165E-6</c:v>
                </c:pt>
                <c:pt idx="14634">
                  <c:v>4.72783633350165E-6</c:v>
                </c:pt>
                <c:pt idx="14635">
                  <c:v>2.36391816675083E-6</c:v>
                </c:pt>
                <c:pt idx="14636">
                  <c:v>2.36391816675083E-6</c:v>
                </c:pt>
                <c:pt idx="14637">
                  <c:v>0.0</c:v>
                </c:pt>
                <c:pt idx="14638">
                  <c:v>0.0</c:v>
                </c:pt>
                <c:pt idx="14639">
                  <c:v>2.36391816675083E-6</c:v>
                </c:pt>
                <c:pt idx="14640">
                  <c:v>2.36391816675083E-6</c:v>
                </c:pt>
                <c:pt idx="14641">
                  <c:v>2.36391816675083E-6</c:v>
                </c:pt>
                <c:pt idx="14642">
                  <c:v>2.36391816675083E-6</c:v>
                </c:pt>
                <c:pt idx="14643">
                  <c:v>0.0</c:v>
                </c:pt>
                <c:pt idx="14644">
                  <c:v>2.36391816675083E-6</c:v>
                </c:pt>
                <c:pt idx="14645">
                  <c:v>2.36391816675083E-6</c:v>
                </c:pt>
                <c:pt idx="14646">
                  <c:v>2.36391816675083E-6</c:v>
                </c:pt>
                <c:pt idx="14647">
                  <c:v>2.36391816675083E-6</c:v>
                </c:pt>
                <c:pt idx="14648">
                  <c:v>2.36391816675083E-6</c:v>
                </c:pt>
                <c:pt idx="14649">
                  <c:v>0.0</c:v>
                </c:pt>
                <c:pt idx="14650">
                  <c:v>2.36391816675083E-6</c:v>
                </c:pt>
                <c:pt idx="14651">
                  <c:v>0.0</c:v>
                </c:pt>
                <c:pt idx="14652">
                  <c:v>2.36391816675083E-6</c:v>
                </c:pt>
                <c:pt idx="14653">
                  <c:v>4.72783633350165E-6</c:v>
                </c:pt>
                <c:pt idx="14654">
                  <c:v>0.0</c:v>
                </c:pt>
                <c:pt idx="14655">
                  <c:v>2.36391816675083E-6</c:v>
                </c:pt>
                <c:pt idx="14656">
                  <c:v>7.09175450025248E-6</c:v>
                </c:pt>
                <c:pt idx="14657">
                  <c:v>2.36391816675083E-6</c:v>
                </c:pt>
                <c:pt idx="14658">
                  <c:v>4.72783633350165E-6</c:v>
                </c:pt>
                <c:pt idx="14659">
                  <c:v>4.72783633350165E-6</c:v>
                </c:pt>
                <c:pt idx="14660">
                  <c:v>0.0</c:v>
                </c:pt>
                <c:pt idx="14661">
                  <c:v>0.0</c:v>
                </c:pt>
                <c:pt idx="14662">
                  <c:v>2.36391816675083E-6</c:v>
                </c:pt>
                <c:pt idx="14663">
                  <c:v>2.36391816675083E-6</c:v>
                </c:pt>
                <c:pt idx="14664">
                  <c:v>4.72783633350165E-6</c:v>
                </c:pt>
                <c:pt idx="14665">
                  <c:v>2.36391816675083E-6</c:v>
                </c:pt>
                <c:pt idx="14666">
                  <c:v>0.0</c:v>
                </c:pt>
                <c:pt idx="14667">
                  <c:v>2.36391816675083E-6</c:v>
                </c:pt>
                <c:pt idx="14668">
                  <c:v>4.72783633350165E-6</c:v>
                </c:pt>
                <c:pt idx="14669">
                  <c:v>0.0</c:v>
                </c:pt>
                <c:pt idx="14670">
                  <c:v>2.36391816675083E-6</c:v>
                </c:pt>
                <c:pt idx="14671">
                  <c:v>2.36391816675083E-6</c:v>
                </c:pt>
                <c:pt idx="14672">
                  <c:v>4.72783633350165E-6</c:v>
                </c:pt>
                <c:pt idx="14673">
                  <c:v>9.4556726670033E-6</c:v>
                </c:pt>
                <c:pt idx="14674">
                  <c:v>2.36391816675083E-6</c:v>
                </c:pt>
                <c:pt idx="14675">
                  <c:v>7.09175450025248E-6</c:v>
                </c:pt>
                <c:pt idx="14676">
                  <c:v>2.36391816675083E-6</c:v>
                </c:pt>
                <c:pt idx="14677">
                  <c:v>9.4556726670033E-6</c:v>
                </c:pt>
                <c:pt idx="14678">
                  <c:v>4.72783633350165E-6</c:v>
                </c:pt>
                <c:pt idx="14679">
                  <c:v>0.0</c:v>
                </c:pt>
                <c:pt idx="14680">
                  <c:v>2.36391816675083E-6</c:v>
                </c:pt>
                <c:pt idx="14681">
                  <c:v>0.0</c:v>
                </c:pt>
                <c:pt idx="14682">
                  <c:v>2.36391816675083E-6</c:v>
                </c:pt>
                <c:pt idx="14683">
                  <c:v>4.72783633350165E-6</c:v>
                </c:pt>
                <c:pt idx="14684">
                  <c:v>4.72783633350165E-6</c:v>
                </c:pt>
                <c:pt idx="14685">
                  <c:v>2.36391816675083E-6</c:v>
                </c:pt>
                <c:pt idx="14686">
                  <c:v>0.0</c:v>
                </c:pt>
                <c:pt idx="14687">
                  <c:v>2.36391816675083E-6</c:v>
                </c:pt>
                <c:pt idx="14688">
                  <c:v>2.36391816675083E-6</c:v>
                </c:pt>
                <c:pt idx="14689">
                  <c:v>2.36391816675083E-6</c:v>
                </c:pt>
                <c:pt idx="14690">
                  <c:v>2.36391816675083E-6</c:v>
                </c:pt>
                <c:pt idx="14691">
                  <c:v>7.09175450025248E-6</c:v>
                </c:pt>
                <c:pt idx="14692">
                  <c:v>4.72783633350165E-6</c:v>
                </c:pt>
                <c:pt idx="14693">
                  <c:v>2.36391816675083E-6</c:v>
                </c:pt>
                <c:pt idx="14694">
                  <c:v>4.72783633350165E-6</c:v>
                </c:pt>
                <c:pt idx="14695">
                  <c:v>4.72783633350165E-6</c:v>
                </c:pt>
                <c:pt idx="14696">
                  <c:v>0.0</c:v>
                </c:pt>
                <c:pt idx="14697">
                  <c:v>9.4556726670033E-6</c:v>
                </c:pt>
                <c:pt idx="14698">
                  <c:v>7.09175450025248E-6</c:v>
                </c:pt>
                <c:pt idx="14699">
                  <c:v>7.09175450025248E-6</c:v>
                </c:pt>
                <c:pt idx="14700">
                  <c:v>4.72783633350165E-6</c:v>
                </c:pt>
                <c:pt idx="14701">
                  <c:v>2.36391816675083E-6</c:v>
                </c:pt>
                <c:pt idx="14702">
                  <c:v>2.36391816675083E-6</c:v>
                </c:pt>
                <c:pt idx="14703">
                  <c:v>0.0</c:v>
                </c:pt>
                <c:pt idx="14704">
                  <c:v>0.0</c:v>
                </c:pt>
                <c:pt idx="14705">
                  <c:v>4.72783633350165E-6</c:v>
                </c:pt>
                <c:pt idx="14706">
                  <c:v>7.09175450025248E-6</c:v>
                </c:pt>
                <c:pt idx="14707">
                  <c:v>2.36391816675083E-6</c:v>
                </c:pt>
                <c:pt idx="14708">
                  <c:v>7.09175450025248E-6</c:v>
                </c:pt>
                <c:pt idx="14709">
                  <c:v>4.72783633350165E-6</c:v>
                </c:pt>
                <c:pt idx="14710">
                  <c:v>4.72783633350165E-6</c:v>
                </c:pt>
                <c:pt idx="14711">
                  <c:v>2.36391816675083E-6</c:v>
                </c:pt>
                <c:pt idx="14712">
                  <c:v>2.36391816675083E-6</c:v>
                </c:pt>
                <c:pt idx="14713">
                  <c:v>0.0</c:v>
                </c:pt>
                <c:pt idx="14714">
                  <c:v>0.0</c:v>
                </c:pt>
                <c:pt idx="14715">
                  <c:v>2.36391816675083E-6</c:v>
                </c:pt>
                <c:pt idx="14716">
                  <c:v>2.36391816675083E-6</c:v>
                </c:pt>
                <c:pt idx="14717">
                  <c:v>0.0</c:v>
                </c:pt>
                <c:pt idx="14718">
                  <c:v>2.36391816675083E-6</c:v>
                </c:pt>
                <c:pt idx="14719">
                  <c:v>2.36391816675083E-6</c:v>
                </c:pt>
                <c:pt idx="14720">
                  <c:v>2.36391816675083E-6</c:v>
                </c:pt>
                <c:pt idx="14721">
                  <c:v>9.4556726670033E-6</c:v>
                </c:pt>
                <c:pt idx="14722">
                  <c:v>0.0</c:v>
                </c:pt>
                <c:pt idx="14723">
                  <c:v>0.0</c:v>
                </c:pt>
                <c:pt idx="14724">
                  <c:v>2.36391816675083E-6</c:v>
                </c:pt>
                <c:pt idx="14725">
                  <c:v>4.72783633350165E-6</c:v>
                </c:pt>
                <c:pt idx="14726">
                  <c:v>0.0</c:v>
                </c:pt>
                <c:pt idx="14727">
                  <c:v>0.0</c:v>
                </c:pt>
                <c:pt idx="14728">
                  <c:v>0.0</c:v>
                </c:pt>
                <c:pt idx="14729">
                  <c:v>4.72783633350165E-6</c:v>
                </c:pt>
                <c:pt idx="14730">
                  <c:v>0.0</c:v>
                </c:pt>
                <c:pt idx="14731">
                  <c:v>4.72783633350165E-6</c:v>
                </c:pt>
                <c:pt idx="14732">
                  <c:v>2.36391816675083E-6</c:v>
                </c:pt>
                <c:pt idx="14733">
                  <c:v>0.0</c:v>
                </c:pt>
                <c:pt idx="14734">
                  <c:v>7.09175450025248E-6</c:v>
                </c:pt>
                <c:pt idx="14735">
                  <c:v>7.09175450025248E-6</c:v>
                </c:pt>
                <c:pt idx="14736">
                  <c:v>0.0</c:v>
                </c:pt>
                <c:pt idx="14737">
                  <c:v>0.0</c:v>
                </c:pt>
                <c:pt idx="14738">
                  <c:v>2.36391816675083E-6</c:v>
                </c:pt>
                <c:pt idx="14739">
                  <c:v>0.0</c:v>
                </c:pt>
                <c:pt idx="14740">
                  <c:v>9.4556726670033E-6</c:v>
                </c:pt>
                <c:pt idx="14741">
                  <c:v>0.0</c:v>
                </c:pt>
                <c:pt idx="14742">
                  <c:v>4.72783633350165E-6</c:v>
                </c:pt>
                <c:pt idx="14743">
                  <c:v>7.09175450025248E-6</c:v>
                </c:pt>
                <c:pt idx="14744">
                  <c:v>2.36391816675083E-6</c:v>
                </c:pt>
                <c:pt idx="14745">
                  <c:v>0.0</c:v>
                </c:pt>
                <c:pt idx="14746">
                  <c:v>2.36391816675083E-6</c:v>
                </c:pt>
                <c:pt idx="14747">
                  <c:v>2.36391816675083E-6</c:v>
                </c:pt>
                <c:pt idx="14748">
                  <c:v>4.72783633350165E-6</c:v>
                </c:pt>
                <c:pt idx="14749">
                  <c:v>0.0</c:v>
                </c:pt>
                <c:pt idx="14750">
                  <c:v>2.36391816675083E-6</c:v>
                </c:pt>
                <c:pt idx="14751">
                  <c:v>2.36391816675083E-6</c:v>
                </c:pt>
                <c:pt idx="14752">
                  <c:v>4.72783633350165E-6</c:v>
                </c:pt>
                <c:pt idx="14753">
                  <c:v>2.36391816675083E-6</c:v>
                </c:pt>
                <c:pt idx="14754">
                  <c:v>4.72783633350165E-6</c:v>
                </c:pt>
                <c:pt idx="14755">
                  <c:v>0.0</c:v>
                </c:pt>
                <c:pt idx="14756">
                  <c:v>2.36391816675083E-6</c:v>
                </c:pt>
                <c:pt idx="14757">
                  <c:v>2.36391816675083E-6</c:v>
                </c:pt>
                <c:pt idx="14758">
                  <c:v>2.36391816675083E-6</c:v>
                </c:pt>
                <c:pt idx="14759">
                  <c:v>4.72783633350165E-6</c:v>
                </c:pt>
                <c:pt idx="14760">
                  <c:v>0.0</c:v>
                </c:pt>
                <c:pt idx="14761">
                  <c:v>9.4556726670033E-6</c:v>
                </c:pt>
                <c:pt idx="14762">
                  <c:v>2.36391816675083E-6</c:v>
                </c:pt>
                <c:pt idx="14763">
                  <c:v>2.36391816675083E-6</c:v>
                </c:pt>
                <c:pt idx="14764">
                  <c:v>2.36391816675083E-6</c:v>
                </c:pt>
                <c:pt idx="14765">
                  <c:v>0.0</c:v>
                </c:pt>
                <c:pt idx="14766">
                  <c:v>4.72783633350165E-6</c:v>
                </c:pt>
                <c:pt idx="14767">
                  <c:v>0.0</c:v>
                </c:pt>
                <c:pt idx="14768">
                  <c:v>2.36391816675083E-6</c:v>
                </c:pt>
                <c:pt idx="14769">
                  <c:v>2.36391816675083E-6</c:v>
                </c:pt>
                <c:pt idx="14770">
                  <c:v>0.0</c:v>
                </c:pt>
                <c:pt idx="14771">
                  <c:v>0.0</c:v>
                </c:pt>
                <c:pt idx="14772">
                  <c:v>2.36391816675083E-6</c:v>
                </c:pt>
                <c:pt idx="14773">
                  <c:v>0.0</c:v>
                </c:pt>
                <c:pt idx="14774">
                  <c:v>2.36391816675083E-6</c:v>
                </c:pt>
                <c:pt idx="14775">
                  <c:v>0.0</c:v>
                </c:pt>
                <c:pt idx="14776">
                  <c:v>4.72783633350165E-6</c:v>
                </c:pt>
                <c:pt idx="14777">
                  <c:v>0.0</c:v>
                </c:pt>
                <c:pt idx="14778">
                  <c:v>4.72783633350165E-6</c:v>
                </c:pt>
                <c:pt idx="14779">
                  <c:v>0.0</c:v>
                </c:pt>
                <c:pt idx="14780">
                  <c:v>2.36391816675083E-6</c:v>
                </c:pt>
                <c:pt idx="14781">
                  <c:v>2.36391816675083E-6</c:v>
                </c:pt>
                <c:pt idx="14782">
                  <c:v>0.0</c:v>
                </c:pt>
                <c:pt idx="14783">
                  <c:v>2.36391816675083E-6</c:v>
                </c:pt>
                <c:pt idx="14784">
                  <c:v>2.36391816675083E-6</c:v>
                </c:pt>
                <c:pt idx="14785">
                  <c:v>0.0</c:v>
                </c:pt>
                <c:pt idx="14786">
                  <c:v>0.0</c:v>
                </c:pt>
                <c:pt idx="14787">
                  <c:v>0.0</c:v>
                </c:pt>
                <c:pt idx="14788">
                  <c:v>4.72783633350165E-6</c:v>
                </c:pt>
                <c:pt idx="14789">
                  <c:v>2.36391816675083E-6</c:v>
                </c:pt>
                <c:pt idx="14790">
                  <c:v>2.36391816675083E-6</c:v>
                </c:pt>
                <c:pt idx="14791">
                  <c:v>2.36391816675083E-6</c:v>
                </c:pt>
                <c:pt idx="14792">
                  <c:v>9.4556726670033E-6</c:v>
                </c:pt>
                <c:pt idx="14793">
                  <c:v>4.72783633350165E-6</c:v>
                </c:pt>
                <c:pt idx="14794">
                  <c:v>0.0</c:v>
                </c:pt>
                <c:pt idx="14795">
                  <c:v>2.36391816675083E-6</c:v>
                </c:pt>
                <c:pt idx="14796">
                  <c:v>2.36391816675083E-6</c:v>
                </c:pt>
                <c:pt idx="14797">
                  <c:v>2.36391816675083E-6</c:v>
                </c:pt>
                <c:pt idx="14798">
                  <c:v>4.72783633350165E-6</c:v>
                </c:pt>
                <c:pt idx="14799">
                  <c:v>2.36391816675083E-6</c:v>
                </c:pt>
                <c:pt idx="14800">
                  <c:v>0.0</c:v>
                </c:pt>
                <c:pt idx="14801">
                  <c:v>2.36391816675083E-6</c:v>
                </c:pt>
                <c:pt idx="14802">
                  <c:v>2.36391816675083E-6</c:v>
                </c:pt>
                <c:pt idx="14803">
                  <c:v>4.72783633350165E-6</c:v>
                </c:pt>
                <c:pt idx="14804">
                  <c:v>2.36391816675083E-6</c:v>
                </c:pt>
                <c:pt idx="14805">
                  <c:v>0.0</c:v>
                </c:pt>
                <c:pt idx="14806">
                  <c:v>0.0</c:v>
                </c:pt>
                <c:pt idx="14807">
                  <c:v>0.0</c:v>
                </c:pt>
                <c:pt idx="14808">
                  <c:v>2.36391816675083E-6</c:v>
                </c:pt>
                <c:pt idx="14809">
                  <c:v>2.36391816675083E-6</c:v>
                </c:pt>
                <c:pt idx="14810">
                  <c:v>2.36391816675083E-6</c:v>
                </c:pt>
                <c:pt idx="14811">
                  <c:v>2.36391816675083E-6</c:v>
                </c:pt>
                <c:pt idx="14812">
                  <c:v>2.36391816675083E-6</c:v>
                </c:pt>
                <c:pt idx="14813">
                  <c:v>4.72783633350165E-6</c:v>
                </c:pt>
                <c:pt idx="14814">
                  <c:v>0.0</c:v>
                </c:pt>
                <c:pt idx="14815">
                  <c:v>4.72783633350165E-6</c:v>
                </c:pt>
                <c:pt idx="14816">
                  <c:v>2.36391816675083E-6</c:v>
                </c:pt>
                <c:pt idx="14817">
                  <c:v>2.36391816675083E-6</c:v>
                </c:pt>
                <c:pt idx="14818">
                  <c:v>2.36391816675083E-6</c:v>
                </c:pt>
                <c:pt idx="14819">
                  <c:v>2.36391816675083E-6</c:v>
                </c:pt>
                <c:pt idx="14820">
                  <c:v>2.36391816675083E-6</c:v>
                </c:pt>
                <c:pt idx="14821">
                  <c:v>2.36391816675083E-6</c:v>
                </c:pt>
                <c:pt idx="14822">
                  <c:v>2.36391816675083E-6</c:v>
                </c:pt>
                <c:pt idx="14823">
                  <c:v>2.36391816675083E-6</c:v>
                </c:pt>
                <c:pt idx="14824">
                  <c:v>2.36391816675083E-6</c:v>
                </c:pt>
                <c:pt idx="14825">
                  <c:v>4.72783633350165E-6</c:v>
                </c:pt>
                <c:pt idx="14826">
                  <c:v>0.0</c:v>
                </c:pt>
                <c:pt idx="14827">
                  <c:v>2.36391816675083E-6</c:v>
                </c:pt>
                <c:pt idx="14828">
                  <c:v>4.72783633350165E-6</c:v>
                </c:pt>
                <c:pt idx="14829">
                  <c:v>2.36391816675083E-6</c:v>
                </c:pt>
                <c:pt idx="14830">
                  <c:v>4.72783633350165E-6</c:v>
                </c:pt>
                <c:pt idx="14831">
                  <c:v>2.36391816675083E-6</c:v>
                </c:pt>
                <c:pt idx="14832">
                  <c:v>0.0</c:v>
                </c:pt>
                <c:pt idx="14833">
                  <c:v>2.36391816675083E-6</c:v>
                </c:pt>
                <c:pt idx="14834">
                  <c:v>2.36391816675083E-6</c:v>
                </c:pt>
                <c:pt idx="14835">
                  <c:v>2.36391816675083E-6</c:v>
                </c:pt>
                <c:pt idx="14836">
                  <c:v>4.72783633350165E-6</c:v>
                </c:pt>
                <c:pt idx="14837">
                  <c:v>2.36391816675083E-6</c:v>
                </c:pt>
                <c:pt idx="14838">
                  <c:v>2.36391816675083E-6</c:v>
                </c:pt>
                <c:pt idx="14839">
                  <c:v>2.36391816675083E-6</c:v>
                </c:pt>
                <c:pt idx="14840">
                  <c:v>2.36391816675083E-6</c:v>
                </c:pt>
                <c:pt idx="14841">
                  <c:v>4.72783633350165E-6</c:v>
                </c:pt>
                <c:pt idx="14842">
                  <c:v>0.0</c:v>
                </c:pt>
                <c:pt idx="14843">
                  <c:v>0.0</c:v>
                </c:pt>
                <c:pt idx="14844">
                  <c:v>2.36391816675083E-6</c:v>
                </c:pt>
                <c:pt idx="14845">
                  <c:v>2.36391816675083E-6</c:v>
                </c:pt>
                <c:pt idx="14846">
                  <c:v>0.0</c:v>
                </c:pt>
                <c:pt idx="14847">
                  <c:v>2.36391816675083E-6</c:v>
                </c:pt>
                <c:pt idx="14848">
                  <c:v>2.36391816675083E-6</c:v>
                </c:pt>
                <c:pt idx="14849">
                  <c:v>0.0</c:v>
                </c:pt>
                <c:pt idx="14850">
                  <c:v>2.36391816675083E-6</c:v>
                </c:pt>
                <c:pt idx="14851">
                  <c:v>7.09175450025248E-6</c:v>
                </c:pt>
                <c:pt idx="14852">
                  <c:v>4.72783633350165E-6</c:v>
                </c:pt>
                <c:pt idx="14853">
                  <c:v>7.09175450025248E-6</c:v>
                </c:pt>
                <c:pt idx="14854">
                  <c:v>2.36391816675083E-6</c:v>
                </c:pt>
                <c:pt idx="14855">
                  <c:v>4.72783633350165E-6</c:v>
                </c:pt>
                <c:pt idx="14856">
                  <c:v>2.36391816675083E-6</c:v>
                </c:pt>
                <c:pt idx="14857">
                  <c:v>0.0</c:v>
                </c:pt>
                <c:pt idx="14858">
                  <c:v>4.72783633350165E-6</c:v>
                </c:pt>
                <c:pt idx="14859">
                  <c:v>2.36391816675083E-6</c:v>
                </c:pt>
                <c:pt idx="14860">
                  <c:v>0.0</c:v>
                </c:pt>
                <c:pt idx="14861">
                  <c:v>4.72783633350165E-6</c:v>
                </c:pt>
                <c:pt idx="14862">
                  <c:v>2.36391816675083E-6</c:v>
                </c:pt>
                <c:pt idx="14863">
                  <c:v>2.36391816675083E-6</c:v>
                </c:pt>
                <c:pt idx="14864">
                  <c:v>0.0</c:v>
                </c:pt>
                <c:pt idx="14865">
                  <c:v>2.36391816675083E-6</c:v>
                </c:pt>
                <c:pt idx="14866">
                  <c:v>2.36391816675083E-6</c:v>
                </c:pt>
                <c:pt idx="14867">
                  <c:v>7.09175450025248E-6</c:v>
                </c:pt>
                <c:pt idx="14868">
                  <c:v>2.36391816675083E-6</c:v>
                </c:pt>
                <c:pt idx="14869">
                  <c:v>4.72783633350165E-6</c:v>
                </c:pt>
                <c:pt idx="14870">
                  <c:v>2.36391816675083E-6</c:v>
                </c:pt>
                <c:pt idx="14871">
                  <c:v>0.0</c:v>
                </c:pt>
                <c:pt idx="14872">
                  <c:v>2.36391816675083E-6</c:v>
                </c:pt>
                <c:pt idx="14873">
                  <c:v>2.36391816675083E-6</c:v>
                </c:pt>
                <c:pt idx="14874">
                  <c:v>2.36391816675083E-6</c:v>
                </c:pt>
                <c:pt idx="14875">
                  <c:v>2.36391816675083E-6</c:v>
                </c:pt>
                <c:pt idx="14876">
                  <c:v>4.72783633350165E-6</c:v>
                </c:pt>
                <c:pt idx="14877">
                  <c:v>4.72783633350165E-6</c:v>
                </c:pt>
                <c:pt idx="14878">
                  <c:v>4.72783633350165E-6</c:v>
                </c:pt>
                <c:pt idx="14879">
                  <c:v>2.36391816675083E-6</c:v>
                </c:pt>
                <c:pt idx="14880">
                  <c:v>2.36391816675083E-6</c:v>
                </c:pt>
                <c:pt idx="14881">
                  <c:v>0.0</c:v>
                </c:pt>
                <c:pt idx="14882">
                  <c:v>2.36391816675083E-6</c:v>
                </c:pt>
                <c:pt idx="14883">
                  <c:v>2.36391816675083E-6</c:v>
                </c:pt>
                <c:pt idx="14884">
                  <c:v>0.0</c:v>
                </c:pt>
                <c:pt idx="14885">
                  <c:v>2.36391816675083E-6</c:v>
                </c:pt>
                <c:pt idx="14886">
                  <c:v>0.0</c:v>
                </c:pt>
                <c:pt idx="14887">
                  <c:v>4.72783633350165E-6</c:v>
                </c:pt>
                <c:pt idx="14888">
                  <c:v>7.09175450025248E-6</c:v>
                </c:pt>
                <c:pt idx="14889">
                  <c:v>7.09175450025248E-6</c:v>
                </c:pt>
                <c:pt idx="14890">
                  <c:v>7.09175450025248E-6</c:v>
                </c:pt>
                <c:pt idx="14891">
                  <c:v>4.72783633350165E-6</c:v>
                </c:pt>
                <c:pt idx="14892">
                  <c:v>4.72783633350165E-6</c:v>
                </c:pt>
                <c:pt idx="14893">
                  <c:v>4.72783633350165E-6</c:v>
                </c:pt>
                <c:pt idx="14894">
                  <c:v>2.36391816675083E-6</c:v>
                </c:pt>
                <c:pt idx="14895">
                  <c:v>4.72783633350165E-6</c:v>
                </c:pt>
                <c:pt idx="14896">
                  <c:v>2.36391816675083E-6</c:v>
                </c:pt>
                <c:pt idx="14897">
                  <c:v>2.36391816675083E-6</c:v>
                </c:pt>
                <c:pt idx="14898">
                  <c:v>2.36391816675083E-6</c:v>
                </c:pt>
                <c:pt idx="14899">
                  <c:v>0.0</c:v>
                </c:pt>
                <c:pt idx="14900">
                  <c:v>2.36391816675083E-6</c:v>
                </c:pt>
                <c:pt idx="14901">
                  <c:v>2.36391816675083E-6</c:v>
                </c:pt>
                <c:pt idx="14902">
                  <c:v>0.0</c:v>
                </c:pt>
                <c:pt idx="14903">
                  <c:v>4.72783633350165E-6</c:v>
                </c:pt>
                <c:pt idx="14904">
                  <c:v>7.09175450025248E-6</c:v>
                </c:pt>
                <c:pt idx="14905">
                  <c:v>2.36391816675083E-6</c:v>
                </c:pt>
                <c:pt idx="14906">
                  <c:v>2.36391816675083E-6</c:v>
                </c:pt>
                <c:pt idx="14907">
                  <c:v>0.0</c:v>
                </c:pt>
                <c:pt idx="14908">
                  <c:v>4.72783633350165E-6</c:v>
                </c:pt>
                <c:pt idx="14909">
                  <c:v>0.0</c:v>
                </c:pt>
                <c:pt idx="14910">
                  <c:v>2.36391816675083E-6</c:v>
                </c:pt>
                <c:pt idx="14911">
                  <c:v>2.36391816675083E-6</c:v>
                </c:pt>
                <c:pt idx="14912">
                  <c:v>4.72783633350165E-6</c:v>
                </c:pt>
                <c:pt idx="14913">
                  <c:v>2.36391816675083E-6</c:v>
                </c:pt>
                <c:pt idx="14914">
                  <c:v>0.0</c:v>
                </c:pt>
                <c:pt idx="14915">
                  <c:v>7.09175450025248E-6</c:v>
                </c:pt>
                <c:pt idx="14916">
                  <c:v>4.72783633350165E-6</c:v>
                </c:pt>
                <c:pt idx="14917">
                  <c:v>4.72783633350165E-6</c:v>
                </c:pt>
                <c:pt idx="14918">
                  <c:v>0.0</c:v>
                </c:pt>
                <c:pt idx="14919">
                  <c:v>4.72783633350165E-6</c:v>
                </c:pt>
                <c:pt idx="14920">
                  <c:v>0.0</c:v>
                </c:pt>
                <c:pt idx="14921">
                  <c:v>7.09175450025248E-6</c:v>
                </c:pt>
                <c:pt idx="14922">
                  <c:v>2.36391816675083E-6</c:v>
                </c:pt>
                <c:pt idx="14923">
                  <c:v>4.72783633350165E-6</c:v>
                </c:pt>
                <c:pt idx="14924">
                  <c:v>0.0</c:v>
                </c:pt>
                <c:pt idx="14925">
                  <c:v>4.72783633350165E-6</c:v>
                </c:pt>
                <c:pt idx="14926">
                  <c:v>0.0</c:v>
                </c:pt>
                <c:pt idx="14927">
                  <c:v>2.36391816675083E-6</c:v>
                </c:pt>
                <c:pt idx="14928">
                  <c:v>0.0</c:v>
                </c:pt>
                <c:pt idx="14929">
                  <c:v>0.0</c:v>
                </c:pt>
                <c:pt idx="14930">
                  <c:v>2.36391816675083E-6</c:v>
                </c:pt>
                <c:pt idx="14931">
                  <c:v>4.72783633350165E-6</c:v>
                </c:pt>
                <c:pt idx="14932">
                  <c:v>0.0</c:v>
                </c:pt>
                <c:pt idx="14933">
                  <c:v>0.0</c:v>
                </c:pt>
                <c:pt idx="14934">
                  <c:v>4.72783633350165E-6</c:v>
                </c:pt>
                <c:pt idx="14935">
                  <c:v>2.36391816675083E-6</c:v>
                </c:pt>
                <c:pt idx="14936">
                  <c:v>2.36391816675083E-6</c:v>
                </c:pt>
                <c:pt idx="14937">
                  <c:v>2.36391816675083E-6</c:v>
                </c:pt>
                <c:pt idx="14938">
                  <c:v>7.09175450025248E-6</c:v>
                </c:pt>
                <c:pt idx="14939">
                  <c:v>4.72783633350165E-6</c:v>
                </c:pt>
                <c:pt idx="14940">
                  <c:v>0.0</c:v>
                </c:pt>
                <c:pt idx="14941">
                  <c:v>0.0</c:v>
                </c:pt>
                <c:pt idx="14942">
                  <c:v>0.0</c:v>
                </c:pt>
                <c:pt idx="14943">
                  <c:v>4.72783633350165E-6</c:v>
                </c:pt>
                <c:pt idx="14944">
                  <c:v>0.0</c:v>
                </c:pt>
                <c:pt idx="14945">
                  <c:v>2.36391816675083E-6</c:v>
                </c:pt>
                <c:pt idx="14946">
                  <c:v>0.0</c:v>
                </c:pt>
                <c:pt idx="14947">
                  <c:v>0.0</c:v>
                </c:pt>
                <c:pt idx="14948">
                  <c:v>0.0</c:v>
                </c:pt>
                <c:pt idx="14949">
                  <c:v>0.0</c:v>
                </c:pt>
                <c:pt idx="14950">
                  <c:v>2.36391816675083E-6</c:v>
                </c:pt>
                <c:pt idx="14951">
                  <c:v>0.0</c:v>
                </c:pt>
                <c:pt idx="14952">
                  <c:v>2.36391816675083E-6</c:v>
                </c:pt>
                <c:pt idx="14953">
                  <c:v>0.0</c:v>
                </c:pt>
                <c:pt idx="14954">
                  <c:v>0.0</c:v>
                </c:pt>
                <c:pt idx="14955">
                  <c:v>0.0</c:v>
                </c:pt>
                <c:pt idx="14956">
                  <c:v>2.36391816675083E-6</c:v>
                </c:pt>
                <c:pt idx="14957">
                  <c:v>0.0</c:v>
                </c:pt>
                <c:pt idx="14958">
                  <c:v>2.36391816675083E-6</c:v>
                </c:pt>
                <c:pt idx="14959">
                  <c:v>2.36391816675083E-6</c:v>
                </c:pt>
                <c:pt idx="14960">
                  <c:v>0.0</c:v>
                </c:pt>
                <c:pt idx="14961">
                  <c:v>0.0</c:v>
                </c:pt>
                <c:pt idx="14962">
                  <c:v>4.72783633350165E-6</c:v>
                </c:pt>
                <c:pt idx="14963">
                  <c:v>2.36391816675083E-6</c:v>
                </c:pt>
                <c:pt idx="14964">
                  <c:v>2.36391816675083E-6</c:v>
                </c:pt>
                <c:pt idx="14965">
                  <c:v>0.0</c:v>
                </c:pt>
                <c:pt idx="14966">
                  <c:v>0.0</c:v>
                </c:pt>
                <c:pt idx="14967">
                  <c:v>2.36391816675083E-6</c:v>
                </c:pt>
                <c:pt idx="14968">
                  <c:v>4.72783633350165E-6</c:v>
                </c:pt>
                <c:pt idx="14969">
                  <c:v>2.36391816675083E-6</c:v>
                </c:pt>
                <c:pt idx="14970">
                  <c:v>7.09175450025248E-6</c:v>
                </c:pt>
                <c:pt idx="14971">
                  <c:v>2.36391816675083E-6</c:v>
                </c:pt>
                <c:pt idx="14972">
                  <c:v>4.72783633350165E-6</c:v>
                </c:pt>
                <c:pt idx="14973">
                  <c:v>4.72783633350165E-6</c:v>
                </c:pt>
                <c:pt idx="14974">
                  <c:v>4.72783633350165E-6</c:v>
                </c:pt>
                <c:pt idx="14975">
                  <c:v>0.0</c:v>
                </c:pt>
                <c:pt idx="14976">
                  <c:v>2.36391816675083E-6</c:v>
                </c:pt>
                <c:pt idx="14977">
                  <c:v>0.0</c:v>
                </c:pt>
                <c:pt idx="14978">
                  <c:v>2.36391816675083E-6</c:v>
                </c:pt>
                <c:pt idx="14979">
                  <c:v>0.0</c:v>
                </c:pt>
                <c:pt idx="14980">
                  <c:v>2.36391816675083E-6</c:v>
                </c:pt>
                <c:pt idx="14981">
                  <c:v>2.36391816675083E-6</c:v>
                </c:pt>
                <c:pt idx="14982">
                  <c:v>0.0</c:v>
                </c:pt>
                <c:pt idx="14983">
                  <c:v>2.36391816675083E-6</c:v>
                </c:pt>
                <c:pt idx="14984">
                  <c:v>4.72783633350165E-6</c:v>
                </c:pt>
                <c:pt idx="14985">
                  <c:v>0.0</c:v>
                </c:pt>
                <c:pt idx="14986">
                  <c:v>2.36391816675083E-6</c:v>
                </c:pt>
                <c:pt idx="14987">
                  <c:v>2.36391816675083E-6</c:v>
                </c:pt>
                <c:pt idx="14988">
                  <c:v>2.36391816675083E-6</c:v>
                </c:pt>
                <c:pt idx="14989">
                  <c:v>2.36391816675083E-6</c:v>
                </c:pt>
                <c:pt idx="14990">
                  <c:v>0.0</c:v>
                </c:pt>
                <c:pt idx="14991">
                  <c:v>4.72783633350165E-6</c:v>
                </c:pt>
                <c:pt idx="14992">
                  <c:v>2.36391816675083E-6</c:v>
                </c:pt>
                <c:pt idx="14993">
                  <c:v>0.0</c:v>
                </c:pt>
                <c:pt idx="14994">
                  <c:v>2.36391816675083E-6</c:v>
                </c:pt>
                <c:pt idx="14995">
                  <c:v>2.36391816675083E-6</c:v>
                </c:pt>
                <c:pt idx="14996">
                  <c:v>7.09175450025248E-6</c:v>
                </c:pt>
                <c:pt idx="14997">
                  <c:v>2.36391816675083E-6</c:v>
                </c:pt>
                <c:pt idx="14998">
                  <c:v>0.0</c:v>
                </c:pt>
                <c:pt idx="14999">
                  <c:v>4.72783633350165E-6</c:v>
                </c:pt>
                <c:pt idx="15000">
                  <c:v>0.0</c:v>
                </c:pt>
                <c:pt idx="15001">
                  <c:v>1.18195908337541E-5</c:v>
                </c:pt>
                <c:pt idx="15002">
                  <c:v>0.0</c:v>
                </c:pt>
                <c:pt idx="15003">
                  <c:v>0.0</c:v>
                </c:pt>
                <c:pt idx="15004">
                  <c:v>2.36391816675083E-6</c:v>
                </c:pt>
                <c:pt idx="15005">
                  <c:v>2.36391816675083E-6</c:v>
                </c:pt>
                <c:pt idx="15006">
                  <c:v>2.36391816675083E-6</c:v>
                </c:pt>
                <c:pt idx="15007">
                  <c:v>2.36391816675083E-6</c:v>
                </c:pt>
                <c:pt idx="15008">
                  <c:v>0.0</c:v>
                </c:pt>
                <c:pt idx="15009">
                  <c:v>0.0</c:v>
                </c:pt>
                <c:pt idx="15010">
                  <c:v>7.09175450025248E-6</c:v>
                </c:pt>
                <c:pt idx="15011">
                  <c:v>2.36391816675083E-6</c:v>
                </c:pt>
                <c:pt idx="15012">
                  <c:v>2.36391816675083E-6</c:v>
                </c:pt>
                <c:pt idx="15013">
                  <c:v>7.09175450025248E-6</c:v>
                </c:pt>
                <c:pt idx="15014">
                  <c:v>2.36391816675083E-6</c:v>
                </c:pt>
                <c:pt idx="15015">
                  <c:v>4.72783633350165E-6</c:v>
                </c:pt>
                <c:pt idx="15016">
                  <c:v>2.36391816675083E-6</c:v>
                </c:pt>
                <c:pt idx="15017">
                  <c:v>2.36391816675083E-6</c:v>
                </c:pt>
                <c:pt idx="15018">
                  <c:v>4.72783633350165E-6</c:v>
                </c:pt>
                <c:pt idx="15019">
                  <c:v>4.72783633350165E-6</c:v>
                </c:pt>
                <c:pt idx="15020">
                  <c:v>4.72783633350165E-6</c:v>
                </c:pt>
                <c:pt idx="15021">
                  <c:v>0.0</c:v>
                </c:pt>
                <c:pt idx="15022">
                  <c:v>0.0</c:v>
                </c:pt>
                <c:pt idx="15023">
                  <c:v>0.0</c:v>
                </c:pt>
                <c:pt idx="15024">
                  <c:v>2.36391816675083E-6</c:v>
                </c:pt>
                <c:pt idx="15025">
                  <c:v>0.0</c:v>
                </c:pt>
                <c:pt idx="15026">
                  <c:v>2.36391816675083E-6</c:v>
                </c:pt>
                <c:pt idx="15027">
                  <c:v>0.0</c:v>
                </c:pt>
                <c:pt idx="15028">
                  <c:v>0.0</c:v>
                </c:pt>
                <c:pt idx="15029">
                  <c:v>4.72783633350165E-6</c:v>
                </c:pt>
                <c:pt idx="15030">
                  <c:v>2.36391816675083E-6</c:v>
                </c:pt>
                <c:pt idx="15031">
                  <c:v>0.0</c:v>
                </c:pt>
                <c:pt idx="15032">
                  <c:v>2.36391816675083E-6</c:v>
                </c:pt>
                <c:pt idx="15033">
                  <c:v>2.36391816675083E-6</c:v>
                </c:pt>
                <c:pt idx="15034">
                  <c:v>7.09175450025248E-6</c:v>
                </c:pt>
                <c:pt idx="15035">
                  <c:v>0.0</c:v>
                </c:pt>
                <c:pt idx="15036">
                  <c:v>0.0</c:v>
                </c:pt>
                <c:pt idx="15037">
                  <c:v>4.72783633350165E-6</c:v>
                </c:pt>
                <c:pt idx="15038">
                  <c:v>0.0</c:v>
                </c:pt>
                <c:pt idx="15039">
                  <c:v>2.36391816675083E-6</c:v>
                </c:pt>
                <c:pt idx="15040">
                  <c:v>2.36391816675083E-6</c:v>
                </c:pt>
                <c:pt idx="15041">
                  <c:v>2.36391816675083E-6</c:v>
                </c:pt>
                <c:pt idx="15042">
                  <c:v>2.36391816675083E-6</c:v>
                </c:pt>
                <c:pt idx="15043">
                  <c:v>2.36391816675083E-6</c:v>
                </c:pt>
                <c:pt idx="15044">
                  <c:v>2.36391816675083E-6</c:v>
                </c:pt>
                <c:pt idx="15045">
                  <c:v>0.0</c:v>
                </c:pt>
                <c:pt idx="15046">
                  <c:v>2.36391816675083E-6</c:v>
                </c:pt>
                <c:pt idx="15047">
                  <c:v>4.72783633350165E-6</c:v>
                </c:pt>
                <c:pt idx="15048">
                  <c:v>4.72783633350165E-6</c:v>
                </c:pt>
                <c:pt idx="15049">
                  <c:v>0.0</c:v>
                </c:pt>
                <c:pt idx="15050">
                  <c:v>0.0</c:v>
                </c:pt>
                <c:pt idx="15051">
                  <c:v>0.0</c:v>
                </c:pt>
                <c:pt idx="15052">
                  <c:v>2.36391816675083E-6</c:v>
                </c:pt>
                <c:pt idx="15053">
                  <c:v>2.36391816675083E-6</c:v>
                </c:pt>
                <c:pt idx="15054">
                  <c:v>0.0</c:v>
                </c:pt>
                <c:pt idx="15055">
                  <c:v>0.0</c:v>
                </c:pt>
                <c:pt idx="15056">
                  <c:v>2.36391816675083E-6</c:v>
                </c:pt>
                <c:pt idx="15057">
                  <c:v>2.36391816675083E-6</c:v>
                </c:pt>
                <c:pt idx="15058">
                  <c:v>4.72783633350165E-6</c:v>
                </c:pt>
                <c:pt idx="15059">
                  <c:v>0.0</c:v>
                </c:pt>
                <c:pt idx="15060">
                  <c:v>0.0</c:v>
                </c:pt>
                <c:pt idx="15061">
                  <c:v>0.0</c:v>
                </c:pt>
                <c:pt idx="15062">
                  <c:v>4.72783633350165E-6</c:v>
                </c:pt>
                <c:pt idx="15063">
                  <c:v>4.72783633350165E-6</c:v>
                </c:pt>
                <c:pt idx="15064">
                  <c:v>2.36391816675083E-6</c:v>
                </c:pt>
                <c:pt idx="15065">
                  <c:v>0.0</c:v>
                </c:pt>
                <c:pt idx="15066">
                  <c:v>0.0</c:v>
                </c:pt>
                <c:pt idx="15067">
                  <c:v>4.72783633350165E-6</c:v>
                </c:pt>
                <c:pt idx="15068">
                  <c:v>4.72783633350165E-6</c:v>
                </c:pt>
                <c:pt idx="15069">
                  <c:v>2.36391816675083E-6</c:v>
                </c:pt>
                <c:pt idx="15070">
                  <c:v>7.09175450025248E-6</c:v>
                </c:pt>
                <c:pt idx="15071">
                  <c:v>2.36391816675083E-6</c:v>
                </c:pt>
                <c:pt idx="15072">
                  <c:v>2.36391816675083E-6</c:v>
                </c:pt>
                <c:pt idx="15073">
                  <c:v>2.36391816675083E-6</c:v>
                </c:pt>
                <c:pt idx="15074">
                  <c:v>2.36391816675083E-6</c:v>
                </c:pt>
                <c:pt idx="15075">
                  <c:v>2.36391816675083E-6</c:v>
                </c:pt>
                <c:pt idx="15076">
                  <c:v>2.36391816675083E-6</c:v>
                </c:pt>
                <c:pt idx="15077">
                  <c:v>2.36391816675083E-6</c:v>
                </c:pt>
                <c:pt idx="15078">
                  <c:v>2.36391816675083E-6</c:v>
                </c:pt>
                <c:pt idx="15079">
                  <c:v>2.36391816675083E-6</c:v>
                </c:pt>
                <c:pt idx="15080">
                  <c:v>2.36391816675083E-6</c:v>
                </c:pt>
                <c:pt idx="15081">
                  <c:v>2.36391816675083E-6</c:v>
                </c:pt>
                <c:pt idx="15082">
                  <c:v>2.36391816675083E-6</c:v>
                </c:pt>
                <c:pt idx="15083">
                  <c:v>4.72783633350165E-6</c:v>
                </c:pt>
                <c:pt idx="15084">
                  <c:v>2.36391816675083E-6</c:v>
                </c:pt>
                <c:pt idx="15085">
                  <c:v>4.72783633350165E-6</c:v>
                </c:pt>
                <c:pt idx="15086">
                  <c:v>0.0</c:v>
                </c:pt>
                <c:pt idx="15087">
                  <c:v>2.36391816675083E-6</c:v>
                </c:pt>
                <c:pt idx="15088">
                  <c:v>7.09175450025248E-6</c:v>
                </c:pt>
                <c:pt idx="15089">
                  <c:v>2.36391816675083E-6</c:v>
                </c:pt>
                <c:pt idx="15090">
                  <c:v>2.36391816675083E-6</c:v>
                </c:pt>
                <c:pt idx="15091">
                  <c:v>2.36391816675083E-6</c:v>
                </c:pt>
                <c:pt idx="15092">
                  <c:v>0.0</c:v>
                </c:pt>
                <c:pt idx="15093">
                  <c:v>2.36391816675083E-6</c:v>
                </c:pt>
                <c:pt idx="15094">
                  <c:v>0.0</c:v>
                </c:pt>
                <c:pt idx="15095">
                  <c:v>0.0</c:v>
                </c:pt>
                <c:pt idx="15096">
                  <c:v>2.36391816675083E-6</c:v>
                </c:pt>
                <c:pt idx="15097">
                  <c:v>0.0</c:v>
                </c:pt>
                <c:pt idx="15098">
                  <c:v>4.72783633350165E-6</c:v>
                </c:pt>
                <c:pt idx="15099">
                  <c:v>2.36391816675083E-6</c:v>
                </c:pt>
                <c:pt idx="15100">
                  <c:v>4.72783633350165E-6</c:v>
                </c:pt>
                <c:pt idx="15101">
                  <c:v>2.36391816675083E-6</c:v>
                </c:pt>
                <c:pt idx="15102">
                  <c:v>0.0</c:v>
                </c:pt>
                <c:pt idx="15103">
                  <c:v>0.0</c:v>
                </c:pt>
                <c:pt idx="15104">
                  <c:v>0.0</c:v>
                </c:pt>
                <c:pt idx="15105">
                  <c:v>0.0</c:v>
                </c:pt>
                <c:pt idx="15106">
                  <c:v>0.0</c:v>
                </c:pt>
                <c:pt idx="15107">
                  <c:v>2.36391816675083E-6</c:v>
                </c:pt>
                <c:pt idx="15108">
                  <c:v>0.0</c:v>
                </c:pt>
                <c:pt idx="15109">
                  <c:v>0.0</c:v>
                </c:pt>
                <c:pt idx="15110">
                  <c:v>2.36391816675083E-6</c:v>
                </c:pt>
                <c:pt idx="15111">
                  <c:v>2.36391816675083E-6</c:v>
                </c:pt>
                <c:pt idx="15112">
                  <c:v>0.0</c:v>
                </c:pt>
                <c:pt idx="15113">
                  <c:v>4.72783633350165E-6</c:v>
                </c:pt>
                <c:pt idx="15114">
                  <c:v>4.72783633350165E-6</c:v>
                </c:pt>
                <c:pt idx="15115">
                  <c:v>2.36391816675083E-6</c:v>
                </c:pt>
                <c:pt idx="15116">
                  <c:v>7.09175450025248E-6</c:v>
                </c:pt>
                <c:pt idx="15117">
                  <c:v>0.0</c:v>
                </c:pt>
                <c:pt idx="15118">
                  <c:v>4.72783633350165E-6</c:v>
                </c:pt>
                <c:pt idx="15119">
                  <c:v>0.0</c:v>
                </c:pt>
                <c:pt idx="15120">
                  <c:v>4.72783633350165E-6</c:v>
                </c:pt>
                <c:pt idx="15121">
                  <c:v>0.0</c:v>
                </c:pt>
                <c:pt idx="15122">
                  <c:v>2.36391816675083E-6</c:v>
                </c:pt>
                <c:pt idx="15123">
                  <c:v>7.09175450025248E-6</c:v>
                </c:pt>
                <c:pt idx="15124">
                  <c:v>0.0</c:v>
                </c:pt>
                <c:pt idx="15125">
                  <c:v>4.72783633350165E-6</c:v>
                </c:pt>
                <c:pt idx="15126">
                  <c:v>2.36391816675083E-6</c:v>
                </c:pt>
                <c:pt idx="15127">
                  <c:v>4.72783633350165E-6</c:v>
                </c:pt>
                <c:pt idx="15128">
                  <c:v>9.4556726670033E-6</c:v>
                </c:pt>
                <c:pt idx="15129">
                  <c:v>2.36391816675083E-6</c:v>
                </c:pt>
                <c:pt idx="15130">
                  <c:v>0.0</c:v>
                </c:pt>
                <c:pt idx="15131">
                  <c:v>0.0</c:v>
                </c:pt>
                <c:pt idx="15132">
                  <c:v>0.0</c:v>
                </c:pt>
                <c:pt idx="15133">
                  <c:v>7.09175450025248E-6</c:v>
                </c:pt>
                <c:pt idx="15134">
                  <c:v>0.0</c:v>
                </c:pt>
                <c:pt idx="15135">
                  <c:v>4.72783633350165E-6</c:v>
                </c:pt>
                <c:pt idx="15136">
                  <c:v>2.36391816675083E-6</c:v>
                </c:pt>
                <c:pt idx="15137">
                  <c:v>2.36391816675083E-6</c:v>
                </c:pt>
                <c:pt idx="15138">
                  <c:v>2.36391816675083E-6</c:v>
                </c:pt>
                <c:pt idx="15139">
                  <c:v>2.36391816675083E-6</c:v>
                </c:pt>
                <c:pt idx="15140">
                  <c:v>2.36391816675083E-6</c:v>
                </c:pt>
                <c:pt idx="15141">
                  <c:v>2.36391816675083E-6</c:v>
                </c:pt>
                <c:pt idx="15142">
                  <c:v>7.09175450025248E-6</c:v>
                </c:pt>
                <c:pt idx="15143">
                  <c:v>4.72783633350165E-6</c:v>
                </c:pt>
                <c:pt idx="15144">
                  <c:v>4.72783633350165E-6</c:v>
                </c:pt>
                <c:pt idx="15145">
                  <c:v>9.4556726670033E-6</c:v>
                </c:pt>
                <c:pt idx="15146">
                  <c:v>9.4556726670033E-6</c:v>
                </c:pt>
                <c:pt idx="15147">
                  <c:v>2.36391816675083E-6</c:v>
                </c:pt>
                <c:pt idx="15148">
                  <c:v>2.36391816675083E-6</c:v>
                </c:pt>
                <c:pt idx="15149">
                  <c:v>2.36391816675083E-6</c:v>
                </c:pt>
                <c:pt idx="15150">
                  <c:v>2.36391816675083E-6</c:v>
                </c:pt>
                <c:pt idx="15151">
                  <c:v>7.09175450025248E-6</c:v>
                </c:pt>
                <c:pt idx="15152">
                  <c:v>2.36391816675083E-6</c:v>
                </c:pt>
                <c:pt idx="15153">
                  <c:v>2.36391816675083E-6</c:v>
                </c:pt>
                <c:pt idx="15154">
                  <c:v>9.4556726670033E-6</c:v>
                </c:pt>
                <c:pt idx="15155">
                  <c:v>2.36391816675083E-6</c:v>
                </c:pt>
                <c:pt idx="15156">
                  <c:v>0.0</c:v>
                </c:pt>
                <c:pt idx="15157">
                  <c:v>2.36391816675083E-6</c:v>
                </c:pt>
                <c:pt idx="15158">
                  <c:v>4.72783633350165E-6</c:v>
                </c:pt>
                <c:pt idx="15159">
                  <c:v>0.0</c:v>
                </c:pt>
                <c:pt idx="15160">
                  <c:v>2.36391816675083E-6</c:v>
                </c:pt>
                <c:pt idx="15161">
                  <c:v>7.09175450025248E-6</c:v>
                </c:pt>
                <c:pt idx="15162">
                  <c:v>4.72783633350165E-6</c:v>
                </c:pt>
                <c:pt idx="15163">
                  <c:v>0.0</c:v>
                </c:pt>
                <c:pt idx="15164">
                  <c:v>0.0</c:v>
                </c:pt>
                <c:pt idx="15165">
                  <c:v>2.36391816675083E-6</c:v>
                </c:pt>
                <c:pt idx="15166">
                  <c:v>0.0</c:v>
                </c:pt>
                <c:pt idx="15167">
                  <c:v>0.0</c:v>
                </c:pt>
                <c:pt idx="15168">
                  <c:v>2.36391816675083E-6</c:v>
                </c:pt>
                <c:pt idx="15169">
                  <c:v>2.36391816675083E-6</c:v>
                </c:pt>
                <c:pt idx="15170">
                  <c:v>2.36391816675083E-6</c:v>
                </c:pt>
                <c:pt idx="15171">
                  <c:v>0.0</c:v>
                </c:pt>
                <c:pt idx="15172">
                  <c:v>2.36391816675083E-6</c:v>
                </c:pt>
                <c:pt idx="15173">
                  <c:v>7.09175450025248E-6</c:v>
                </c:pt>
                <c:pt idx="15174">
                  <c:v>2.36391816675083E-6</c:v>
                </c:pt>
                <c:pt idx="15175">
                  <c:v>0.0</c:v>
                </c:pt>
                <c:pt idx="15176">
                  <c:v>2.36391816675083E-6</c:v>
                </c:pt>
                <c:pt idx="15177">
                  <c:v>7.09175450025248E-6</c:v>
                </c:pt>
                <c:pt idx="15178">
                  <c:v>2.36391816675083E-6</c:v>
                </c:pt>
                <c:pt idx="15179">
                  <c:v>0.0</c:v>
                </c:pt>
                <c:pt idx="15180">
                  <c:v>0.0</c:v>
                </c:pt>
                <c:pt idx="15181">
                  <c:v>0.0</c:v>
                </c:pt>
                <c:pt idx="15182">
                  <c:v>2.36391816675083E-6</c:v>
                </c:pt>
                <c:pt idx="15183">
                  <c:v>0.0</c:v>
                </c:pt>
                <c:pt idx="15184">
                  <c:v>0.0</c:v>
                </c:pt>
                <c:pt idx="15185">
                  <c:v>7.09175450025248E-6</c:v>
                </c:pt>
                <c:pt idx="15186">
                  <c:v>0.0</c:v>
                </c:pt>
                <c:pt idx="15187">
                  <c:v>0.0</c:v>
                </c:pt>
                <c:pt idx="15188">
                  <c:v>2.36391816675083E-6</c:v>
                </c:pt>
                <c:pt idx="15189">
                  <c:v>2.36391816675083E-6</c:v>
                </c:pt>
                <c:pt idx="15190">
                  <c:v>0.0</c:v>
                </c:pt>
                <c:pt idx="15191">
                  <c:v>4.72783633350165E-6</c:v>
                </c:pt>
                <c:pt idx="15192">
                  <c:v>0.0</c:v>
                </c:pt>
                <c:pt idx="15193">
                  <c:v>2.36391816675083E-6</c:v>
                </c:pt>
                <c:pt idx="15194">
                  <c:v>2.36391816675083E-6</c:v>
                </c:pt>
                <c:pt idx="15195">
                  <c:v>0.0</c:v>
                </c:pt>
                <c:pt idx="15196">
                  <c:v>2.36391816675083E-6</c:v>
                </c:pt>
                <c:pt idx="15197">
                  <c:v>4.72783633350165E-6</c:v>
                </c:pt>
                <c:pt idx="15198">
                  <c:v>4.72783633350165E-6</c:v>
                </c:pt>
                <c:pt idx="15199">
                  <c:v>0.0</c:v>
                </c:pt>
                <c:pt idx="15200">
                  <c:v>2.36391816675083E-6</c:v>
                </c:pt>
                <c:pt idx="15201">
                  <c:v>4.72783633350165E-6</c:v>
                </c:pt>
                <c:pt idx="15202">
                  <c:v>2.36391816675083E-6</c:v>
                </c:pt>
                <c:pt idx="15203">
                  <c:v>2.36391816675083E-6</c:v>
                </c:pt>
                <c:pt idx="15204">
                  <c:v>2.36391816675083E-6</c:v>
                </c:pt>
                <c:pt idx="15205">
                  <c:v>0.0</c:v>
                </c:pt>
                <c:pt idx="15206">
                  <c:v>4.72783633350165E-6</c:v>
                </c:pt>
                <c:pt idx="15207">
                  <c:v>4.72783633350165E-6</c:v>
                </c:pt>
                <c:pt idx="15208">
                  <c:v>2.36391816675083E-6</c:v>
                </c:pt>
                <c:pt idx="15209">
                  <c:v>9.4556726670033E-6</c:v>
                </c:pt>
                <c:pt idx="15210">
                  <c:v>0.0</c:v>
                </c:pt>
                <c:pt idx="15211">
                  <c:v>4.72783633350165E-6</c:v>
                </c:pt>
                <c:pt idx="15212">
                  <c:v>2.36391816675083E-6</c:v>
                </c:pt>
                <c:pt idx="15213">
                  <c:v>4.72783633350165E-6</c:v>
                </c:pt>
                <c:pt idx="15214">
                  <c:v>0.0</c:v>
                </c:pt>
                <c:pt idx="15215">
                  <c:v>7.09175450025248E-6</c:v>
                </c:pt>
                <c:pt idx="15216">
                  <c:v>4.72783633350165E-6</c:v>
                </c:pt>
                <c:pt idx="15217">
                  <c:v>2.36391816675083E-6</c:v>
                </c:pt>
                <c:pt idx="15218">
                  <c:v>2.36391816675083E-6</c:v>
                </c:pt>
                <c:pt idx="15219">
                  <c:v>4.72783633350165E-6</c:v>
                </c:pt>
                <c:pt idx="15220">
                  <c:v>2.36391816675083E-6</c:v>
                </c:pt>
                <c:pt idx="15221">
                  <c:v>4.72783633350165E-6</c:v>
                </c:pt>
                <c:pt idx="15222">
                  <c:v>0.0</c:v>
                </c:pt>
                <c:pt idx="15223">
                  <c:v>0.0</c:v>
                </c:pt>
                <c:pt idx="15224">
                  <c:v>0.0</c:v>
                </c:pt>
                <c:pt idx="15225">
                  <c:v>4.72783633350165E-6</c:v>
                </c:pt>
                <c:pt idx="15226">
                  <c:v>0.0</c:v>
                </c:pt>
                <c:pt idx="15227">
                  <c:v>2.36391816675083E-6</c:v>
                </c:pt>
                <c:pt idx="15228">
                  <c:v>0.0</c:v>
                </c:pt>
                <c:pt idx="15229">
                  <c:v>2.36391816675083E-6</c:v>
                </c:pt>
                <c:pt idx="15230">
                  <c:v>2.36391816675083E-6</c:v>
                </c:pt>
                <c:pt idx="15231">
                  <c:v>4.72783633350165E-6</c:v>
                </c:pt>
                <c:pt idx="15232">
                  <c:v>2.36391816675083E-6</c:v>
                </c:pt>
                <c:pt idx="15233">
                  <c:v>4.72783633350165E-6</c:v>
                </c:pt>
                <c:pt idx="15234">
                  <c:v>4.72783633350165E-6</c:v>
                </c:pt>
                <c:pt idx="15235">
                  <c:v>2.36391816675083E-6</c:v>
                </c:pt>
                <c:pt idx="15236">
                  <c:v>0.0</c:v>
                </c:pt>
                <c:pt idx="15237">
                  <c:v>2.36391816675083E-6</c:v>
                </c:pt>
                <c:pt idx="15238">
                  <c:v>2.36391816675083E-6</c:v>
                </c:pt>
                <c:pt idx="15239">
                  <c:v>2.36391816675083E-6</c:v>
                </c:pt>
                <c:pt idx="15240">
                  <c:v>0.0</c:v>
                </c:pt>
                <c:pt idx="15241">
                  <c:v>0.0</c:v>
                </c:pt>
                <c:pt idx="15242">
                  <c:v>0.0</c:v>
                </c:pt>
                <c:pt idx="15243">
                  <c:v>2.36391816675083E-6</c:v>
                </c:pt>
                <c:pt idx="15244">
                  <c:v>0.0</c:v>
                </c:pt>
                <c:pt idx="15245">
                  <c:v>0.0</c:v>
                </c:pt>
                <c:pt idx="15246">
                  <c:v>0.0</c:v>
                </c:pt>
                <c:pt idx="15247">
                  <c:v>2.36391816675083E-6</c:v>
                </c:pt>
                <c:pt idx="15248">
                  <c:v>0.0</c:v>
                </c:pt>
                <c:pt idx="15249">
                  <c:v>2.36391816675083E-6</c:v>
                </c:pt>
                <c:pt idx="15250">
                  <c:v>7.09175450025248E-6</c:v>
                </c:pt>
                <c:pt idx="15251">
                  <c:v>0.0</c:v>
                </c:pt>
                <c:pt idx="15252">
                  <c:v>0.0</c:v>
                </c:pt>
                <c:pt idx="15253">
                  <c:v>0.0</c:v>
                </c:pt>
                <c:pt idx="15254">
                  <c:v>0.0</c:v>
                </c:pt>
                <c:pt idx="15255">
                  <c:v>0.0</c:v>
                </c:pt>
                <c:pt idx="15256">
                  <c:v>0.0</c:v>
                </c:pt>
                <c:pt idx="15257">
                  <c:v>2.36391816675083E-6</c:v>
                </c:pt>
                <c:pt idx="15258">
                  <c:v>4.72783633350165E-6</c:v>
                </c:pt>
                <c:pt idx="15259">
                  <c:v>2.36391816675083E-6</c:v>
                </c:pt>
                <c:pt idx="15260">
                  <c:v>2.36391816675083E-6</c:v>
                </c:pt>
                <c:pt idx="15261">
                  <c:v>2.36391816675083E-6</c:v>
                </c:pt>
                <c:pt idx="15262">
                  <c:v>7.09175450025248E-6</c:v>
                </c:pt>
                <c:pt idx="15263">
                  <c:v>2.36391816675083E-6</c:v>
                </c:pt>
                <c:pt idx="15264">
                  <c:v>0.0</c:v>
                </c:pt>
                <c:pt idx="15265">
                  <c:v>0.0</c:v>
                </c:pt>
                <c:pt idx="15266">
                  <c:v>4.72783633350165E-6</c:v>
                </c:pt>
                <c:pt idx="15267">
                  <c:v>0.0</c:v>
                </c:pt>
                <c:pt idx="15268">
                  <c:v>0.0</c:v>
                </c:pt>
                <c:pt idx="15269">
                  <c:v>0.0</c:v>
                </c:pt>
                <c:pt idx="15270">
                  <c:v>0.0</c:v>
                </c:pt>
                <c:pt idx="15271">
                  <c:v>4.72783633350165E-6</c:v>
                </c:pt>
                <c:pt idx="15272">
                  <c:v>2.36391816675083E-6</c:v>
                </c:pt>
                <c:pt idx="15273">
                  <c:v>2.36391816675083E-6</c:v>
                </c:pt>
                <c:pt idx="15274">
                  <c:v>2.36391816675083E-6</c:v>
                </c:pt>
                <c:pt idx="15275">
                  <c:v>4.72783633350165E-6</c:v>
                </c:pt>
                <c:pt idx="15276">
                  <c:v>2.36391816675083E-6</c:v>
                </c:pt>
                <c:pt idx="15277">
                  <c:v>0.0</c:v>
                </c:pt>
                <c:pt idx="15278">
                  <c:v>7.09175450025248E-6</c:v>
                </c:pt>
                <c:pt idx="15279">
                  <c:v>0.0</c:v>
                </c:pt>
                <c:pt idx="15280">
                  <c:v>2.36391816675083E-6</c:v>
                </c:pt>
                <c:pt idx="15281">
                  <c:v>4.72783633350165E-6</c:v>
                </c:pt>
                <c:pt idx="15282">
                  <c:v>4.72783633350165E-6</c:v>
                </c:pt>
                <c:pt idx="15283">
                  <c:v>2.36391816675083E-6</c:v>
                </c:pt>
                <c:pt idx="15284">
                  <c:v>4.72783633350165E-6</c:v>
                </c:pt>
                <c:pt idx="15285">
                  <c:v>0.0</c:v>
                </c:pt>
                <c:pt idx="15286">
                  <c:v>0.0</c:v>
                </c:pt>
                <c:pt idx="15287">
                  <c:v>0.0</c:v>
                </c:pt>
                <c:pt idx="15288">
                  <c:v>0.0</c:v>
                </c:pt>
                <c:pt idx="15289">
                  <c:v>2.36391816675083E-6</c:v>
                </c:pt>
                <c:pt idx="15290">
                  <c:v>4.72783633350165E-6</c:v>
                </c:pt>
                <c:pt idx="15291">
                  <c:v>4.72783633350165E-6</c:v>
                </c:pt>
                <c:pt idx="15292">
                  <c:v>4.72783633350165E-6</c:v>
                </c:pt>
                <c:pt idx="15293">
                  <c:v>2.36391816675083E-6</c:v>
                </c:pt>
                <c:pt idx="15294">
                  <c:v>0.0</c:v>
                </c:pt>
                <c:pt idx="15295">
                  <c:v>4.72783633350165E-6</c:v>
                </c:pt>
                <c:pt idx="15296">
                  <c:v>0.0</c:v>
                </c:pt>
                <c:pt idx="15297">
                  <c:v>2.36391816675083E-6</c:v>
                </c:pt>
                <c:pt idx="15298">
                  <c:v>2.36391816675083E-6</c:v>
                </c:pt>
                <c:pt idx="15299">
                  <c:v>2.36391816675083E-6</c:v>
                </c:pt>
                <c:pt idx="15300">
                  <c:v>2.36391816675083E-6</c:v>
                </c:pt>
                <c:pt idx="15301">
                  <c:v>2.36391816675083E-6</c:v>
                </c:pt>
                <c:pt idx="15302">
                  <c:v>4.72783633350165E-6</c:v>
                </c:pt>
                <c:pt idx="15303">
                  <c:v>9.4556726670033E-6</c:v>
                </c:pt>
                <c:pt idx="15304">
                  <c:v>0.0</c:v>
                </c:pt>
                <c:pt idx="15305">
                  <c:v>2.36391816675083E-6</c:v>
                </c:pt>
                <c:pt idx="15306">
                  <c:v>4.72783633350165E-6</c:v>
                </c:pt>
                <c:pt idx="15307">
                  <c:v>2.36391816675083E-6</c:v>
                </c:pt>
                <c:pt idx="15308">
                  <c:v>4.72783633350165E-6</c:v>
                </c:pt>
                <c:pt idx="15309">
                  <c:v>2.36391816675083E-6</c:v>
                </c:pt>
                <c:pt idx="15310">
                  <c:v>1.18195908337541E-5</c:v>
                </c:pt>
                <c:pt idx="15311">
                  <c:v>2.36391816675083E-6</c:v>
                </c:pt>
                <c:pt idx="15312">
                  <c:v>4.72783633350165E-6</c:v>
                </c:pt>
                <c:pt idx="15313">
                  <c:v>0.0</c:v>
                </c:pt>
                <c:pt idx="15314">
                  <c:v>0.0</c:v>
                </c:pt>
                <c:pt idx="15315">
                  <c:v>2.36391816675083E-6</c:v>
                </c:pt>
                <c:pt idx="15316">
                  <c:v>1.4183509000505E-5</c:v>
                </c:pt>
                <c:pt idx="15317">
                  <c:v>2.36391816675083E-6</c:v>
                </c:pt>
                <c:pt idx="15318">
                  <c:v>4.72783633350165E-6</c:v>
                </c:pt>
                <c:pt idx="15319">
                  <c:v>4.72783633350165E-6</c:v>
                </c:pt>
                <c:pt idx="15320">
                  <c:v>7.09175450025248E-6</c:v>
                </c:pt>
                <c:pt idx="15321">
                  <c:v>0.0</c:v>
                </c:pt>
                <c:pt idx="15322">
                  <c:v>4.72783633350165E-6</c:v>
                </c:pt>
                <c:pt idx="15323">
                  <c:v>0.0</c:v>
                </c:pt>
                <c:pt idx="15324">
                  <c:v>4.72783633350165E-6</c:v>
                </c:pt>
                <c:pt idx="15325">
                  <c:v>2.36391816675083E-6</c:v>
                </c:pt>
                <c:pt idx="15326">
                  <c:v>0.0</c:v>
                </c:pt>
                <c:pt idx="15327">
                  <c:v>2.36391816675083E-6</c:v>
                </c:pt>
                <c:pt idx="15328">
                  <c:v>2.36391816675083E-6</c:v>
                </c:pt>
                <c:pt idx="15329">
                  <c:v>0.0</c:v>
                </c:pt>
                <c:pt idx="15330">
                  <c:v>2.36391816675083E-6</c:v>
                </c:pt>
                <c:pt idx="15331">
                  <c:v>2.36391816675083E-6</c:v>
                </c:pt>
                <c:pt idx="15332">
                  <c:v>4.72783633350165E-6</c:v>
                </c:pt>
                <c:pt idx="15333">
                  <c:v>4.72783633350165E-6</c:v>
                </c:pt>
                <c:pt idx="15334">
                  <c:v>4.72783633350165E-6</c:v>
                </c:pt>
                <c:pt idx="15335">
                  <c:v>2.36391816675083E-6</c:v>
                </c:pt>
                <c:pt idx="15336">
                  <c:v>0.0</c:v>
                </c:pt>
                <c:pt idx="15337">
                  <c:v>0.0</c:v>
                </c:pt>
                <c:pt idx="15338">
                  <c:v>2.36391816675083E-6</c:v>
                </c:pt>
                <c:pt idx="15339">
                  <c:v>2.36391816675083E-6</c:v>
                </c:pt>
                <c:pt idx="15340">
                  <c:v>2.36391816675083E-6</c:v>
                </c:pt>
                <c:pt idx="15341">
                  <c:v>0.0</c:v>
                </c:pt>
                <c:pt idx="15342">
                  <c:v>0.0</c:v>
                </c:pt>
                <c:pt idx="15343">
                  <c:v>2.36391816675083E-6</c:v>
                </c:pt>
                <c:pt idx="15344">
                  <c:v>7.09175450025248E-6</c:v>
                </c:pt>
                <c:pt idx="15345">
                  <c:v>0.0</c:v>
                </c:pt>
                <c:pt idx="15346">
                  <c:v>0.0</c:v>
                </c:pt>
                <c:pt idx="15347">
                  <c:v>2.36391816675083E-6</c:v>
                </c:pt>
                <c:pt idx="15348">
                  <c:v>4.72783633350165E-6</c:v>
                </c:pt>
                <c:pt idx="15349">
                  <c:v>4.72783633350165E-6</c:v>
                </c:pt>
                <c:pt idx="15350">
                  <c:v>2.36391816675083E-6</c:v>
                </c:pt>
                <c:pt idx="15351">
                  <c:v>4.72783633350165E-6</c:v>
                </c:pt>
                <c:pt idx="15352">
                  <c:v>2.36391816675083E-6</c:v>
                </c:pt>
                <c:pt idx="15353">
                  <c:v>7.09175450025248E-6</c:v>
                </c:pt>
                <c:pt idx="15354">
                  <c:v>0.0</c:v>
                </c:pt>
                <c:pt idx="15355">
                  <c:v>4.72783633350165E-6</c:v>
                </c:pt>
                <c:pt idx="15356">
                  <c:v>2.36391816675083E-6</c:v>
                </c:pt>
                <c:pt idx="15357">
                  <c:v>0.0</c:v>
                </c:pt>
                <c:pt idx="15358">
                  <c:v>4.72783633350165E-6</c:v>
                </c:pt>
                <c:pt idx="15359">
                  <c:v>0.0</c:v>
                </c:pt>
                <c:pt idx="15360">
                  <c:v>0.0</c:v>
                </c:pt>
                <c:pt idx="15361">
                  <c:v>4.72783633350165E-6</c:v>
                </c:pt>
                <c:pt idx="15362">
                  <c:v>2.36391816675083E-6</c:v>
                </c:pt>
                <c:pt idx="15363">
                  <c:v>0.0</c:v>
                </c:pt>
                <c:pt idx="15364">
                  <c:v>0.0</c:v>
                </c:pt>
                <c:pt idx="15365">
                  <c:v>4.72783633350165E-6</c:v>
                </c:pt>
                <c:pt idx="15366">
                  <c:v>4.72783633350165E-6</c:v>
                </c:pt>
                <c:pt idx="15367">
                  <c:v>4.72783633350165E-6</c:v>
                </c:pt>
                <c:pt idx="15368">
                  <c:v>0.0</c:v>
                </c:pt>
                <c:pt idx="15369">
                  <c:v>4.72783633350165E-6</c:v>
                </c:pt>
                <c:pt idx="15370">
                  <c:v>4.72783633350165E-6</c:v>
                </c:pt>
                <c:pt idx="15371">
                  <c:v>4.72783633350165E-6</c:v>
                </c:pt>
                <c:pt idx="15372">
                  <c:v>0.0</c:v>
                </c:pt>
                <c:pt idx="15373">
                  <c:v>0.0</c:v>
                </c:pt>
                <c:pt idx="15374">
                  <c:v>2.36391816675083E-6</c:v>
                </c:pt>
                <c:pt idx="15375">
                  <c:v>4.72783633350165E-6</c:v>
                </c:pt>
                <c:pt idx="15376">
                  <c:v>4.72783633350165E-6</c:v>
                </c:pt>
                <c:pt idx="15377">
                  <c:v>0.0</c:v>
                </c:pt>
                <c:pt idx="15378">
                  <c:v>2.36391816675083E-6</c:v>
                </c:pt>
                <c:pt idx="15379">
                  <c:v>2.36391816675083E-6</c:v>
                </c:pt>
                <c:pt idx="15380">
                  <c:v>0.0</c:v>
                </c:pt>
                <c:pt idx="15381">
                  <c:v>4.72783633350165E-6</c:v>
                </c:pt>
                <c:pt idx="15382">
                  <c:v>0.0</c:v>
                </c:pt>
                <c:pt idx="15383">
                  <c:v>4.72783633350165E-6</c:v>
                </c:pt>
                <c:pt idx="15384">
                  <c:v>0.0</c:v>
                </c:pt>
                <c:pt idx="15385">
                  <c:v>2.36391816675083E-6</c:v>
                </c:pt>
                <c:pt idx="15386">
                  <c:v>2.36391816675083E-6</c:v>
                </c:pt>
                <c:pt idx="15387">
                  <c:v>4.72783633350165E-6</c:v>
                </c:pt>
                <c:pt idx="15388">
                  <c:v>2.36391816675083E-6</c:v>
                </c:pt>
                <c:pt idx="15389">
                  <c:v>2.36391816675083E-6</c:v>
                </c:pt>
                <c:pt idx="15390">
                  <c:v>2.36391816675083E-6</c:v>
                </c:pt>
                <c:pt idx="15391">
                  <c:v>4.72783633350165E-6</c:v>
                </c:pt>
                <c:pt idx="15392">
                  <c:v>2.36391816675083E-6</c:v>
                </c:pt>
                <c:pt idx="15393">
                  <c:v>2.36391816675083E-6</c:v>
                </c:pt>
                <c:pt idx="15394">
                  <c:v>0.0</c:v>
                </c:pt>
                <c:pt idx="15395">
                  <c:v>0.0</c:v>
                </c:pt>
                <c:pt idx="15396">
                  <c:v>2.36391816675083E-6</c:v>
                </c:pt>
                <c:pt idx="15397">
                  <c:v>4.72783633350165E-6</c:v>
                </c:pt>
                <c:pt idx="15398">
                  <c:v>4.72783633350165E-6</c:v>
                </c:pt>
                <c:pt idx="15399">
                  <c:v>4.72783633350165E-6</c:v>
                </c:pt>
                <c:pt idx="15400">
                  <c:v>0.0</c:v>
                </c:pt>
                <c:pt idx="15401">
                  <c:v>2.36391816675083E-6</c:v>
                </c:pt>
                <c:pt idx="15402">
                  <c:v>2.36391816675083E-6</c:v>
                </c:pt>
                <c:pt idx="15403">
                  <c:v>2.36391816675083E-6</c:v>
                </c:pt>
                <c:pt idx="15404">
                  <c:v>0.0</c:v>
                </c:pt>
                <c:pt idx="15405">
                  <c:v>0.0</c:v>
                </c:pt>
                <c:pt idx="15406">
                  <c:v>0.0</c:v>
                </c:pt>
                <c:pt idx="15407">
                  <c:v>2.36391816675083E-6</c:v>
                </c:pt>
                <c:pt idx="15408">
                  <c:v>2.36391816675083E-6</c:v>
                </c:pt>
                <c:pt idx="15409">
                  <c:v>4.72783633350165E-6</c:v>
                </c:pt>
                <c:pt idx="15410">
                  <c:v>0.0</c:v>
                </c:pt>
                <c:pt idx="15411">
                  <c:v>9.4556726670033E-6</c:v>
                </c:pt>
                <c:pt idx="15412">
                  <c:v>4.72783633350165E-6</c:v>
                </c:pt>
                <c:pt idx="15413">
                  <c:v>0.0</c:v>
                </c:pt>
                <c:pt idx="15414">
                  <c:v>2.36391816675083E-6</c:v>
                </c:pt>
                <c:pt idx="15415">
                  <c:v>0.0</c:v>
                </c:pt>
                <c:pt idx="15416">
                  <c:v>2.36391816675083E-6</c:v>
                </c:pt>
                <c:pt idx="15417">
                  <c:v>4.72783633350165E-6</c:v>
                </c:pt>
                <c:pt idx="15418">
                  <c:v>4.72783633350165E-6</c:v>
                </c:pt>
                <c:pt idx="15419">
                  <c:v>4.72783633350165E-6</c:v>
                </c:pt>
                <c:pt idx="15420">
                  <c:v>4.72783633350165E-6</c:v>
                </c:pt>
                <c:pt idx="15421">
                  <c:v>7.09175450025248E-6</c:v>
                </c:pt>
                <c:pt idx="15422">
                  <c:v>4.72783633350165E-6</c:v>
                </c:pt>
                <c:pt idx="15423">
                  <c:v>0.0</c:v>
                </c:pt>
                <c:pt idx="15424">
                  <c:v>2.36391816675083E-6</c:v>
                </c:pt>
                <c:pt idx="15425">
                  <c:v>2.36391816675083E-6</c:v>
                </c:pt>
                <c:pt idx="15426">
                  <c:v>4.72783633350165E-6</c:v>
                </c:pt>
                <c:pt idx="15427">
                  <c:v>4.72783633350165E-6</c:v>
                </c:pt>
                <c:pt idx="15428">
                  <c:v>2.36391816675083E-6</c:v>
                </c:pt>
                <c:pt idx="15429">
                  <c:v>4.72783633350165E-6</c:v>
                </c:pt>
                <c:pt idx="15430">
                  <c:v>2.36391816675083E-6</c:v>
                </c:pt>
                <c:pt idx="15431">
                  <c:v>4.72783633350165E-6</c:v>
                </c:pt>
                <c:pt idx="15432">
                  <c:v>0.0</c:v>
                </c:pt>
                <c:pt idx="15433">
                  <c:v>2.36391816675083E-6</c:v>
                </c:pt>
                <c:pt idx="15434">
                  <c:v>0.0</c:v>
                </c:pt>
                <c:pt idx="15435">
                  <c:v>2.36391816675083E-6</c:v>
                </c:pt>
                <c:pt idx="15436">
                  <c:v>0.0</c:v>
                </c:pt>
                <c:pt idx="15437">
                  <c:v>2.36391816675083E-6</c:v>
                </c:pt>
                <c:pt idx="15438">
                  <c:v>2.36391816675083E-6</c:v>
                </c:pt>
                <c:pt idx="15439">
                  <c:v>2.36391816675083E-6</c:v>
                </c:pt>
                <c:pt idx="15440">
                  <c:v>2.36391816675083E-6</c:v>
                </c:pt>
                <c:pt idx="15441">
                  <c:v>4.72783633350165E-6</c:v>
                </c:pt>
                <c:pt idx="15442">
                  <c:v>7.09175450025248E-6</c:v>
                </c:pt>
                <c:pt idx="15443">
                  <c:v>0.0</c:v>
                </c:pt>
                <c:pt idx="15444">
                  <c:v>4.72783633350165E-6</c:v>
                </c:pt>
                <c:pt idx="15445">
                  <c:v>2.36391816675083E-6</c:v>
                </c:pt>
                <c:pt idx="15446">
                  <c:v>0.0</c:v>
                </c:pt>
                <c:pt idx="15447">
                  <c:v>2.36391816675083E-6</c:v>
                </c:pt>
                <c:pt idx="15448">
                  <c:v>4.72783633350165E-6</c:v>
                </c:pt>
                <c:pt idx="15449">
                  <c:v>9.4556726670033E-6</c:v>
                </c:pt>
                <c:pt idx="15450">
                  <c:v>0.0</c:v>
                </c:pt>
                <c:pt idx="15451">
                  <c:v>2.36391816675083E-6</c:v>
                </c:pt>
                <c:pt idx="15452">
                  <c:v>2.36391816675083E-6</c:v>
                </c:pt>
                <c:pt idx="15453">
                  <c:v>2.36391816675083E-6</c:v>
                </c:pt>
                <c:pt idx="15454">
                  <c:v>0.0</c:v>
                </c:pt>
                <c:pt idx="15455">
                  <c:v>2.36391816675083E-6</c:v>
                </c:pt>
                <c:pt idx="15456">
                  <c:v>2.36391816675083E-6</c:v>
                </c:pt>
                <c:pt idx="15457">
                  <c:v>4.72783633350165E-6</c:v>
                </c:pt>
                <c:pt idx="15458">
                  <c:v>0.0</c:v>
                </c:pt>
                <c:pt idx="15459">
                  <c:v>0.0</c:v>
                </c:pt>
                <c:pt idx="15460">
                  <c:v>0.0</c:v>
                </c:pt>
                <c:pt idx="15461">
                  <c:v>4.72783633350165E-6</c:v>
                </c:pt>
                <c:pt idx="15462">
                  <c:v>4.72783633350165E-6</c:v>
                </c:pt>
                <c:pt idx="15463">
                  <c:v>0.0</c:v>
                </c:pt>
                <c:pt idx="15464">
                  <c:v>0.0</c:v>
                </c:pt>
                <c:pt idx="15465">
                  <c:v>2.36391816675083E-6</c:v>
                </c:pt>
                <c:pt idx="15466">
                  <c:v>2.36391816675083E-6</c:v>
                </c:pt>
                <c:pt idx="15467">
                  <c:v>2.36391816675083E-6</c:v>
                </c:pt>
                <c:pt idx="15468">
                  <c:v>7.09175450025248E-6</c:v>
                </c:pt>
                <c:pt idx="15469">
                  <c:v>2.36391816675083E-6</c:v>
                </c:pt>
                <c:pt idx="15470">
                  <c:v>2.36391816675083E-6</c:v>
                </c:pt>
                <c:pt idx="15471">
                  <c:v>0.0</c:v>
                </c:pt>
                <c:pt idx="15472">
                  <c:v>2.36391816675083E-6</c:v>
                </c:pt>
                <c:pt idx="15473">
                  <c:v>4.72783633350165E-6</c:v>
                </c:pt>
                <c:pt idx="15474">
                  <c:v>2.36391816675083E-6</c:v>
                </c:pt>
                <c:pt idx="15475">
                  <c:v>4.72783633350165E-6</c:v>
                </c:pt>
                <c:pt idx="15476">
                  <c:v>2.36391816675083E-6</c:v>
                </c:pt>
                <c:pt idx="15477">
                  <c:v>2.36391816675083E-6</c:v>
                </c:pt>
                <c:pt idx="15478">
                  <c:v>4.72783633350165E-6</c:v>
                </c:pt>
                <c:pt idx="15479">
                  <c:v>2.36391816675083E-6</c:v>
                </c:pt>
                <c:pt idx="15480">
                  <c:v>0.0</c:v>
                </c:pt>
                <c:pt idx="15481">
                  <c:v>0.0</c:v>
                </c:pt>
                <c:pt idx="15482">
                  <c:v>0.0</c:v>
                </c:pt>
                <c:pt idx="15483">
                  <c:v>2.36391816675083E-6</c:v>
                </c:pt>
                <c:pt idx="15484">
                  <c:v>2.36391816675083E-6</c:v>
                </c:pt>
                <c:pt idx="15485">
                  <c:v>2.36391816675083E-6</c:v>
                </c:pt>
                <c:pt idx="15486">
                  <c:v>2.36391816675083E-6</c:v>
                </c:pt>
                <c:pt idx="15487">
                  <c:v>0.0</c:v>
                </c:pt>
                <c:pt idx="15488">
                  <c:v>0.0</c:v>
                </c:pt>
                <c:pt idx="15489">
                  <c:v>0.0</c:v>
                </c:pt>
                <c:pt idx="15490">
                  <c:v>0.0</c:v>
                </c:pt>
                <c:pt idx="15491">
                  <c:v>0.0</c:v>
                </c:pt>
                <c:pt idx="15492">
                  <c:v>0.0</c:v>
                </c:pt>
                <c:pt idx="15493">
                  <c:v>0.0</c:v>
                </c:pt>
                <c:pt idx="15494">
                  <c:v>7.09175450025248E-6</c:v>
                </c:pt>
                <c:pt idx="15495">
                  <c:v>4.72783633350165E-6</c:v>
                </c:pt>
                <c:pt idx="15496">
                  <c:v>4.72783633350165E-6</c:v>
                </c:pt>
                <c:pt idx="15497">
                  <c:v>4.72783633350165E-6</c:v>
                </c:pt>
                <c:pt idx="15498">
                  <c:v>0.0</c:v>
                </c:pt>
                <c:pt idx="15499">
                  <c:v>0.0</c:v>
                </c:pt>
                <c:pt idx="15500">
                  <c:v>0.0</c:v>
                </c:pt>
                <c:pt idx="15501">
                  <c:v>2.36391816675083E-6</c:v>
                </c:pt>
                <c:pt idx="15502">
                  <c:v>0.0</c:v>
                </c:pt>
                <c:pt idx="15503">
                  <c:v>2.36391816675083E-6</c:v>
                </c:pt>
                <c:pt idx="15504">
                  <c:v>2.36391816675083E-6</c:v>
                </c:pt>
                <c:pt idx="15505">
                  <c:v>4.72783633350165E-6</c:v>
                </c:pt>
                <c:pt idx="15506">
                  <c:v>0.0</c:v>
                </c:pt>
                <c:pt idx="15507">
                  <c:v>2.36391816675083E-6</c:v>
                </c:pt>
                <c:pt idx="15508">
                  <c:v>7.09175450025248E-6</c:v>
                </c:pt>
                <c:pt idx="15509">
                  <c:v>2.36391816675083E-6</c:v>
                </c:pt>
                <c:pt idx="15510">
                  <c:v>0.0</c:v>
                </c:pt>
                <c:pt idx="15511">
                  <c:v>0.0</c:v>
                </c:pt>
                <c:pt idx="15512">
                  <c:v>2.36391816675083E-6</c:v>
                </c:pt>
                <c:pt idx="15513">
                  <c:v>2.36391816675083E-6</c:v>
                </c:pt>
                <c:pt idx="15514">
                  <c:v>2.36391816675083E-6</c:v>
                </c:pt>
                <c:pt idx="15515">
                  <c:v>0.0</c:v>
                </c:pt>
                <c:pt idx="15516">
                  <c:v>0.0</c:v>
                </c:pt>
                <c:pt idx="15517">
                  <c:v>4.72783633350165E-6</c:v>
                </c:pt>
                <c:pt idx="15518">
                  <c:v>4.72783633350165E-6</c:v>
                </c:pt>
                <c:pt idx="15519">
                  <c:v>2.36391816675083E-6</c:v>
                </c:pt>
                <c:pt idx="15520">
                  <c:v>0.0</c:v>
                </c:pt>
                <c:pt idx="15521">
                  <c:v>2.36391816675083E-6</c:v>
                </c:pt>
                <c:pt idx="15522">
                  <c:v>4.72783633350165E-6</c:v>
                </c:pt>
                <c:pt idx="15523">
                  <c:v>2.36391816675083E-6</c:v>
                </c:pt>
                <c:pt idx="15524">
                  <c:v>2.36391816675083E-6</c:v>
                </c:pt>
                <c:pt idx="15525">
                  <c:v>0.0</c:v>
                </c:pt>
                <c:pt idx="15526">
                  <c:v>2.36391816675083E-6</c:v>
                </c:pt>
                <c:pt idx="15527">
                  <c:v>2.36391816675083E-6</c:v>
                </c:pt>
                <c:pt idx="15528">
                  <c:v>0.0</c:v>
                </c:pt>
                <c:pt idx="15529">
                  <c:v>0.0</c:v>
                </c:pt>
                <c:pt idx="15530">
                  <c:v>0.0</c:v>
                </c:pt>
                <c:pt idx="15531">
                  <c:v>0.0</c:v>
                </c:pt>
                <c:pt idx="15532">
                  <c:v>4.72783633350165E-6</c:v>
                </c:pt>
                <c:pt idx="15533">
                  <c:v>0.0</c:v>
                </c:pt>
                <c:pt idx="15534">
                  <c:v>2.36391816675083E-6</c:v>
                </c:pt>
                <c:pt idx="15535">
                  <c:v>0.0</c:v>
                </c:pt>
                <c:pt idx="15536">
                  <c:v>2.36391816675083E-6</c:v>
                </c:pt>
                <c:pt idx="15537">
                  <c:v>0.0</c:v>
                </c:pt>
                <c:pt idx="15538">
                  <c:v>2.36391816675083E-6</c:v>
                </c:pt>
                <c:pt idx="15539">
                  <c:v>2.36391816675083E-6</c:v>
                </c:pt>
                <c:pt idx="15540">
                  <c:v>4.72783633350165E-6</c:v>
                </c:pt>
                <c:pt idx="15541">
                  <c:v>0.0</c:v>
                </c:pt>
                <c:pt idx="15542">
                  <c:v>0.0</c:v>
                </c:pt>
                <c:pt idx="15543">
                  <c:v>2.36391816675083E-6</c:v>
                </c:pt>
                <c:pt idx="15544">
                  <c:v>0.0</c:v>
                </c:pt>
                <c:pt idx="15545">
                  <c:v>0.0</c:v>
                </c:pt>
                <c:pt idx="15546">
                  <c:v>4.72783633350165E-6</c:v>
                </c:pt>
                <c:pt idx="15547">
                  <c:v>2.36391816675083E-6</c:v>
                </c:pt>
                <c:pt idx="15548">
                  <c:v>0.0</c:v>
                </c:pt>
                <c:pt idx="15549">
                  <c:v>1.18195908337541E-5</c:v>
                </c:pt>
                <c:pt idx="15550">
                  <c:v>2.36391816675083E-6</c:v>
                </c:pt>
                <c:pt idx="15551">
                  <c:v>2.36391816675083E-6</c:v>
                </c:pt>
                <c:pt idx="15552">
                  <c:v>4.72783633350165E-6</c:v>
                </c:pt>
                <c:pt idx="15553">
                  <c:v>0.0</c:v>
                </c:pt>
                <c:pt idx="15554">
                  <c:v>0.0</c:v>
                </c:pt>
                <c:pt idx="15555">
                  <c:v>2.36391816675083E-6</c:v>
                </c:pt>
                <c:pt idx="15556">
                  <c:v>4.72783633350165E-6</c:v>
                </c:pt>
                <c:pt idx="15557">
                  <c:v>2.36391816675083E-6</c:v>
                </c:pt>
                <c:pt idx="15558">
                  <c:v>2.36391816675083E-6</c:v>
                </c:pt>
                <c:pt idx="15559">
                  <c:v>9.4556726670033E-6</c:v>
                </c:pt>
                <c:pt idx="15560">
                  <c:v>2.36391816675083E-6</c:v>
                </c:pt>
                <c:pt idx="15561">
                  <c:v>7.09175450025248E-6</c:v>
                </c:pt>
                <c:pt idx="15562">
                  <c:v>0.0</c:v>
                </c:pt>
                <c:pt idx="15563">
                  <c:v>0.0</c:v>
                </c:pt>
                <c:pt idx="15564">
                  <c:v>4.72783633350165E-6</c:v>
                </c:pt>
                <c:pt idx="15565">
                  <c:v>2.36391816675083E-6</c:v>
                </c:pt>
                <c:pt idx="15566">
                  <c:v>2.36391816675083E-6</c:v>
                </c:pt>
                <c:pt idx="15567">
                  <c:v>2.36391816675083E-6</c:v>
                </c:pt>
                <c:pt idx="15568">
                  <c:v>7.09175450025248E-6</c:v>
                </c:pt>
                <c:pt idx="15569">
                  <c:v>4.72783633350165E-6</c:v>
                </c:pt>
                <c:pt idx="15570">
                  <c:v>2.36391816675083E-6</c:v>
                </c:pt>
                <c:pt idx="15571">
                  <c:v>2.36391816675083E-6</c:v>
                </c:pt>
                <c:pt idx="15572">
                  <c:v>2.36391816675083E-6</c:v>
                </c:pt>
                <c:pt idx="15573">
                  <c:v>2.36391816675083E-6</c:v>
                </c:pt>
                <c:pt idx="15574">
                  <c:v>0.0</c:v>
                </c:pt>
                <c:pt idx="15575">
                  <c:v>0.0</c:v>
                </c:pt>
                <c:pt idx="15576">
                  <c:v>2.36391816675083E-6</c:v>
                </c:pt>
                <c:pt idx="15577">
                  <c:v>0.0</c:v>
                </c:pt>
                <c:pt idx="15578">
                  <c:v>2.36391816675083E-6</c:v>
                </c:pt>
                <c:pt idx="15579">
                  <c:v>2.36391816675083E-6</c:v>
                </c:pt>
                <c:pt idx="15580">
                  <c:v>0.0</c:v>
                </c:pt>
                <c:pt idx="15581">
                  <c:v>2.36391816675083E-6</c:v>
                </c:pt>
                <c:pt idx="15582">
                  <c:v>0.0</c:v>
                </c:pt>
                <c:pt idx="15583">
                  <c:v>0.0</c:v>
                </c:pt>
                <c:pt idx="15584">
                  <c:v>2.36391816675083E-6</c:v>
                </c:pt>
                <c:pt idx="15585">
                  <c:v>4.72783633350165E-6</c:v>
                </c:pt>
                <c:pt idx="15586">
                  <c:v>2.36391816675083E-6</c:v>
                </c:pt>
                <c:pt idx="15587">
                  <c:v>2.36391816675083E-6</c:v>
                </c:pt>
                <c:pt idx="15588">
                  <c:v>2.36391816675083E-6</c:v>
                </c:pt>
                <c:pt idx="15589">
                  <c:v>4.72783633350165E-6</c:v>
                </c:pt>
                <c:pt idx="15590">
                  <c:v>2.36391816675083E-6</c:v>
                </c:pt>
                <c:pt idx="15591">
                  <c:v>2.36391816675083E-6</c:v>
                </c:pt>
                <c:pt idx="15592">
                  <c:v>4.72783633350165E-6</c:v>
                </c:pt>
                <c:pt idx="15593">
                  <c:v>2.36391816675083E-6</c:v>
                </c:pt>
                <c:pt idx="15594">
                  <c:v>0.0</c:v>
                </c:pt>
                <c:pt idx="15595">
                  <c:v>0.0</c:v>
                </c:pt>
                <c:pt idx="15596">
                  <c:v>4.72783633350165E-6</c:v>
                </c:pt>
                <c:pt idx="15597">
                  <c:v>7.09175450025248E-6</c:v>
                </c:pt>
                <c:pt idx="15598">
                  <c:v>4.72783633350165E-6</c:v>
                </c:pt>
                <c:pt idx="15599">
                  <c:v>0.0</c:v>
                </c:pt>
                <c:pt idx="15600">
                  <c:v>0.0</c:v>
                </c:pt>
                <c:pt idx="15601">
                  <c:v>2.36391816675083E-6</c:v>
                </c:pt>
                <c:pt idx="15602">
                  <c:v>0.0</c:v>
                </c:pt>
                <c:pt idx="15603">
                  <c:v>2.36391816675083E-6</c:v>
                </c:pt>
                <c:pt idx="15604">
                  <c:v>7.09175450025248E-6</c:v>
                </c:pt>
                <c:pt idx="15605">
                  <c:v>4.72783633350165E-6</c:v>
                </c:pt>
                <c:pt idx="15606">
                  <c:v>4.72783633350165E-6</c:v>
                </c:pt>
                <c:pt idx="15607">
                  <c:v>0.0</c:v>
                </c:pt>
                <c:pt idx="15608">
                  <c:v>2.36391816675083E-6</c:v>
                </c:pt>
                <c:pt idx="15609">
                  <c:v>2.36391816675083E-6</c:v>
                </c:pt>
                <c:pt idx="15610">
                  <c:v>0.0</c:v>
                </c:pt>
                <c:pt idx="15611">
                  <c:v>4.72783633350165E-6</c:v>
                </c:pt>
                <c:pt idx="15612">
                  <c:v>2.36391816675083E-6</c:v>
                </c:pt>
                <c:pt idx="15613">
                  <c:v>4.72783633350165E-6</c:v>
                </c:pt>
                <c:pt idx="15614">
                  <c:v>4.72783633350165E-6</c:v>
                </c:pt>
                <c:pt idx="15615">
                  <c:v>4.72783633350165E-6</c:v>
                </c:pt>
                <c:pt idx="15616">
                  <c:v>4.72783633350165E-6</c:v>
                </c:pt>
                <c:pt idx="15617">
                  <c:v>0.0</c:v>
                </c:pt>
                <c:pt idx="15618">
                  <c:v>4.72783633350165E-6</c:v>
                </c:pt>
                <c:pt idx="15619">
                  <c:v>9.4556726670033E-6</c:v>
                </c:pt>
                <c:pt idx="15620">
                  <c:v>0.0</c:v>
                </c:pt>
                <c:pt idx="15621">
                  <c:v>2.36391816675083E-6</c:v>
                </c:pt>
                <c:pt idx="15622">
                  <c:v>9.4556726670033E-6</c:v>
                </c:pt>
                <c:pt idx="15623">
                  <c:v>0.0</c:v>
                </c:pt>
                <c:pt idx="15624">
                  <c:v>0.0</c:v>
                </c:pt>
                <c:pt idx="15625">
                  <c:v>4.72783633350165E-6</c:v>
                </c:pt>
                <c:pt idx="15626">
                  <c:v>2.36391816675083E-6</c:v>
                </c:pt>
                <c:pt idx="15627">
                  <c:v>7.09175450025248E-6</c:v>
                </c:pt>
                <c:pt idx="15628">
                  <c:v>0.0</c:v>
                </c:pt>
                <c:pt idx="15629">
                  <c:v>0.0</c:v>
                </c:pt>
                <c:pt idx="15630">
                  <c:v>4.72783633350165E-6</c:v>
                </c:pt>
                <c:pt idx="15631">
                  <c:v>2.36391816675083E-6</c:v>
                </c:pt>
                <c:pt idx="15632">
                  <c:v>2.36391816675083E-6</c:v>
                </c:pt>
                <c:pt idx="15633">
                  <c:v>2.36391816675083E-6</c:v>
                </c:pt>
                <c:pt idx="15634">
                  <c:v>4.72783633350165E-6</c:v>
                </c:pt>
                <c:pt idx="15635">
                  <c:v>2.36391816675083E-6</c:v>
                </c:pt>
                <c:pt idx="15636">
                  <c:v>4.72783633350165E-6</c:v>
                </c:pt>
                <c:pt idx="15637">
                  <c:v>2.36391816675083E-6</c:v>
                </c:pt>
                <c:pt idx="15638">
                  <c:v>2.36391816675083E-6</c:v>
                </c:pt>
                <c:pt idx="15639">
                  <c:v>2.36391816675083E-6</c:v>
                </c:pt>
                <c:pt idx="15640">
                  <c:v>2.36391816675083E-6</c:v>
                </c:pt>
                <c:pt idx="15641">
                  <c:v>2.36391816675083E-6</c:v>
                </c:pt>
                <c:pt idx="15642">
                  <c:v>2.36391816675083E-6</c:v>
                </c:pt>
                <c:pt idx="15643">
                  <c:v>0.0</c:v>
                </c:pt>
                <c:pt idx="15644">
                  <c:v>7.09175450025248E-6</c:v>
                </c:pt>
                <c:pt idx="15645">
                  <c:v>2.36391816675083E-6</c:v>
                </c:pt>
                <c:pt idx="15646">
                  <c:v>4.72783633350165E-6</c:v>
                </c:pt>
                <c:pt idx="15647">
                  <c:v>4.72783633350165E-6</c:v>
                </c:pt>
                <c:pt idx="15648">
                  <c:v>7.09175450025248E-6</c:v>
                </c:pt>
                <c:pt idx="15649">
                  <c:v>2.36391816675083E-6</c:v>
                </c:pt>
                <c:pt idx="15650">
                  <c:v>0.0</c:v>
                </c:pt>
                <c:pt idx="15651">
                  <c:v>4.72783633350165E-6</c:v>
                </c:pt>
                <c:pt idx="15652">
                  <c:v>0.0</c:v>
                </c:pt>
                <c:pt idx="15653">
                  <c:v>0.0</c:v>
                </c:pt>
                <c:pt idx="15654">
                  <c:v>0.0</c:v>
                </c:pt>
                <c:pt idx="15655">
                  <c:v>2.36391816675083E-6</c:v>
                </c:pt>
                <c:pt idx="15656">
                  <c:v>7.09175450025248E-6</c:v>
                </c:pt>
                <c:pt idx="15657">
                  <c:v>7.09175450025248E-6</c:v>
                </c:pt>
                <c:pt idx="15658">
                  <c:v>7.09175450025248E-6</c:v>
                </c:pt>
                <c:pt idx="15659">
                  <c:v>0.0</c:v>
                </c:pt>
                <c:pt idx="15660">
                  <c:v>4.72783633350165E-6</c:v>
                </c:pt>
                <c:pt idx="15661">
                  <c:v>0.0</c:v>
                </c:pt>
                <c:pt idx="15662">
                  <c:v>0.0</c:v>
                </c:pt>
                <c:pt idx="15663">
                  <c:v>4.72783633350165E-6</c:v>
                </c:pt>
                <c:pt idx="15664">
                  <c:v>0.0</c:v>
                </c:pt>
                <c:pt idx="15665">
                  <c:v>0.0</c:v>
                </c:pt>
                <c:pt idx="15666">
                  <c:v>7.09175450025248E-6</c:v>
                </c:pt>
                <c:pt idx="15667">
                  <c:v>4.72783633350165E-6</c:v>
                </c:pt>
                <c:pt idx="15668">
                  <c:v>4.72783633350165E-6</c:v>
                </c:pt>
                <c:pt idx="15669">
                  <c:v>0.0</c:v>
                </c:pt>
                <c:pt idx="15670">
                  <c:v>0.0</c:v>
                </c:pt>
                <c:pt idx="15671">
                  <c:v>0.0</c:v>
                </c:pt>
                <c:pt idx="15672">
                  <c:v>0.0</c:v>
                </c:pt>
                <c:pt idx="15673">
                  <c:v>2.36391816675083E-6</c:v>
                </c:pt>
                <c:pt idx="15674">
                  <c:v>2.36391816675083E-6</c:v>
                </c:pt>
                <c:pt idx="15675">
                  <c:v>7.09175450025248E-6</c:v>
                </c:pt>
                <c:pt idx="15676">
                  <c:v>2.36391816675083E-6</c:v>
                </c:pt>
                <c:pt idx="15677">
                  <c:v>0.0</c:v>
                </c:pt>
                <c:pt idx="15678">
                  <c:v>4.72783633350165E-6</c:v>
                </c:pt>
                <c:pt idx="15679">
                  <c:v>0.0</c:v>
                </c:pt>
                <c:pt idx="15680">
                  <c:v>0.0</c:v>
                </c:pt>
                <c:pt idx="15681">
                  <c:v>7.09175450025248E-6</c:v>
                </c:pt>
                <c:pt idx="15682">
                  <c:v>0.0</c:v>
                </c:pt>
                <c:pt idx="15683">
                  <c:v>4.72783633350165E-6</c:v>
                </c:pt>
                <c:pt idx="15684">
                  <c:v>7.09175450025248E-6</c:v>
                </c:pt>
                <c:pt idx="15685">
                  <c:v>2.36391816675083E-6</c:v>
                </c:pt>
                <c:pt idx="15686">
                  <c:v>0.0</c:v>
                </c:pt>
                <c:pt idx="15687">
                  <c:v>0.0</c:v>
                </c:pt>
                <c:pt idx="15688">
                  <c:v>4.72783633350165E-6</c:v>
                </c:pt>
                <c:pt idx="15689">
                  <c:v>2.36391816675083E-6</c:v>
                </c:pt>
                <c:pt idx="15690">
                  <c:v>0.0</c:v>
                </c:pt>
                <c:pt idx="15691">
                  <c:v>0.0</c:v>
                </c:pt>
                <c:pt idx="15692">
                  <c:v>0.0</c:v>
                </c:pt>
                <c:pt idx="15693">
                  <c:v>0.0</c:v>
                </c:pt>
                <c:pt idx="15694">
                  <c:v>4.72783633350165E-6</c:v>
                </c:pt>
                <c:pt idx="15695">
                  <c:v>0.0</c:v>
                </c:pt>
                <c:pt idx="15696">
                  <c:v>4.72783633350165E-6</c:v>
                </c:pt>
                <c:pt idx="15697">
                  <c:v>2.36391816675083E-6</c:v>
                </c:pt>
                <c:pt idx="15698">
                  <c:v>2.36391816675083E-6</c:v>
                </c:pt>
                <c:pt idx="15699">
                  <c:v>0.0</c:v>
                </c:pt>
                <c:pt idx="15700">
                  <c:v>2.36391816675083E-6</c:v>
                </c:pt>
                <c:pt idx="15701">
                  <c:v>2.36391816675083E-6</c:v>
                </c:pt>
                <c:pt idx="15702">
                  <c:v>2.36391816675083E-6</c:v>
                </c:pt>
                <c:pt idx="15703">
                  <c:v>2.36391816675083E-6</c:v>
                </c:pt>
                <c:pt idx="15704">
                  <c:v>0.0</c:v>
                </c:pt>
                <c:pt idx="15705">
                  <c:v>0.0</c:v>
                </c:pt>
                <c:pt idx="15706">
                  <c:v>0.0</c:v>
                </c:pt>
                <c:pt idx="15707">
                  <c:v>4.72783633350165E-6</c:v>
                </c:pt>
                <c:pt idx="15708">
                  <c:v>2.36391816675083E-6</c:v>
                </c:pt>
                <c:pt idx="15709">
                  <c:v>7.09175450025248E-6</c:v>
                </c:pt>
                <c:pt idx="15710">
                  <c:v>2.36391816675083E-6</c:v>
                </c:pt>
                <c:pt idx="15711">
                  <c:v>2.36391816675083E-6</c:v>
                </c:pt>
                <c:pt idx="15712">
                  <c:v>2.36391816675083E-6</c:v>
                </c:pt>
                <c:pt idx="15713">
                  <c:v>2.36391816675083E-6</c:v>
                </c:pt>
                <c:pt idx="15714">
                  <c:v>4.72783633350165E-6</c:v>
                </c:pt>
                <c:pt idx="15715">
                  <c:v>2.36391816675083E-6</c:v>
                </c:pt>
                <c:pt idx="15716">
                  <c:v>0.0</c:v>
                </c:pt>
                <c:pt idx="15717">
                  <c:v>4.72783633350165E-6</c:v>
                </c:pt>
                <c:pt idx="15718">
                  <c:v>2.36391816675083E-6</c:v>
                </c:pt>
                <c:pt idx="15719">
                  <c:v>2.36391816675083E-6</c:v>
                </c:pt>
                <c:pt idx="15720">
                  <c:v>0.0</c:v>
                </c:pt>
                <c:pt idx="15721">
                  <c:v>0.0</c:v>
                </c:pt>
                <c:pt idx="15722">
                  <c:v>0.0</c:v>
                </c:pt>
                <c:pt idx="15723">
                  <c:v>0.0</c:v>
                </c:pt>
                <c:pt idx="15724">
                  <c:v>4.72783633350165E-6</c:v>
                </c:pt>
                <c:pt idx="15725">
                  <c:v>2.36391816675083E-6</c:v>
                </c:pt>
                <c:pt idx="15726">
                  <c:v>7.09175450025248E-6</c:v>
                </c:pt>
                <c:pt idx="15727">
                  <c:v>4.72783633350165E-6</c:v>
                </c:pt>
                <c:pt idx="15728">
                  <c:v>2.36391816675083E-6</c:v>
                </c:pt>
                <c:pt idx="15729">
                  <c:v>7.09175450025248E-6</c:v>
                </c:pt>
                <c:pt idx="15730">
                  <c:v>0.0</c:v>
                </c:pt>
                <c:pt idx="15731">
                  <c:v>2.36391816675083E-6</c:v>
                </c:pt>
                <c:pt idx="15732">
                  <c:v>0.0</c:v>
                </c:pt>
                <c:pt idx="15733">
                  <c:v>4.72783633350165E-6</c:v>
                </c:pt>
                <c:pt idx="15734">
                  <c:v>0.0</c:v>
                </c:pt>
                <c:pt idx="15735">
                  <c:v>0.0</c:v>
                </c:pt>
                <c:pt idx="15736">
                  <c:v>2.36391816675083E-6</c:v>
                </c:pt>
                <c:pt idx="15737">
                  <c:v>0.0</c:v>
                </c:pt>
                <c:pt idx="15738">
                  <c:v>0.0</c:v>
                </c:pt>
                <c:pt idx="15739">
                  <c:v>0.0</c:v>
                </c:pt>
                <c:pt idx="15740">
                  <c:v>0.0</c:v>
                </c:pt>
                <c:pt idx="15741">
                  <c:v>0.0</c:v>
                </c:pt>
                <c:pt idx="15742">
                  <c:v>2.36391816675083E-6</c:v>
                </c:pt>
                <c:pt idx="15743">
                  <c:v>4.72783633350165E-6</c:v>
                </c:pt>
                <c:pt idx="15744">
                  <c:v>7.09175450025248E-6</c:v>
                </c:pt>
                <c:pt idx="15745">
                  <c:v>1.18195908337541E-5</c:v>
                </c:pt>
                <c:pt idx="15746">
                  <c:v>4.72783633350165E-6</c:v>
                </c:pt>
                <c:pt idx="15747">
                  <c:v>2.36391816675083E-6</c:v>
                </c:pt>
                <c:pt idx="15748">
                  <c:v>0.0</c:v>
                </c:pt>
                <c:pt idx="15749">
                  <c:v>0.0</c:v>
                </c:pt>
                <c:pt idx="15750">
                  <c:v>4.72783633350165E-6</c:v>
                </c:pt>
                <c:pt idx="15751">
                  <c:v>4.72783633350165E-6</c:v>
                </c:pt>
                <c:pt idx="15752">
                  <c:v>2.36391816675083E-6</c:v>
                </c:pt>
                <c:pt idx="15753">
                  <c:v>2.36391816675083E-6</c:v>
                </c:pt>
                <c:pt idx="15754">
                  <c:v>0.0</c:v>
                </c:pt>
                <c:pt idx="15755">
                  <c:v>2.36391816675083E-6</c:v>
                </c:pt>
                <c:pt idx="15756">
                  <c:v>0.0</c:v>
                </c:pt>
                <c:pt idx="15757">
                  <c:v>2.36391816675083E-6</c:v>
                </c:pt>
                <c:pt idx="15758">
                  <c:v>0.0</c:v>
                </c:pt>
                <c:pt idx="15759">
                  <c:v>0.0</c:v>
                </c:pt>
                <c:pt idx="15760">
                  <c:v>4.72783633350165E-6</c:v>
                </c:pt>
                <c:pt idx="15761">
                  <c:v>2.36391816675083E-6</c:v>
                </c:pt>
                <c:pt idx="15762">
                  <c:v>0.0</c:v>
                </c:pt>
                <c:pt idx="15763">
                  <c:v>0.0</c:v>
                </c:pt>
                <c:pt idx="15764">
                  <c:v>0.0</c:v>
                </c:pt>
                <c:pt idx="15765">
                  <c:v>4.72783633350165E-6</c:v>
                </c:pt>
                <c:pt idx="15766">
                  <c:v>4.72783633350165E-6</c:v>
                </c:pt>
                <c:pt idx="15767">
                  <c:v>2.36391816675083E-6</c:v>
                </c:pt>
                <c:pt idx="15768">
                  <c:v>4.72783633350165E-6</c:v>
                </c:pt>
                <c:pt idx="15769">
                  <c:v>2.36391816675083E-6</c:v>
                </c:pt>
                <c:pt idx="15770">
                  <c:v>0.0</c:v>
                </c:pt>
                <c:pt idx="15771">
                  <c:v>2.36391816675083E-6</c:v>
                </c:pt>
                <c:pt idx="15772">
                  <c:v>0.0</c:v>
                </c:pt>
                <c:pt idx="15773">
                  <c:v>2.36391816675083E-6</c:v>
                </c:pt>
                <c:pt idx="15774">
                  <c:v>4.72783633350165E-6</c:v>
                </c:pt>
                <c:pt idx="15775">
                  <c:v>7.09175450025248E-6</c:v>
                </c:pt>
                <c:pt idx="15776">
                  <c:v>0.0</c:v>
                </c:pt>
                <c:pt idx="15777">
                  <c:v>2.36391816675083E-6</c:v>
                </c:pt>
                <c:pt idx="15778">
                  <c:v>2.36391816675083E-6</c:v>
                </c:pt>
                <c:pt idx="15779">
                  <c:v>2.36391816675083E-6</c:v>
                </c:pt>
                <c:pt idx="15780">
                  <c:v>4.72783633350165E-6</c:v>
                </c:pt>
                <c:pt idx="15781">
                  <c:v>4.72783633350165E-6</c:v>
                </c:pt>
                <c:pt idx="15782">
                  <c:v>0.0</c:v>
                </c:pt>
                <c:pt idx="15783">
                  <c:v>0.0</c:v>
                </c:pt>
                <c:pt idx="15784">
                  <c:v>4.72783633350165E-6</c:v>
                </c:pt>
                <c:pt idx="15785">
                  <c:v>2.36391816675083E-6</c:v>
                </c:pt>
                <c:pt idx="15786">
                  <c:v>2.36391816675083E-6</c:v>
                </c:pt>
                <c:pt idx="15787">
                  <c:v>4.72783633350165E-6</c:v>
                </c:pt>
                <c:pt idx="15788">
                  <c:v>2.36391816675083E-6</c:v>
                </c:pt>
                <c:pt idx="15789">
                  <c:v>0.0</c:v>
                </c:pt>
                <c:pt idx="15790">
                  <c:v>0.0</c:v>
                </c:pt>
                <c:pt idx="15791">
                  <c:v>2.36391816675083E-6</c:v>
                </c:pt>
                <c:pt idx="15792">
                  <c:v>2.36391816675083E-6</c:v>
                </c:pt>
                <c:pt idx="15793">
                  <c:v>2.36391816675083E-6</c:v>
                </c:pt>
                <c:pt idx="15794">
                  <c:v>7.09175450025248E-6</c:v>
                </c:pt>
                <c:pt idx="15795">
                  <c:v>0.0</c:v>
                </c:pt>
                <c:pt idx="15796">
                  <c:v>0.0</c:v>
                </c:pt>
                <c:pt idx="15797">
                  <c:v>0.0</c:v>
                </c:pt>
                <c:pt idx="15798">
                  <c:v>0.0</c:v>
                </c:pt>
                <c:pt idx="15799">
                  <c:v>4.72783633350165E-6</c:v>
                </c:pt>
                <c:pt idx="15800">
                  <c:v>4.72783633350165E-6</c:v>
                </c:pt>
                <c:pt idx="15801">
                  <c:v>0.0</c:v>
                </c:pt>
                <c:pt idx="15802">
                  <c:v>7.09175450025248E-6</c:v>
                </c:pt>
                <c:pt idx="15803">
                  <c:v>4.72783633350165E-6</c:v>
                </c:pt>
                <c:pt idx="15804">
                  <c:v>0.0</c:v>
                </c:pt>
                <c:pt idx="15805">
                  <c:v>2.36391816675083E-6</c:v>
                </c:pt>
                <c:pt idx="15806">
                  <c:v>7.09175450025248E-6</c:v>
                </c:pt>
                <c:pt idx="15807">
                  <c:v>2.36391816675083E-6</c:v>
                </c:pt>
                <c:pt idx="15808">
                  <c:v>2.36391816675083E-6</c:v>
                </c:pt>
                <c:pt idx="15809">
                  <c:v>2.36391816675083E-6</c:v>
                </c:pt>
                <c:pt idx="15810">
                  <c:v>4.72783633350165E-6</c:v>
                </c:pt>
                <c:pt idx="15811">
                  <c:v>9.4556726670033E-6</c:v>
                </c:pt>
                <c:pt idx="15812">
                  <c:v>0.0</c:v>
                </c:pt>
                <c:pt idx="15813">
                  <c:v>2.36391816675083E-6</c:v>
                </c:pt>
                <c:pt idx="15814">
                  <c:v>2.36391816675083E-6</c:v>
                </c:pt>
                <c:pt idx="15815">
                  <c:v>2.36391816675083E-6</c:v>
                </c:pt>
                <c:pt idx="15816">
                  <c:v>0.0</c:v>
                </c:pt>
                <c:pt idx="15817">
                  <c:v>4.72783633350165E-6</c:v>
                </c:pt>
                <c:pt idx="15818">
                  <c:v>2.36391816675083E-6</c:v>
                </c:pt>
                <c:pt idx="15819">
                  <c:v>0.0</c:v>
                </c:pt>
                <c:pt idx="15820">
                  <c:v>2.36391816675083E-6</c:v>
                </c:pt>
                <c:pt idx="15821">
                  <c:v>2.36391816675083E-6</c:v>
                </c:pt>
                <c:pt idx="15822">
                  <c:v>2.36391816675083E-6</c:v>
                </c:pt>
                <c:pt idx="15823">
                  <c:v>2.36391816675083E-6</c:v>
                </c:pt>
                <c:pt idx="15824">
                  <c:v>4.72783633350165E-6</c:v>
                </c:pt>
                <c:pt idx="15825">
                  <c:v>2.36391816675083E-6</c:v>
                </c:pt>
                <c:pt idx="15826">
                  <c:v>0.0</c:v>
                </c:pt>
                <c:pt idx="15827">
                  <c:v>2.36391816675083E-6</c:v>
                </c:pt>
                <c:pt idx="15828">
                  <c:v>0.0</c:v>
                </c:pt>
                <c:pt idx="15829">
                  <c:v>7.09175450025248E-6</c:v>
                </c:pt>
                <c:pt idx="15830">
                  <c:v>2.36391816675083E-6</c:v>
                </c:pt>
                <c:pt idx="15831">
                  <c:v>2.36391816675083E-6</c:v>
                </c:pt>
                <c:pt idx="15832">
                  <c:v>2.36391816675083E-6</c:v>
                </c:pt>
                <c:pt idx="15833">
                  <c:v>4.72783633350165E-6</c:v>
                </c:pt>
                <c:pt idx="15834">
                  <c:v>4.72783633350165E-6</c:v>
                </c:pt>
                <c:pt idx="15835">
                  <c:v>2.36391816675083E-6</c:v>
                </c:pt>
                <c:pt idx="15836">
                  <c:v>2.36391816675083E-6</c:v>
                </c:pt>
                <c:pt idx="15837">
                  <c:v>2.36391816675083E-6</c:v>
                </c:pt>
                <c:pt idx="15838">
                  <c:v>0.0</c:v>
                </c:pt>
                <c:pt idx="15839">
                  <c:v>2.36391816675083E-6</c:v>
                </c:pt>
                <c:pt idx="15840">
                  <c:v>2.36391816675083E-6</c:v>
                </c:pt>
                <c:pt idx="15841">
                  <c:v>2.36391816675083E-6</c:v>
                </c:pt>
                <c:pt idx="15842">
                  <c:v>0.0</c:v>
                </c:pt>
                <c:pt idx="15843">
                  <c:v>0.0</c:v>
                </c:pt>
                <c:pt idx="15844">
                  <c:v>2.36391816675083E-6</c:v>
                </c:pt>
                <c:pt idx="15845">
                  <c:v>0.0</c:v>
                </c:pt>
                <c:pt idx="15846">
                  <c:v>7.09175450025248E-6</c:v>
                </c:pt>
                <c:pt idx="15847">
                  <c:v>7.09175450025248E-6</c:v>
                </c:pt>
                <c:pt idx="15848">
                  <c:v>7.09175450025248E-6</c:v>
                </c:pt>
                <c:pt idx="15849">
                  <c:v>2.36391816675083E-6</c:v>
                </c:pt>
                <c:pt idx="15850">
                  <c:v>2.36391816675083E-6</c:v>
                </c:pt>
                <c:pt idx="15851">
                  <c:v>4.72783633350165E-6</c:v>
                </c:pt>
                <c:pt idx="15852">
                  <c:v>7.09175450025248E-6</c:v>
                </c:pt>
                <c:pt idx="15853">
                  <c:v>0.0</c:v>
                </c:pt>
                <c:pt idx="15854">
                  <c:v>2.36391816675083E-6</c:v>
                </c:pt>
                <c:pt idx="15855">
                  <c:v>7.09175450025248E-6</c:v>
                </c:pt>
                <c:pt idx="15856">
                  <c:v>7.09175450025248E-6</c:v>
                </c:pt>
                <c:pt idx="15857">
                  <c:v>2.36391816675083E-6</c:v>
                </c:pt>
                <c:pt idx="15858">
                  <c:v>4.72783633350165E-6</c:v>
                </c:pt>
                <c:pt idx="15859">
                  <c:v>0.0</c:v>
                </c:pt>
                <c:pt idx="15860">
                  <c:v>2.36391816675083E-6</c:v>
                </c:pt>
                <c:pt idx="15861">
                  <c:v>2.36391816675083E-6</c:v>
                </c:pt>
                <c:pt idx="15862">
                  <c:v>2.36391816675083E-6</c:v>
                </c:pt>
                <c:pt idx="15863">
                  <c:v>2.36391816675083E-6</c:v>
                </c:pt>
                <c:pt idx="15864">
                  <c:v>2.36391816675083E-6</c:v>
                </c:pt>
                <c:pt idx="15865">
                  <c:v>2.36391816675083E-6</c:v>
                </c:pt>
                <c:pt idx="15866">
                  <c:v>2.36391816675083E-6</c:v>
                </c:pt>
                <c:pt idx="15867">
                  <c:v>4.72783633350165E-6</c:v>
                </c:pt>
                <c:pt idx="15868">
                  <c:v>2.36391816675083E-6</c:v>
                </c:pt>
                <c:pt idx="15869">
                  <c:v>0.0</c:v>
                </c:pt>
                <c:pt idx="15870">
                  <c:v>2.36391816675083E-6</c:v>
                </c:pt>
                <c:pt idx="15871">
                  <c:v>2.36391816675083E-6</c:v>
                </c:pt>
                <c:pt idx="15872">
                  <c:v>4.72783633350165E-6</c:v>
                </c:pt>
                <c:pt idx="15873">
                  <c:v>4.72783633350165E-6</c:v>
                </c:pt>
                <c:pt idx="15874">
                  <c:v>0.0</c:v>
                </c:pt>
                <c:pt idx="15875">
                  <c:v>2.36391816675083E-6</c:v>
                </c:pt>
                <c:pt idx="15876">
                  <c:v>0.0</c:v>
                </c:pt>
                <c:pt idx="15877">
                  <c:v>2.36391816675083E-6</c:v>
                </c:pt>
                <c:pt idx="15878">
                  <c:v>4.72783633350165E-6</c:v>
                </c:pt>
                <c:pt idx="15879">
                  <c:v>0.0</c:v>
                </c:pt>
                <c:pt idx="15880">
                  <c:v>2.36391816675083E-6</c:v>
                </c:pt>
                <c:pt idx="15881">
                  <c:v>4.72783633350165E-6</c:v>
                </c:pt>
                <c:pt idx="15882">
                  <c:v>0.0</c:v>
                </c:pt>
                <c:pt idx="15883">
                  <c:v>2.36391816675083E-6</c:v>
                </c:pt>
                <c:pt idx="15884">
                  <c:v>4.72783633350165E-6</c:v>
                </c:pt>
                <c:pt idx="15885">
                  <c:v>9.4556726670033E-6</c:v>
                </c:pt>
                <c:pt idx="15886">
                  <c:v>0.0</c:v>
                </c:pt>
                <c:pt idx="15887">
                  <c:v>2.36391816675083E-6</c:v>
                </c:pt>
                <c:pt idx="15888">
                  <c:v>7.09175450025248E-6</c:v>
                </c:pt>
                <c:pt idx="15889">
                  <c:v>4.72783633350165E-6</c:v>
                </c:pt>
                <c:pt idx="15890">
                  <c:v>2.36391816675083E-6</c:v>
                </c:pt>
                <c:pt idx="15891">
                  <c:v>2.36391816675083E-6</c:v>
                </c:pt>
                <c:pt idx="15892">
                  <c:v>0.0</c:v>
                </c:pt>
                <c:pt idx="15893">
                  <c:v>2.36391816675083E-6</c:v>
                </c:pt>
                <c:pt idx="15894">
                  <c:v>0.0</c:v>
                </c:pt>
                <c:pt idx="15895">
                  <c:v>2.36391816675083E-6</c:v>
                </c:pt>
                <c:pt idx="15896">
                  <c:v>4.72783633350165E-6</c:v>
                </c:pt>
                <c:pt idx="15897">
                  <c:v>0.0</c:v>
                </c:pt>
                <c:pt idx="15898">
                  <c:v>2.36391816675083E-6</c:v>
                </c:pt>
                <c:pt idx="15899">
                  <c:v>0.0</c:v>
                </c:pt>
                <c:pt idx="15900">
                  <c:v>4.72783633350165E-6</c:v>
                </c:pt>
                <c:pt idx="15901">
                  <c:v>2.36391816675083E-6</c:v>
                </c:pt>
                <c:pt idx="15902">
                  <c:v>2.36391816675083E-6</c:v>
                </c:pt>
                <c:pt idx="15903">
                  <c:v>2.36391816675083E-6</c:v>
                </c:pt>
                <c:pt idx="15904">
                  <c:v>0.0</c:v>
                </c:pt>
                <c:pt idx="15905">
                  <c:v>7.09175450025248E-6</c:v>
                </c:pt>
                <c:pt idx="15906">
                  <c:v>9.4556726670033E-6</c:v>
                </c:pt>
                <c:pt idx="15907">
                  <c:v>4.72783633350165E-6</c:v>
                </c:pt>
                <c:pt idx="15908">
                  <c:v>9.4556726670033E-6</c:v>
                </c:pt>
                <c:pt idx="15909">
                  <c:v>7.09175450025248E-6</c:v>
                </c:pt>
                <c:pt idx="15910">
                  <c:v>2.36391816675083E-6</c:v>
                </c:pt>
                <c:pt idx="15911">
                  <c:v>2.36391816675083E-6</c:v>
                </c:pt>
                <c:pt idx="15912">
                  <c:v>0.0</c:v>
                </c:pt>
                <c:pt idx="15913">
                  <c:v>4.72783633350165E-6</c:v>
                </c:pt>
                <c:pt idx="15914">
                  <c:v>2.36391816675083E-6</c:v>
                </c:pt>
                <c:pt idx="15915">
                  <c:v>0.0</c:v>
                </c:pt>
                <c:pt idx="15916">
                  <c:v>0.0</c:v>
                </c:pt>
                <c:pt idx="15917">
                  <c:v>2.36391816675083E-6</c:v>
                </c:pt>
                <c:pt idx="15918">
                  <c:v>2.36391816675083E-6</c:v>
                </c:pt>
                <c:pt idx="15919">
                  <c:v>7.09175450025248E-6</c:v>
                </c:pt>
                <c:pt idx="15920">
                  <c:v>7.09175450025248E-6</c:v>
                </c:pt>
                <c:pt idx="15921">
                  <c:v>0.0</c:v>
                </c:pt>
                <c:pt idx="15922">
                  <c:v>0.0</c:v>
                </c:pt>
                <c:pt idx="15923">
                  <c:v>0.0</c:v>
                </c:pt>
                <c:pt idx="15924">
                  <c:v>4.72783633350165E-6</c:v>
                </c:pt>
                <c:pt idx="15925">
                  <c:v>4.72783633350165E-6</c:v>
                </c:pt>
                <c:pt idx="15926">
                  <c:v>2.36391816675083E-6</c:v>
                </c:pt>
                <c:pt idx="15927">
                  <c:v>4.72783633350165E-6</c:v>
                </c:pt>
                <c:pt idx="15928">
                  <c:v>2.36391816675083E-6</c:v>
                </c:pt>
                <c:pt idx="15929">
                  <c:v>2.36391816675083E-6</c:v>
                </c:pt>
                <c:pt idx="15930">
                  <c:v>0.0</c:v>
                </c:pt>
                <c:pt idx="15931">
                  <c:v>4.72783633350165E-6</c:v>
                </c:pt>
                <c:pt idx="15932">
                  <c:v>0.0</c:v>
                </c:pt>
                <c:pt idx="15933">
                  <c:v>1.4183509000505E-5</c:v>
                </c:pt>
                <c:pt idx="15934">
                  <c:v>2.36391816675083E-6</c:v>
                </c:pt>
                <c:pt idx="15935">
                  <c:v>2.36391816675083E-6</c:v>
                </c:pt>
                <c:pt idx="15936">
                  <c:v>2.36391816675083E-6</c:v>
                </c:pt>
                <c:pt idx="15937">
                  <c:v>4.72783633350165E-6</c:v>
                </c:pt>
                <c:pt idx="15938">
                  <c:v>0.0</c:v>
                </c:pt>
                <c:pt idx="15939">
                  <c:v>2.36391816675083E-6</c:v>
                </c:pt>
                <c:pt idx="15940">
                  <c:v>4.72783633350165E-6</c:v>
                </c:pt>
                <c:pt idx="15941">
                  <c:v>0.0</c:v>
                </c:pt>
                <c:pt idx="15942">
                  <c:v>2.36391816675083E-6</c:v>
                </c:pt>
                <c:pt idx="15943">
                  <c:v>0.0</c:v>
                </c:pt>
                <c:pt idx="15944">
                  <c:v>2.36391816675083E-6</c:v>
                </c:pt>
                <c:pt idx="15945">
                  <c:v>4.72783633350165E-6</c:v>
                </c:pt>
                <c:pt idx="15946">
                  <c:v>4.72783633350165E-6</c:v>
                </c:pt>
                <c:pt idx="15947">
                  <c:v>2.36391816675083E-6</c:v>
                </c:pt>
                <c:pt idx="15948">
                  <c:v>0.0</c:v>
                </c:pt>
                <c:pt idx="15949">
                  <c:v>2.36391816675083E-6</c:v>
                </c:pt>
                <c:pt idx="15950">
                  <c:v>7.09175450025248E-6</c:v>
                </c:pt>
                <c:pt idx="15951">
                  <c:v>2.36391816675083E-6</c:v>
                </c:pt>
                <c:pt idx="15952">
                  <c:v>2.36391816675083E-6</c:v>
                </c:pt>
                <c:pt idx="15953">
                  <c:v>0.0</c:v>
                </c:pt>
                <c:pt idx="15954">
                  <c:v>0.0</c:v>
                </c:pt>
                <c:pt idx="15955">
                  <c:v>7.09175450025248E-6</c:v>
                </c:pt>
                <c:pt idx="15956">
                  <c:v>7.09175450025248E-6</c:v>
                </c:pt>
                <c:pt idx="15957">
                  <c:v>0.0</c:v>
                </c:pt>
                <c:pt idx="15958">
                  <c:v>4.72783633350165E-6</c:v>
                </c:pt>
                <c:pt idx="15959">
                  <c:v>9.4556726670033E-6</c:v>
                </c:pt>
                <c:pt idx="15960">
                  <c:v>0.0</c:v>
                </c:pt>
                <c:pt idx="15961">
                  <c:v>0.0</c:v>
                </c:pt>
                <c:pt idx="15962">
                  <c:v>4.72783633350165E-6</c:v>
                </c:pt>
                <c:pt idx="15963">
                  <c:v>4.72783633350165E-6</c:v>
                </c:pt>
                <c:pt idx="15964">
                  <c:v>4.72783633350165E-6</c:v>
                </c:pt>
                <c:pt idx="15965">
                  <c:v>2.36391816675083E-6</c:v>
                </c:pt>
                <c:pt idx="15966">
                  <c:v>2.36391816675083E-6</c:v>
                </c:pt>
                <c:pt idx="15967">
                  <c:v>2.36391816675083E-6</c:v>
                </c:pt>
                <c:pt idx="15968">
                  <c:v>9.4556726670033E-6</c:v>
                </c:pt>
                <c:pt idx="15969">
                  <c:v>4.72783633350165E-6</c:v>
                </c:pt>
                <c:pt idx="15970">
                  <c:v>2.36391816675083E-6</c:v>
                </c:pt>
                <c:pt idx="15971">
                  <c:v>7.09175450025248E-6</c:v>
                </c:pt>
                <c:pt idx="15972">
                  <c:v>7.09175450025248E-6</c:v>
                </c:pt>
                <c:pt idx="15973">
                  <c:v>2.36391816675083E-6</c:v>
                </c:pt>
                <c:pt idx="15974">
                  <c:v>2.36391816675083E-6</c:v>
                </c:pt>
                <c:pt idx="15975">
                  <c:v>2.36391816675083E-6</c:v>
                </c:pt>
                <c:pt idx="15976">
                  <c:v>0.0</c:v>
                </c:pt>
                <c:pt idx="15977">
                  <c:v>2.36391816675083E-6</c:v>
                </c:pt>
                <c:pt idx="15978">
                  <c:v>0.0</c:v>
                </c:pt>
                <c:pt idx="15979">
                  <c:v>2.36391816675083E-6</c:v>
                </c:pt>
                <c:pt idx="15980">
                  <c:v>4.72783633350165E-6</c:v>
                </c:pt>
                <c:pt idx="15981">
                  <c:v>0.0</c:v>
                </c:pt>
                <c:pt idx="15982">
                  <c:v>9.4556726670033E-6</c:v>
                </c:pt>
                <c:pt idx="15983">
                  <c:v>7.09175450025248E-6</c:v>
                </c:pt>
                <c:pt idx="15984">
                  <c:v>2.36391816675083E-6</c:v>
                </c:pt>
                <c:pt idx="15985">
                  <c:v>0.0</c:v>
                </c:pt>
                <c:pt idx="15986">
                  <c:v>7.09175450025248E-6</c:v>
                </c:pt>
                <c:pt idx="15987">
                  <c:v>0.0</c:v>
                </c:pt>
                <c:pt idx="15988">
                  <c:v>0.0</c:v>
                </c:pt>
                <c:pt idx="15989">
                  <c:v>0.0</c:v>
                </c:pt>
                <c:pt idx="15990">
                  <c:v>9.4556726670033E-6</c:v>
                </c:pt>
                <c:pt idx="15991">
                  <c:v>7.09175450025248E-6</c:v>
                </c:pt>
                <c:pt idx="15992">
                  <c:v>0.0</c:v>
                </c:pt>
                <c:pt idx="15993">
                  <c:v>7.09175450025248E-6</c:v>
                </c:pt>
                <c:pt idx="15994">
                  <c:v>0.0</c:v>
                </c:pt>
                <c:pt idx="15995">
                  <c:v>2.36391816675083E-6</c:v>
                </c:pt>
                <c:pt idx="15996">
                  <c:v>4.72783633350165E-6</c:v>
                </c:pt>
                <c:pt idx="15997">
                  <c:v>2.36391816675083E-6</c:v>
                </c:pt>
                <c:pt idx="15998">
                  <c:v>4.72783633350165E-6</c:v>
                </c:pt>
                <c:pt idx="15999">
                  <c:v>0.0</c:v>
                </c:pt>
                <c:pt idx="16000">
                  <c:v>2.36391816675083E-6</c:v>
                </c:pt>
                <c:pt idx="16001">
                  <c:v>4.72783633350165E-6</c:v>
                </c:pt>
                <c:pt idx="16002">
                  <c:v>7.09175450025248E-6</c:v>
                </c:pt>
                <c:pt idx="16003">
                  <c:v>4.72783633350165E-6</c:v>
                </c:pt>
                <c:pt idx="16004">
                  <c:v>7.09175450025248E-6</c:v>
                </c:pt>
                <c:pt idx="16005">
                  <c:v>2.36391816675083E-6</c:v>
                </c:pt>
                <c:pt idx="16006">
                  <c:v>2.36391816675083E-6</c:v>
                </c:pt>
                <c:pt idx="16007">
                  <c:v>4.72783633350165E-6</c:v>
                </c:pt>
                <c:pt idx="16008">
                  <c:v>0.0</c:v>
                </c:pt>
                <c:pt idx="16009">
                  <c:v>2.36391816675083E-6</c:v>
                </c:pt>
                <c:pt idx="16010">
                  <c:v>4.72783633350165E-6</c:v>
                </c:pt>
                <c:pt idx="16011">
                  <c:v>0.0</c:v>
                </c:pt>
                <c:pt idx="16012">
                  <c:v>2.36391816675083E-6</c:v>
                </c:pt>
                <c:pt idx="16013">
                  <c:v>4.72783633350165E-6</c:v>
                </c:pt>
                <c:pt idx="16014">
                  <c:v>7.09175450025248E-6</c:v>
                </c:pt>
                <c:pt idx="16015">
                  <c:v>0.0</c:v>
                </c:pt>
                <c:pt idx="16016">
                  <c:v>4.72783633350165E-6</c:v>
                </c:pt>
                <c:pt idx="16017">
                  <c:v>0.0</c:v>
                </c:pt>
                <c:pt idx="16018">
                  <c:v>2.36391816675083E-6</c:v>
                </c:pt>
                <c:pt idx="16019">
                  <c:v>2.36391816675083E-6</c:v>
                </c:pt>
                <c:pt idx="16020">
                  <c:v>0.0</c:v>
                </c:pt>
                <c:pt idx="16021">
                  <c:v>4.72783633350165E-6</c:v>
                </c:pt>
                <c:pt idx="16022">
                  <c:v>4.72783633350165E-6</c:v>
                </c:pt>
                <c:pt idx="16023">
                  <c:v>4.72783633350165E-6</c:v>
                </c:pt>
                <c:pt idx="16024">
                  <c:v>0.0</c:v>
                </c:pt>
                <c:pt idx="16025">
                  <c:v>0.0</c:v>
                </c:pt>
                <c:pt idx="16026">
                  <c:v>7.09175450025248E-6</c:v>
                </c:pt>
                <c:pt idx="16027">
                  <c:v>0.0</c:v>
                </c:pt>
                <c:pt idx="16028">
                  <c:v>0.0</c:v>
                </c:pt>
                <c:pt idx="16029">
                  <c:v>2.36391816675083E-6</c:v>
                </c:pt>
                <c:pt idx="16030">
                  <c:v>7.09175450025248E-6</c:v>
                </c:pt>
                <c:pt idx="16031">
                  <c:v>2.36391816675083E-6</c:v>
                </c:pt>
                <c:pt idx="16032">
                  <c:v>4.72783633350165E-6</c:v>
                </c:pt>
                <c:pt idx="16033">
                  <c:v>2.36391816675083E-6</c:v>
                </c:pt>
                <c:pt idx="16034">
                  <c:v>4.72783633350165E-6</c:v>
                </c:pt>
                <c:pt idx="16035">
                  <c:v>2.36391816675083E-6</c:v>
                </c:pt>
                <c:pt idx="16036">
                  <c:v>0.0</c:v>
                </c:pt>
                <c:pt idx="16037">
                  <c:v>2.36391816675083E-6</c:v>
                </c:pt>
                <c:pt idx="16038">
                  <c:v>2.36391816675083E-6</c:v>
                </c:pt>
                <c:pt idx="16039">
                  <c:v>2.36391816675083E-6</c:v>
                </c:pt>
                <c:pt idx="16040">
                  <c:v>2.36391816675083E-6</c:v>
                </c:pt>
                <c:pt idx="16041">
                  <c:v>4.72783633350165E-6</c:v>
                </c:pt>
                <c:pt idx="16042">
                  <c:v>0.0</c:v>
                </c:pt>
                <c:pt idx="16043">
                  <c:v>2.36391816675083E-6</c:v>
                </c:pt>
                <c:pt idx="16044">
                  <c:v>7.09175450025248E-6</c:v>
                </c:pt>
                <c:pt idx="16045">
                  <c:v>4.72783633350165E-6</c:v>
                </c:pt>
                <c:pt idx="16046">
                  <c:v>4.72783633350165E-6</c:v>
                </c:pt>
                <c:pt idx="16047">
                  <c:v>2.36391816675083E-6</c:v>
                </c:pt>
                <c:pt idx="16048">
                  <c:v>0.0</c:v>
                </c:pt>
                <c:pt idx="16049">
                  <c:v>2.36391816675083E-6</c:v>
                </c:pt>
                <c:pt idx="16050">
                  <c:v>2.36391816675083E-6</c:v>
                </c:pt>
                <c:pt idx="16051">
                  <c:v>2.36391816675083E-6</c:v>
                </c:pt>
                <c:pt idx="16052">
                  <c:v>0.0</c:v>
                </c:pt>
                <c:pt idx="16053">
                  <c:v>2.36391816675083E-6</c:v>
                </c:pt>
                <c:pt idx="16054">
                  <c:v>2.36391816675083E-6</c:v>
                </c:pt>
                <c:pt idx="16055">
                  <c:v>0.0</c:v>
                </c:pt>
                <c:pt idx="16056">
                  <c:v>9.4556726670033E-6</c:v>
                </c:pt>
                <c:pt idx="16057">
                  <c:v>9.4556726670033E-6</c:v>
                </c:pt>
                <c:pt idx="16058">
                  <c:v>0.0</c:v>
                </c:pt>
                <c:pt idx="16059">
                  <c:v>0.0</c:v>
                </c:pt>
                <c:pt idx="16060">
                  <c:v>4.72783633350165E-6</c:v>
                </c:pt>
                <c:pt idx="16061">
                  <c:v>2.36391816675083E-6</c:v>
                </c:pt>
                <c:pt idx="16062">
                  <c:v>4.72783633350165E-6</c:v>
                </c:pt>
                <c:pt idx="16063">
                  <c:v>2.36391816675083E-6</c:v>
                </c:pt>
                <c:pt idx="16064">
                  <c:v>0.0</c:v>
                </c:pt>
                <c:pt idx="16065">
                  <c:v>0.0</c:v>
                </c:pt>
                <c:pt idx="16066">
                  <c:v>4.72783633350165E-6</c:v>
                </c:pt>
                <c:pt idx="16067">
                  <c:v>0.0</c:v>
                </c:pt>
                <c:pt idx="16068">
                  <c:v>0.0</c:v>
                </c:pt>
                <c:pt idx="16069">
                  <c:v>2.36391816675083E-6</c:v>
                </c:pt>
                <c:pt idx="16070">
                  <c:v>2.36391816675083E-6</c:v>
                </c:pt>
                <c:pt idx="16071">
                  <c:v>0.0</c:v>
                </c:pt>
                <c:pt idx="16072">
                  <c:v>2.36391816675083E-6</c:v>
                </c:pt>
                <c:pt idx="16073">
                  <c:v>0.0</c:v>
                </c:pt>
                <c:pt idx="16074">
                  <c:v>2.36391816675083E-6</c:v>
                </c:pt>
                <c:pt idx="16075">
                  <c:v>0.0</c:v>
                </c:pt>
                <c:pt idx="16076">
                  <c:v>0.0</c:v>
                </c:pt>
                <c:pt idx="16077">
                  <c:v>4.72783633350165E-6</c:v>
                </c:pt>
                <c:pt idx="16078">
                  <c:v>7.09175450025248E-6</c:v>
                </c:pt>
                <c:pt idx="16079">
                  <c:v>0.0</c:v>
                </c:pt>
                <c:pt idx="16080">
                  <c:v>0.0</c:v>
                </c:pt>
                <c:pt idx="16081">
                  <c:v>2.36391816675083E-6</c:v>
                </c:pt>
                <c:pt idx="16082">
                  <c:v>0.0</c:v>
                </c:pt>
                <c:pt idx="16083">
                  <c:v>4.72783633350165E-6</c:v>
                </c:pt>
                <c:pt idx="16084">
                  <c:v>7.09175450025248E-6</c:v>
                </c:pt>
                <c:pt idx="16085">
                  <c:v>2.36391816675083E-6</c:v>
                </c:pt>
                <c:pt idx="16086">
                  <c:v>2.36391816675083E-6</c:v>
                </c:pt>
                <c:pt idx="16087">
                  <c:v>0.0</c:v>
                </c:pt>
                <c:pt idx="16088">
                  <c:v>2.36391816675083E-6</c:v>
                </c:pt>
                <c:pt idx="16089">
                  <c:v>2.36391816675083E-6</c:v>
                </c:pt>
                <c:pt idx="16090">
                  <c:v>4.72783633350165E-6</c:v>
                </c:pt>
                <c:pt idx="16091">
                  <c:v>2.36391816675083E-6</c:v>
                </c:pt>
                <c:pt idx="16092">
                  <c:v>0.0</c:v>
                </c:pt>
                <c:pt idx="16093">
                  <c:v>7.09175450025248E-6</c:v>
                </c:pt>
                <c:pt idx="16094">
                  <c:v>4.72783633350165E-6</c:v>
                </c:pt>
                <c:pt idx="16095">
                  <c:v>2.36391816675083E-6</c:v>
                </c:pt>
                <c:pt idx="16096">
                  <c:v>0.0</c:v>
                </c:pt>
                <c:pt idx="16097">
                  <c:v>2.36391816675083E-6</c:v>
                </c:pt>
                <c:pt idx="16098">
                  <c:v>2.36391816675083E-6</c:v>
                </c:pt>
                <c:pt idx="16099">
                  <c:v>0.0</c:v>
                </c:pt>
                <c:pt idx="16100">
                  <c:v>7.09175450025248E-6</c:v>
                </c:pt>
                <c:pt idx="16101">
                  <c:v>7.09175450025248E-6</c:v>
                </c:pt>
                <c:pt idx="16102">
                  <c:v>0.0</c:v>
                </c:pt>
                <c:pt idx="16103">
                  <c:v>0.0</c:v>
                </c:pt>
                <c:pt idx="16104">
                  <c:v>0.0</c:v>
                </c:pt>
                <c:pt idx="16105">
                  <c:v>0.0</c:v>
                </c:pt>
                <c:pt idx="16106">
                  <c:v>0.0</c:v>
                </c:pt>
                <c:pt idx="16107">
                  <c:v>0.0</c:v>
                </c:pt>
                <c:pt idx="16108">
                  <c:v>0.0</c:v>
                </c:pt>
                <c:pt idx="16109">
                  <c:v>0.0</c:v>
                </c:pt>
                <c:pt idx="16110">
                  <c:v>0.0</c:v>
                </c:pt>
                <c:pt idx="16111">
                  <c:v>2.36391816675083E-6</c:v>
                </c:pt>
                <c:pt idx="16112">
                  <c:v>2.36391816675083E-6</c:v>
                </c:pt>
                <c:pt idx="16113">
                  <c:v>0.0</c:v>
                </c:pt>
                <c:pt idx="16114">
                  <c:v>0.0</c:v>
                </c:pt>
                <c:pt idx="16115">
                  <c:v>4.72783633350165E-6</c:v>
                </c:pt>
                <c:pt idx="16116">
                  <c:v>2.36391816675083E-6</c:v>
                </c:pt>
                <c:pt idx="16117">
                  <c:v>0.0</c:v>
                </c:pt>
                <c:pt idx="16118">
                  <c:v>2.36391816675083E-6</c:v>
                </c:pt>
                <c:pt idx="16119">
                  <c:v>0.0</c:v>
                </c:pt>
                <c:pt idx="16120">
                  <c:v>2.36391816675083E-6</c:v>
                </c:pt>
                <c:pt idx="16121">
                  <c:v>2.36391816675083E-6</c:v>
                </c:pt>
                <c:pt idx="16122">
                  <c:v>2.36391816675083E-6</c:v>
                </c:pt>
                <c:pt idx="16123">
                  <c:v>4.72783633350165E-6</c:v>
                </c:pt>
                <c:pt idx="16124">
                  <c:v>2.36391816675083E-6</c:v>
                </c:pt>
                <c:pt idx="16125">
                  <c:v>2.36391816675083E-6</c:v>
                </c:pt>
                <c:pt idx="16126">
                  <c:v>0.0</c:v>
                </c:pt>
                <c:pt idx="16127">
                  <c:v>2.36391816675083E-6</c:v>
                </c:pt>
                <c:pt idx="16128">
                  <c:v>0.0</c:v>
                </c:pt>
                <c:pt idx="16129">
                  <c:v>0.0</c:v>
                </c:pt>
                <c:pt idx="16130">
                  <c:v>4.72783633350165E-6</c:v>
                </c:pt>
                <c:pt idx="16131">
                  <c:v>4.72783633350165E-6</c:v>
                </c:pt>
                <c:pt idx="16132">
                  <c:v>4.72783633350165E-6</c:v>
                </c:pt>
                <c:pt idx="16133">
                  <c:v>2.36391816675083E-6</c:v>
                </c:pt>
                <c:pt idx="16134">
                  <c:v>0.0</c:v>
                </c:pt>
                <c:pt idx="16135">
                  <c:v>2.36391816675083E-6</c:v>
                </c:pt>
                <c:pt idx="16136">
                  <c:v>0.0</c:v>
                </c:pt>
                <c:pt idx="16137">
                  <c:v>2.36391816675083E-6</c:v>
                </c:pt>
                <c:pt idx="16138">
                  <c:v>2.36391816675083E-6</c:v>
                </c:pt>
                <c:pt idx="16139">
                  <c:v>4.72783633350165E-6</c:v>
                </c:pt>
                <c:pt idx="16140">
                  <c:v>4.72783633350165E-6</c:v>
                </c:pt>
                <c:pt idx="16141">
                  <c:v>2.36391816675083E-6</c:v>
                </c:pt>
                <c:pt idx="16142">
                  <c:v>0.0</c:v>
                </c:pt>
                <c:pt idx="16143">
                  <c:v>0.0</c:v>
                </c:pt>
                <c:pt idx="16144">
                  <c:v>4.72783633350165E-6</c:v>
                </c:pt>
                <c:pt idx="16145">
                  <c:v>2.36391816675083E-6</c:v>
                </c:pt>
                <c:pt idx="16146">
                  <c:v>2.36391816675083E-6</c:v>
                </c:pt>
                <c:pt idx="16147">
                  <c:v>4.72783633350165E-6</c:v>
                </c:pt>
                <c:pt idx="16148">
                  <c:v>4.72783633350165E-6</c:v>
                </c:pt>
                <c:pt idx="16149">
                  <c:v>2.36391816675083E-6</c:v>
                </c:pt>
                <c:pt idx="16150">
                  <c:v>0.0</c:v>
                </c:pt>
                <c:pt idx="16151">
                  <c:v>2.36391816675083E-6</c:v>
                </c:pt>
                <c:pt idx="16152">
                  <c:v>2.36391816675083E-6</c:v>
                </c:pt>
                <c:pt idx="16153">
                  <c:v>2.36391816675083E-6</c:v>
                </c:pt>
                <c:pt idx="16154">
                  <c:v>2.36391816675083E-6</c:v>
                </c:pt>
                <c:pt idx="16155">
                  <c:v>9.4556726670033E-6</c:v>
                </c:pt>
                <c:pt idx="16156">
                  <c:v>2.36391816675083E-6</c:v>
                </c:pt>
                <c:pt idx="16157">
                  <c:v>0.0</c:v>
                </c:pt>
                <c:pt idx="16158">
                  <c:v>7.09175450025248E-6</c:v>
                </c:pt>
                <c:pt idx="16159">
                  <c:v>2.36391816675083E-6</c:v>
                </c:pt>
                <c:pt idx="16160">
                  <c:v>0.0</c:v>
                </c:pt>
                <c:pt idx="16161">
                  <c:v>7.09175450025248E-6</c:v>
                </c:pt>
                <c:pt idx="16162">
                  <c:v>4.72783633350165E-6</c:v>
                </c:pt>
                <c:pt idx="16163">
                  <c:v>2.36391816675083E-6</c:v>
                </c:pt>
                <c:pt idx="16164">
                  <c:v>0.0</c:v>
                </c:pt>
                <c:pt idx="16165">
                  <c:v>2.36391816675083E-6</c:v>
                </c:pt>
                <c:pt idx="16166">
                  <c:v>0.0</c:v>
                </c:pt>
                <c:pt idx="16167">
                  <c:v>2.36391816675083E-6</c:v>
                </c:pt>
                <c:pt idx="16168">
                  <c:v>0.0</c:v>
                </c:pt>
                <c:pt idx="16169">
                  <c:v>2.36391816675083E-6</c:v>
                </c:pt>
                <c:pt idx="16170">
                  <c:v>2.36391816675083E-6</c:v>
                </c:pt>
                <c:pt idx="16171">
                  <c:v>0.0</c:v>
                </c:pt>
                <c:pt idx="16172">
                  <c:v>2.36391816675083E-6</c:v>
                </c:pt>
                <c:pt idx="16173">
                  <c:v>0.0</c:v>
                </c:pt>
                <c:pt idx="16174">
                  <c:v>2.36391816675083E-6</c:v>
                </c:pt>
                <c:pt idx="16175">
                  <c:v>2.36391816675083E-6</c:v>
                </c:pt>
                <c:pt idx="16176">
                  <c:v>2.36391816675083E-6</c:v>
                </c:pt>
                <c:pt idx="16177">
                  <c:v>4.72783633350165E-6</c:v>
                </c:pt>
                <c:pt idx="16178">
                  <c:v>0.0</c:v>
                </c:pt>
                <c:pt idx="16179">
                  <c:v>4.72783633350165E-6</c:v>
                </c:pt>
                <c:pt idx="16180">
                  <c:v>0.0</c:v>
                </c:pt>
                <c:pt idx="16181">
                  <c:v>0.0</c:v>
                </c:pt>
                <c:pt idx="16182">
                  <c:v>0.0</c:v>
                </c:pt>
                <c:pt idx="16183">
                  <c:v>0.0</c:v>
                </c:pt>
                <c:pt idx="16184">
                  <c:v>2.36391816675083E-6</c:v>
                </c:pt>
                <c:pt idx="16185">
                  <c:v>4.72783633350165E-6</c:v>
                </c:pt>
                <c:pt idx="16186">
                  <c:v>0.0</c:v>
                </c:pt>
                <c:pt idx="16187">
                  <c:v>0.0</c:v>
                </c:pt>
                <c:pt idx="16188">
                  <c:v>4.72783633350165E-6</c:v>
                </c:pt>
                <c:pt idx="16189">
                  <c:v>2.36391816675083E-6</c:v>
                </c:pt>
                <c:pt idx="16190">
                  <c:v>2.36391816675083E-6</c:v>
                </c:pt>
                <c:pt idx="16191">
                  <c:v>0.0</c:v>
                </c:pt>
                <c:pt idx="16192">
                  <c:v>4.72783633350165E-6</c:v>
                </c:pt>
                <c:pt idx="16193">
                  <c:v>0.0</c:v>
                </c:pt>
                <c:pt idx="16194">
                  <c:v>7.09175450025248E-6</c:v>
                </c:pt>
                <c:pt idx="16195">
                  <c:v>0.0</c:v>
                </c:pt>
                <c:pt idx="16196">
                  <c:v>0.0</c:v>
                </c:pt>
                <c:pt idx="16197">
                  <c:v>0.0</c:v>
                </c:pt>
                <c:pt idx="16198">
                  <c:v>2.36391816675083E-6</c:v>
                </c:pt>
                <c:pt idx="16199">
                  <c:v>0.0</c:v>
                </c:pt>
                <c:pt idx="16200">
                  <c:v>2.36391816675083E-6</c:v>
                </c:pt>
                <c:pt idx="16201">
                  <c:v>2.36391816675083E-6</c:v>
                </c:pt>
                <c:pt idx="16202">
                  <c:v>0.0</c:v>
                </c:pt>
                <c:pt idx="16203">
                  <c:v>2.36391816675083E-6</c:v>
                </c:pt>
                <c:pt idx="16204">
                  <c:v>2.36391816675083E-6</c:v>
                </c:pt>
                <c:pt idx="16205">
                  <c:v>2.36391816675083E-6</c:v>
                </c:pt>
                <c:pt idx="16206">
                  <c:v>0.0</c:v>
                </c:pt>
                <c:pt idx="16207">
                  <c:v>0.0</c:v>
                </c:pt>
                <c:pt idx="16208">
                  <c:v>2.36391816675083E-6</c:v>
                </c:pt>
                <c:pt idx="16209">
                  <c:v>4.72783633350165E-6</c:v>
                </c:pt>
                <c:pt idx="16210">
                  <c:v>0.0</c:v>
                </c:pt>
                <c:pt idx="16211">
                  <c:v>2.36391816675083E-6</c:v>
                </c:pt>
                <c:pt idx="16212">
                  <c:v>0.0</c:v>
                </c:pt>
                <c:pt idx="16213">
                  <c:v>2.36391816675083E-6</c:v>
                </c:pt>
                <c:pt idx="16214">
                  <c:v>0.0</c:v>
                </c:pt>
                <c:pt idx="16215">
                  <c:v>4.72783633350165E-6</c:v>
                </c:pt>
                <c:pt idx="16216">
                  <c:v>2.36391816675083E-6</c:v>
                </c:pt>
                <c:pt idx="16217">
                  <c:v>0.0</c:v>
                </c:pt>
                <c:pt idx="16218">
                  <c:v>2.36391816675083E-6</c:v>
                </c:pt>
                <c:pt idx="16219">
                  <c:v>7.09175450025248E-6</c:v>
                </c:pt>
                <c:pt idx="16220">
                  <c:v>7.09175450025248E-6</c:v>
                </c:pt>
                <c:pt idx="16221">
                  <c:v>2.36391816675083E-6</c:v>
                </c:pt>
                <c:pt idx="16222">
                  <c:v>4.72783633350165E-6</c:v>
                </c:pt>
                <c:pt idx="16223">
                  <c:v>0.0</c:v>
                </c:pt>
                <c:pt idx="16224">
                  <c:v>2.36391816675083E-6</c:v>
                </c:pt>
                <c:pt idx="16225">
                  <c:v>0.0</c:v>
                </c:pt>
                <c:pt idx="16226">
                  <c:v>0.0</c:v>
                </c:pt>
                <c:pt idx="16227">
                  <c:v>0.0</c:v>
                </c:pt>
                <c:pt idx="16228">
                  <c:v>2.36391816675083E-6</c:v>
                </c:pt>
                <c:pt idx="16229">
                  <c:v>0.0</c:v>
                </c:pt>
                <c:pt idx="16230">
                  <c:v>4.72783633350165E-6</c:v>
                </c:pt>
                <c:pt idx="16231">
                  <c:v>4.72783633350165E-6</c:v>
                </c:pt>
                <c:pt idx="16232">
                  <c:v>0.0</c:v>
                </c:pt>
                <c:pt idx="16233">
                  <c:v>0.0</c:v>
                </c:pt>
                <c:pt idx="16234">
                  <c:v>0.0</c:v>
                </c:pt>
                <c:pt idx="16235">
                  <c:v>0.0</c:v>
                </c:pt>
                <c:pt idx="16236">
                  <c:v>4.72783633350165E-6</c:v>
                </c:pt>
                <c:pt idx="16237">
                  <c:v>2.36391816675083E-6</c:v>
                </c:pt>
                <c:pt idx="16238">
                  <c:v>2.36391816675083E-6</c:v>
                </c:pt>
                <c:pt idx="16239">
                  <c:v>2.36391816675083E-6</c:v>
                </c:pt>
                <c:pt idx="16240">
                  <c:v>2.36391816675083E-6</c:v>
                </c:pt>
                <c:pt idx="16241">
                  <c:v>4.72783633350165E-6</c:v>
                </c:pt>
                <c:pt idx="16242">
                  <c:v>2.36391816675083E-6</c:v>
                </c:pt>
                <c:pt idx="16243">
                  <c:v>0.0</c:v>
                </c:pt>
                <c:pt idx="16244">
                  <c:v>0.0</c:v>
                </c:pt>
                <c:pt idx="16245">
                  <c:v>0.0</c:v>
                </c:pt>
                <c:pt idx="16246">
                  <c:v>2.36391816675083E-6</c:v>
                </c:pt>
                <c:pt idx="16247">
                  <c:v>2.36391816675083E-6</c:v>
                </c:pt>
                <c:pt idx="16248">
                  <c:v>2.36391816675083E-6</c:v>
                </c:pt>
                <c:pt idx="16249">
                  <c:v>0.0</c:v>
                </c:pt>
                <c:pt idx="16250">
                  <c:v>4.72783633350165E-6</c:v>
                </c:pt>
                <c:pt idx="16251">
                  <c:v>2.36391816675083E-6</c:v>
                </c:pt>
                <c:pt idx="16252">
                  <c:v>0.0</c:v>
                </c:pt>
                <c:pt idx="16253">
                  <c:v>0.0</c:v>
                </c:pt>
                <c:pt idx="16254">
                  <c:v>0.0</c:v>
                </c:pt>
                <c:pt idx="16255">
                  <c:v>0.0</c:v>
                </c:pt>
                <c:pt idx="16256">
                  <c:v>0.0</c:v>
                </c:pt>
                <c:pt idx="16257">
                  <c:v>7.09175450025248E-6</c:v>
                </c:pt>
                <c:pt idx="16258">
                  <c:v>7.09175450025248E-6</c:v>
                </c:pt>
                <c:pt idx="16259">
                  <c:v>0.0</c:v>
                </c:pt>
                <c:pt idx="16260">
                  <c:v>7.09175450025248E-6</c:v>
                </c:pt>
                <c:pt idx="16261">
                  <c:v>4.72783633350165E-6</c:v>
                </c:pt>
                <c:pt idx="16262">
                  <c:v>2.36391816675083E-6</c:v>
                </c:pt>
                <c:pt idx="16263">
                  <c:v>0.0</c:v>
                </c:pt>
                <c:pt idx="16264">
                  <c:v>2.36391816675083E-6</c:v>
                </c:pt>
                <c:pt idx="16265">
                  <c:v>0.0</c:v>
                </c:pt>
                <c:pt idx="16266">
                  <c:v>4.72783633350165E-6</c:v>
                </c:pt>
                <c:pt idx="16267">
                  <c:v>4.72783633350165E-6</c:v>
                </c:pt>
                <c:pt idx="16268">
                  <c:v>7.09175450025248E-6</c:v>
                </c:pt>
                <c:pt idx="16269">
                  <c:v>2.36391816675083E-6</c:v>
                </c:pt>
                <c:pt idx="16270">
                  <c:v>2.36391816675083E-6</c:v>
                </c:pt>
                <c:pt idx="16271">
                  <c:v>0.0</c:v>
                </c:pt>
                <c:pt idx="16272">
                  <c:v>7.09175450025248E-6</c:v>
                </c:pt>
                <c:pt idx="16273">
                  <c:v>0.0</c:v>
                </c:pt>
                <c:pt idx="16274">
                  <c:v>0.0</c:v>
                </c:pt>
                <c:pt idx="16275">
                  <c:v>0.0</c:v>
                </c:pt>
                <c:pt idx="16276">
                  <c:v>2.36391816675083E-6</c:v>
                </c:pt>
                <c:pt idx="16277">
                  <c:v>4.72783633350165E-6</c:v>
                </c:pt>
                <c:pt idx="16278">
                  <c:v>2.36391816675083E-6</c:v>
                </c:pt>
                <c:pt idx="16279">
                  <c:v>0.0</c:v>
                </c:pt>
                <c:pt idx="16280">
                  <c:v>0.0</c:v>
                </c:pt>
                <c:pt idx="16281">
                  <c:v>2.36391816675083E-6</c:v>
                </c:pt>
                <c:pt idx="16282">
                  <c:v>2.36391816675083E-6</c:v>
                </c:pt>
                <c:pt idx="16283">
                  <c:v>2.36391816675083E-6</c:v>
                </c:pt>
                <c:pt idx="16284">
                  <c:v>2.36391816675083E-6</c:v>
                </c:pt>
                <c:pt idx="16285">
                  <c:v>0.0</c:v>
                </c:pt>
                <c:pt idx="16286">
                  <c:v>7.09175450025248E-6</c:v>
                </c:pt>
                <c:pt idx="16287">
                  <c:v>2.36391816675083E-6</c:v>
                </c:pt>
                <c:pt idx="16288">
                  <c:v>0.0</c:v>
                </c:pt>
                <c:pt idx="16289">
                  <c:v>0.0</c:v>
                </c:pt>
                <c:pt idx="16290">
                  <c:v>0.0</c:v>
                </c:pt>
                <c:pt idx="16291">
                  <c:v>2.36391816675083E-6</c:v>
                </c:pt>
                <c:pt idx="16292">
                  <c:v>0.0</c:v>
                </c:pt>
                <c:pt idx="16293">
                  <c:v>7.09175450025248E-6</c:v>
                </c:pt>
                <c:pt idx="16294">
                  <c:v>7.09175450025248E-6</c:v>
                </c:pt>
                <c:pt idx="16295">
                  <c:v>4.72783633350165E-6</c:v>
                </c:pt>
                <c:pt idx="16296">
                  <c:v>4.72783633350165E-6</c:v>
                </c:pt>
                <c:pt idx="16297">
                  <c:v>0.0</c:v>
                </c:pt>
                <c:pt idx="16298">
                  <c:v>2.36391816675083E-6</c:v>
                </c:pt>
                <c:pt idx="16299">
                  <c:v>2.36391816675083E-6</c:v>
                </c:pt>
                <c:pt idx="16300">
                  <c:v>0.0</c:v>
                </c:pt>
                <c:pt idx="16301">
                  <c:v>0.0</c:v>
                </c:pt>
                <c:pt idx="16302">
                  <c:v>2.36391816675083E-6</c:v>
                </c:pt>
                <c:pt idx="16303">
                  <c:v>0.0</c:v>
                </c:pt>
                <c:pt idx="16304">
                  <c:v>2.36391816675083E-6</c:v>
                </c:pt>
                <c:pt idx="16305">
                  <c:v>2.36391816675083E-6</c:v>
                </c:pt>
                <c:pt idx="16306">
                  <c:v>2.36391816675083E-6</c:v>
                </c:pt>
                <c:pt idx="16307">
                  <c:v>4.72783633350165E-6</c:v>
                </c:pt>
                <c:pt idx="16308">
                  <c:v>0.0</c:v>
                </c:pt>
                <c:pt idx="16309">
                  <c:v>0.0</c:v>
                </c:pt>
                <c:pt idx="16310">
                  <c:v>2.36391816675083E-6</c:v>
                </c:pt>
                <c:pt idx="16311">
                  <c:v>4.72783633350165E-6</c:v>
                </c:pt>
                <c:pt idx="16312">
                  <c:v>7.09175450025248E-6</c:v>
                </c:pt>
                <c:pt idx="16313">
                  <c:v>2.36391816675083E-6</c:v>
                </c:pt>
                <c:pt idx="16314">
                  <c:v>2.36391816675083E-6</c:v>
                </c:pt>
                <c:pt idx="16315">
                  <c:v>4.72783633350165E-6</c:v>
                </c:pt>
                <c:pt idx="16316">
                  <c:v>0.0</c:v>
                </c:pt>
                <c:pt idx="16317">
                  <c:v>0.0</c:v>
                </c:pt>
                <c:pt idx="16318">
                  <c:v>2.36391816675083E-6</c:v>
                </c:pt>
                <c:pt idx="16319">
                  <c:v>7.09175450025248E-6</c:v>
                </c:pt>
                <c:pt idx="16320">
                  <c:v>7.09175450025248E-6</c:v>
                </c:pt>
                <c:pt idx="16321">
                  <c:v>0.0</c:v>
                </c:pt>
                <c:pt idx="16322">
                  <c:v>9.4556726670033E-6</c:v>
                </c:pt>
                <c:pt idx="16323">
                  <c:v>9.4556726670033E-6</c:v>
                </c:pt>
                <c:pt idx="16324">
                  <c:v>7.09175450025248E-6</c:v>
                </c:pt>
                <c:pt idx="16325">
                  <c:v>0.0</c:v>
                </c:pt>
                <c:pt idx="16326">
                  <c:v>0.0</c:v>
                </c:pt>
                <c:pt idx="16327">
                  <c:v>2.36391816675083E-6</c:v>
                </c:pt>
                <c:pt idx="16328">
                  <c:v>0.0</c:v>
                </c:pt>
                <c:pt idx="16329">
                  <c:v>0.0</c:v>
                </c:pt>
                <c:pt idx="16330">
                  <c:v>2.36391816675083E-6</c:v>
                </c:pt>
                <c:pt idx="16331">
                  <c:v>4.72783633350165E-6</c:v>
                </c:pt>
                <c:pt idx="16332">
                  <c:v>4.72783633350165E-6</c:v>
                </c:pt>
                <c:pt idx="16333">
                  <c:v>0.0</c:v>
                </c:pt>
                <c:pt idx="16334">
                  <c:v>2.36391816675083E-6</c:v>
                </c:pt>
                <c:pt idx="16335">
                  <c:v>2.36391816675083E-6</c:v>
                </c:pt>
                <c:pt idx="16336">
                  <c:v>0.0</c:v>
                </c:pt>
                <c:pt idx="16337">
                  <c:v>0.0</c:v>
                </c:pt>
                <c:pt idx="16338">
                  <c:v>9.4556726670033E-6</c:v>
                </c:pt>
                <c:pt idx="16339">
                  <c:v>2.36391816675083E-6</c:v>
                </c:pt>
                <c:pt idx="16340">
                  <c:v>2.36391816675083E-6</c:v>
                </c:pt>
                <c:pt idx="16341">
                  <c:v>2.36391816675083E-6</c:v>
                </c:pt>
                <c:pt idx="16342">
                  <c:v>2.36391816675083E-6</c:v>
                </c:pt>
                <c:pt idx="16343">
                  <c:v>0.0</c:v>
                </c:pt>
                <c:pt idx="16344">
                  <c:v>0.0</c:v>
                </c:pt>
                <c:pt idx="16345">
                  <c:v>7.09175450025248E-6</c:v>
                </c:pt>
                <c:pt idx="16346">
                  <c:v>7.09175450025248E-6</c:v>
                </c:pt>
                <c:pt idx="16347">
                  <c:v>2.36391816675083E-6</c:v>
                </c:pt>
                <c:pt idx="16348">
                  <c:v>2.36391816675083E-6</c:v>
                </c:pt>
                <c:pt idx="16349">
                  <c:v>0.0</c:v>
                </c:pt>
                <c:pt idx="16350">
                  <c:v>2.36391816675083E-6</c:v>
                </c:pt>
                <c:pt idx="16351">
                  <c:v>0.0</c:v>
                </c:pt>
                <c:pt idx="16352">
                  <c:v>4.72783633350165E-6</c:v>
                </c:pt>
                <c:pt idx="16353">
                  <c:v>0.0</c:v>
                </c:pt>
                <c:pt idx="16354">
                  <c:v>2.36391816675083E-6</c:v>
                </c:pt>
                <c:pt idx="16355">
                  <c:v>0.0</c:v>
                </c:pt>
                <c:pt idx="16356">
                  <c:v>9.4556726670033E-6</c:v>
                </c:pt>
                <c:pt idx="16357">
                  <c:v>2.36391816675083E-6</c:v>
                </c:pt>
                <c:pt idx="16358">
                  <c:v>0.0</c:v>
                </c:pt>
                <c:pt idx="16359">
                  <c:v>2.36391816675083E-6</c:v>
                </c:pt>
                <c:pt idx="16360">
                  <c:v>2.36391816675083E-6</c:v>
                </c:pt>
                <c:pt idx="16361">
                  <c:v>4.72783633350165E-6</c:v>
                </c:pt>
                <c:pt idx="16362">
                  <c:v>0.0</c:v>
                </c:pt>
                <c:pt idx="16363">
                  <c:v>0.0</c:v>
                </c:pt>
                <c:pt idx="16364">
                  <c:v>0.0</c:v>
                </c:pt>
                <c:pt idx="16365">
                  <c:v>0.0</c:v>
                </c:pt>
                <c:pt idx="16366">
                  <c:v>4.72783633350165E-6</c:v>
                </c:pt>
                <c:pt idx="16367">
                  <c:v>0.0</c:v>
                </c:pt>
                <c:pt idx="16368">
                  <c:v>0.0</c:v>
                </c:pt>
                <c:pt idx="16369">
                  <c:v>2.36391816675083E-6</c:v>
                </c:pt>
                <c:pt idx="16370">
                  <c:v>2.36391816675083E-6</c:v>
                </c:pt>
                <c:pt idx="16371">
                  <c:v>0.0</c:v>
                </c:pt>
                <c:pt idx="16372">
                  <c:v>4.72783633350165E-6</c:v>
                </c:pt>
                <c:pt idx="16373">
                  <c:v>2.36391816675083E-6</c:v>
                </c:pt>
                <c:pt idx="16374">
                  <c:v>0.0</c:v>
                </c:pt>
                <c:pt idx="16375">
                  <c:v>0.0</c:v>
                </c:pt>
                <c:pt idx="16376">
                  <c:v>0.0</c:v>
                </c:pt>
                <c:pt idx="16377">
                  <c:v>0.0</c:v>
                </c:pt>
                <c:pt idx="16378">
                  <c:v>2.36391816675083E-6</c:v>
                </c:pt>
                <c:pt idx="16379">
                  <c:v>0.0</c:v>
                </c:pt>
                <c:pt idx="16380">
                  <c:v>2.36391816675083E-6</c:v>
                </c:pt>
                <c:pt idx="16381">
                  <c:v>0.0</c:v>
                </c:pt>
                <c:pt idx="16382">
                  <c:v>2.36391816675083E-6</c:v>
                </c:pt>
                <c:pt idx="16383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868160"/>
        <c:axId val="1094875696"/>
      </c:scatterChart>
      <c:valAx>
        <c:axId val="1094868160"/>
        <c:scaling>
          <c:orientation val="minMax"/>
          <c:max val="10.0"/>
          <c:min val="0.0"/>
        </c:scaling>
        <c:delete val="0"/>
        <c:axPos val="b"/>
        <c:minorGridlines>
          <c:spPr>
            <a:ln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Energy, [MeV]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4875696"/>
        <c:crossesAt val="1.0E-5"/>
        <c:crossBetween val="midCat"/>
        <c:majorUnit val="1.0"/>
        <c:minorUnit val="0.5"/>
      </c:valAx>
      <c:valAx>
        <c:axId val="1094875696"/>
        <c:scaling>
          <c:logBase val="10.0"/>
          <c:orientation val="minMax"/>
          <c:max val="10.0"/>
          <c:min val="1.0E-5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Flux density, [count/sec/keV]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4868160"/>
        <c:crossesAt val="0.0"/>
        <c:crossBetween val="midCat"/>
      </c:valAx>
    </c:plotArea>
    <c:legend>
      <c:legendPos val="r"/>
      <c:layout>
        <c:manualLayout>
          <c:xMode val="edge"/>
          <c:yMode val="edge"/>
          <c:x val="0.655981736657918"/>
          <c:y val="0.0"/>
          <c:w val="0.34221052055993"/>
          <c:h val="0.1542500762684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64921291664869"/>
          <c:y val="0.0514005540974045"/>
          <c:w val="0.875832931088795"/>
          <c:h val="0.810437691102931"/>
        </c:manualLayout>
      </c:layout>
      <c:scatterChart>
        <c:scatterStyle val="lineMarker"/>
        <c:varyColors val="0"/>
        <c:ser>
          <c:idx val="0"/>
          <c:order val="0"/>
          <c:tx>
            <c:strRef>
              <c:f>Cz_source_data!$BR$5</c:f>
              <c:strCache>
                <c:ptCount val="1"/>
                <c:pt idx="0">
                  <c:v>FSM, CeBr3, HV-low, Bgrd</c:v>
                </c:pt>
              </c:strCache>
            </c:strRef>
          </c:tx>
          <c:spPr>
            <a:ln w="25400">
              <a:noFill/>
            </a:ln>
          </c:spPr>
          <c:marker>
            <c:symbol val="circle"/>
            <c:size val="2"/>
          </c:marker>
          <c:xVal>
            <c:numRef>
              <c:f>Cz_source_data!$BT$8:$BT$4093</c:f>
              <c:numCache>
                <c:formatCode>General</c:formatCode>
                <c:ptCount val="4086"/>
                <c:pt idx="0">
                  <c:v>-0.0487377761829455</c:v>
                </c:pt>
                <c:pt idx="1">
                  <c:v>-0.0469751092453885</c:v>
                </c:pt>
                <c:pt idx="2">
                  <c:v>-0.0452119990759074</c:v>
                </c:pt>
                <c:pt idx="3">
                  <c:v>-0.0434484455630475</c:v>
                </c:pt>
                <c:pt idx="4">
                  <c:v>-0.0416844485953271</c:v>
                </c:pt>
                <c:pt idx="5">
                  <c:v>-0.0399200080612374</c:v>
                </c:pt>
                <c:pt idx="6">
                  <c:v>-0.0381551238492435</c:v>
                </c:pt>
                <c:pt idx="7">
                  <c:v>-0.0363897958477768</c:v>
                </c:pt>
                <c:pt idx="8">
                  <c:v>-0.0346240239452467</c:v>
                </c:pt>
                <c:pt idx="9">
                  <c:v>-0.0328578080300304</c:v>
                </c:pt>
                <c:pt idx="10">
                  <c:v>-0.0310911479904785</c:v>
                </c:pt>
                <c:pt idx="11">
                  <c:v>-0.0293240437149151</c:v>
                </c:pt>
                <c:pt idx="12">
                  <c:v>-0.0275564950916332</c:v>
                </c:pt>
                <c:pt idx="13">
                  <c:v>-0.0257885020089006</c:v>
                </c:pt>
                <c:pt idx="14">
                  <c:v>-0.0240200643549553</c:v>
                </c:pt>
                <c:pt idx="15">
                  <c:v>-0.0222511820180058</c:v>
                </c:pt>
                <c:pt idx="16">
                  <c:v>-0.0204818548862375</c:v>
                </c:pt>
                <c:pt idx="17">
                  <c:v>-0.0187120828478005</c:v>
                </c:pt>
                <c:pt idx="18">
                  <c:v>-0.0169418657908231</c:v>
                </c:pt>
                <c:pt idx="19">
                  <c:v>-0.0151712036034013</c:v>
                </c:pt>
                <c:pt idx="20">
                  <c:v>-0.0134000961736076</c:v>
                </c:pt>
                <c:pt idx="21">
                  <c:v>-0.0116285433894818</c:v>
                </c:pt>
                <c:pt idx="22">
                  <c:v>-0.00985654513903534</c:v>
                </c:pt>
                <c:pt idx="23">
                  <c:v>-0.00808410131025638</c:v>
                </c:pt>
                <c:pt idx="24">
                  <c:v>-0.00631121179110128</c:v>
                </c:pt>
                <c:pt idx="25">
                  <c:v>-0.0045378764694961</c:v>
                </c:pt>
                <c:pt idx="26">
                  <c:v>-0.00276409523334564</c:v>
                </c:pt>
                <c:pt idx="27">
                  <c:v>-0.000989867970519142</c:v>
                </c:pt>
                <c:pt idx="28">
                  <c:v>0.000784805431138125</c:v>
                </c:pt>
                <c:pt idx="29">
                  <c:v>0.00255992508380931</c:v>
                </c:pt>
                <c:pt idx="30">
                  <c:v>0.00433549109970777</c:v>
                </c:pt>
                <c:pt idx="31">
                  <c:v>0.00611150359107349</c:v>
                </c:pt>
                <c:pt idx="32">
                  <c:v>0.00788796267017489</c:v>
                </c:pt>
                <c:pt idx="33">
                  <c:v>0.0096648684493088</c:v>
                </c:pt>
                <c:pt idx="34">
                  <c:v>0.0114422210408005</c:v>
                </c:pt>
                <c:pt idx="35">
                  <c:v>0.0132200205570037</c:v>
                </c:pt>
                <c:pt idx="36">
                  <c:v>0.0149982671102995</c:v>
                </c:pt>
                <c:pt idx="37">
                  <c:v>0.0167769608130985</c:v>
                </c:pt>
                <c:pt idx="38">
                  <c:v>0.0185561017778371</c:v>
                </c:pt>
                <c:pt idx="39">
                  <c:v>0.0203356901169833</c:v>
                </c:pt>
                <c:pt idx="40">
                  <c:v>0.0221157259430305</c:v>
                </c:pt>
                <c:pt idx="41">
                  <c:v>0.0238962093685036</c:v>
                </c:pt>
                <c:pt idx="42">
                  <c:v>0.0256771405059517</c:v>
                </c:pt>
                <c:pt idx="43">
                  <c:v>0.027458519467956</c:v>
                </c:pt>
                <c:pt idx="44">
                  <c:v>0.029240346367124</c:v>
                </c:pt>
                <c:pt idx="45">
                  <c:v>0.0310226213160893</c:v>
                </c:pt>
                <c:pt idx="46">
                  <c:v>0.03280534442752</c:v>
                </c:pt>
                <c:pt idx="47">
                  <c:v>0.0345885158141064</c:v>
                </c:pt>
                <c:pt idx="48">
                  <c:v>0.0363721355885733</c:v>
                </c:pt>
                <c:pt idx="49">
                  <c:v>0.0381562038636654</c:v>
                </c:pt>
                <c:pt idx="50">
                  <c:v>0.0399407207521634</c:v>
                </c:pt>
                <c:pt idx="51">
                  <c:v>0.0417256863668722</c:v>
                </c:pt>
                <c:pt idx="52">
                  <c:v>0.043511100820627</c:v>
                </c:pt>
                <c:pt idx="53">
                  <c:v>0.045296964226293</c:v>
                </c:pt>
                <c:pt idx="54">
                  <c:v>0.0470832766967568</c:v>
                </c:pt>
                <c:pt idx="55">
                  <c:v>0.0488700383449414</c:v>
                </c:pt>
                <c:pt idx="56">
                  <c:v>0.0506572492837955</c:v>
                </c:pt>
                <c:pt idx="57">
                  <c:v>0.0524449096262929</c:v>
                </c:pt>
                <c:pt idx="58">
                  <c:v>0.0542330194854408</c:v>
                </c:pt>
                <c:pt idx="59">
                  <c:v>0.0560215789742715</c:v>
                </c:pt>
                <c:pt idx="60">
                  <c:v>0.0578105882058466</c:v>
                </c:pt>
                <c:pt idx="61">
                  <c:v>0.0596000472932561</c:v>
                </c:pt>
                <c:pt idx="62">
                  <c:v>0.061389956349621</c:v>
                </c:pt>
                <c:pt idx="63">
                  <c:v>0.0631803154880845</c:v>
                </c:pt>
                <c:pt idx="64">
                  <c:v>0.0649711248218248</c:v>
                </c:pt>
                <c:pt idx="65">
                  <c:v>0.0667623844640462</c:v>
                </c:pt>
                <c:pt idx="66">
                  <c:v>0.0685540945279799</c:v>
                </c:pt>
                <c:pt idx="67">
                  <c:v>0.0703462551268856</c:v>
                </c:pt>
                <c:pt idx="68">
                  <c:v>0.0721388663740567</c:v>
                </c:pt>
                <c:pt idx="69">
                  <c:v>0.0739319283828053</c:v>
                </c:pt>
                <c:pt idx="70">
                  <c:v>0.0757254412664841</c:v>
                </c:pt>
                <c:pt idx="71">
                  <c:v>0.0775194051384638</c:v>
                </c:pt>
                <c:pt idx="72">
                  <c:v>0.0793138201121497</c:v>
                </c:pt>
                <c:pt idx="73">
                  <c:v>0.081108686300972</c:v>
                </c:pt>
                <c:pt idx="74">
                  <c:v>0.0829040038183919</c:v>
                </c:pt>
                <c:pt idx="75">
                  <c:v>0.0846997727779</c:v>
                </c:pt>
                <c:pt idx="76">
                  <c:v>0.0864959932930116</c:v>
                </c:pt>
                <c:pt idx="77">
                  <c:v>0.0882926654772725</c:v>
                </c:pt>
                <c:pt idx="78">
                  <c:v>0.09008978944426</c:v>
                </c:pt>
                <c:pt idx="79">
                  <c:v>0.0918873653075751</c:v>
                </c:pt>
                <c:pt idx="80">
                  <c:v>0.0936853931808504</c:v>
                </c:pt>
                <c:pt idx="81">
                  <c:v>0.095483873177745</c:v>
                </c:pt>
                <c:pt idx="82">
                  <c:v>0.0972828054119476</c:v>
                </c:pt>
                <c:pt idx="83">
                  <c:v>0.0990821899971781</c:v>
                </c:pt>
                <c:pt idx="84">
                  <c:v>0.100882027047182</c:v>
                </c:pt>
                <c:pt idx="85">
                  <c:v>0.102682316675732</c:v>
                </c:pt>
                <c:pt idx="86">
                  <c:v>0.104483058996632</c:v>
                </c:pt>
                <c:pt idx="87">
                  <c:v>0.106284254123715</c:v>
                </c:pt>
                <c:pt idx="88">
                  <c:v>0.108085902170839</c:v>
                </c:pt>
                <c:pt idx="89">
                  <c:v>0.109888003251896</c:v>
                </c:pt>
                <c:pt idx="90">
                  <c:v>0.111690557480803</c:v>
                </c:pt>
                <c:pt idx="91">
                  <c:v>0.113493564971508</c:v>
                </c:pt>
                <c:pt idx="92">
                  <c:v>0.115297025837982</c:v>
                </c:pt>
                <c:pt idx="93">
                  <c:v>0.117100940194232</c:v>
                </c:pt>
                <c:pt idx="94">
                  <c:v>0.118905308154289</c:v>
                </c:pt>
                <c:pt idx="95">
                  <c:v>0.120710129832213</c:v>
                </c:pt>
                <c:pt idx="96">
                  <c:v>0.122515405342097</c:v>
                </c:pt>
                <c:pt idx="97">
                  <c:v>0.124321134798057</c:v>
                </c:pt>
                <c:pt idx="98">
                  <c:v>0.126127318314241</c:v>
                </c:pt>
                <c:pt idx="99">
                  <c:v>0.127933956004826</c:v>
                </c:pt>
                <c:pt idx="100">
                  <c:v>0.129741047984014</c:v>
                </c:pt>
                <c:pt idx="101">
                  <c:v>0.131548594366039</c:v>
                </c:pt>
                <c:pt idx="102">
                  <c:v>0.133356595265163</c:v>
                </c:pt>
                <c:pt idx="103">
                  <c:v>0.135165050795679</c:v>
                </c:pt>
                <c:pt idx="104">
                  <c:v>0.136973961071903</c:v>
                </c:pt>
                <c:pt idx="105">
                  <c:v>0.138783326208186</c:v>
                </c:pt>
                <c:pt idx="106">
                  <c:v>0.140593146318904</c:v>
                </c:pt>
                <c:pt idx="107">
                  <c:v>0.142403421518462</c:v>
                </c:pt>
                <c:pt idx="108">
                  <c:v>0.144214151921295</c:v>
                </c:pt>
                <c:pt idx="109">
                  <c:v>0.146025337641867</c:v>
                </c:pt>
                <c:pt idx="110">
                  <c:v>0.147836978794669</c:v>
                </c:pt>
                <c:pt idx="111">
                  <c:v>0.149649075494221</c:v>
                </c:pt>
                <c:pt idx="112">
                  <c:v>0.151461627855076</c:v>
                </c:pt>
                <c:pt idx="113">
                  <c:v>0.153274635991808</c:v>
                </c:pt>
                <c:pt idx="114">
                  <c:v>0.155088100019029</c:v>
                </c:pt>
                <c:pt idx="115">
                  <c:v>0.156902020051372</c:v>
                </c:pt>
                <c:pt idx="116">
                  <c:v>0.158716396203502</c:v>
                </c:pt>
                <c:pt idx="117">
                  <c:v>0.160531228590114</c:v>
                </c:pt>
                <c:pt idx="118">
                  <c:v>0.162346517325928</c:v>
                </c:pt>
                <c:pt idx="119">
                  <c:v>0.1641622625257</c:v>
                </c:pt>
                <c:pt idx="120">
                  <c:v>0.165978464304206</c:v>
                </c:pt>
                <c:pt idx="121">
                  <c:v>0.167795122776256</c:v>
                </c:pt>
                <c:pt idx="122">
                  <c:v>0.16961223805669</c:v>
                </c:pt>
                <c:pt idx="123">
                  <c:v>0.171429810260372</c:v>
                </c:pt>
                <c:pt idx="124">
                  <c:v>0.173247839502202</c:v>
                </c:pt>
                <c:pt idx="125">
                  <c:v>0.175066325897101</c:v>
                </c:pt>
                <c:pt idx="126">
                  <c:v>0.176885269560024</c:v>
                </c:pt>
                <c:pt idx="127">
                  <c:v>0.178704670605951</c:v>
                </c:pt>
                <c:pt idx="128">
                  <c:v>0.180524529149897</c:v>
                </c:pt>
                <c:pt idx="129">
                  <c:v>0.182344845306901</c:v>
                </c:pt>
                <c:pt idx="130">
                  <c:v>0.184165619192031</c:v>
                </c:pt>
                <c:pt idx="131">
                  <c:v>0.185986850920386</c:v>
                </c:pt>
                <c:pt idx="132">
                  <c:v>0.187808540607093</c:v>
                </c:pt>
                <c:pt idx="133">
                  <c:v>0.18963068836731</c:v>
                </c:pt>
                <c:pt idx="134">
                  <c:v>0.191453294316219</c:v>
                </c:pt>
                <c:pt idx="135">
                  <c:v>0.193276358569036</c:v>
                </c:pt>
                <c:pt idx="136">
                  <c:v>0.195099881241002</c:v>
                </c:pt>
                <c:pt idx="137">
                  <c:v>0.196923862447391</c:v>
                </c:pt>
                <c:pt idx="138">
                  <c:v>0.198748302303503</c:v>
                </c:pt>
                <c:pt idx="139">
                  <c:v>0.200573200924667</c:v>
                </c:pt>
                <c:pt idx="140">
                  <c:v>0.202398558426244</c:v>
                </c:pt>
                <c:pt idx="141">
                  <c:v>0.204224374923618</c:v>
                </c:pt>
                <c:pt idx="142">
                  <c:v>0.206050650532212</c:v>
                </c:pt>
                <c:pt idx="143">
                  <c:v>0.207877385367468</c:v>
                </c:pt>
                <c:pt idx="144">
                  <c:v>0.20970457954486</c:v>
                </c:pt>
                <c:pt idx="145">
                  <c:v>0.211532233179895</c:v>
                </c:pt>
                <c:pt idx="146">
                  <c:v>0.213360346388103</c:v>
                </c:pt>
                <c:pt idx="147">
                  <c:v>0.215188919285049</c:v>
                </c:pt>
                <c:pt idx="148">
                  <c:v>0.217017951986323</c:v>
                </c:pt>
                <c:pt idx="149">
                  <c:v>0.218847444607545</c:v>
                </c:pt>
                <c:pt idx="150">
                  <c:v>0.220677397264365</c:v>
                </c:pt>
                <c:pt idx="151">
                  <c:v>0.222507810072458</c:v>
                </c:pt>
                <c:pt idx="152">
                  <c:v>0.224338683147536</c:v>
                </c:pt>
                <c:pt idx="153">
                  <c:v>0.226170016605335</c:v>
                </c:pt>
                <c:pt idx="154">
                  <c:v>0.228001810561618</c:v>
                </c:pt>
                <c:pt idx="155">
                  <c:v>0.229834065132183</c:v>
                </c:pt>
                <c:pt idx="156">
                  <c:v>0.23166678043285</c:v>
                </c:pt>
                <c:pt idx="157">
                  <c:v>0.233499956579475</c:v>
                </c:pt>
                <c:pt idx="158">
                  <c:v>0.23533359368794</c:v>
                </c:pt>
                <c:pt idx="159">
                  <c:v>0.237167691874157</c:v>
                </c:pt>
                <c:pt idx="160">
                  <c:v>0.239002251254063</c:v>
                </c:pt>
                <c:pt idx="161">
                  <c:v>0.240837271943629</c:v>
                </c:pt>
                <c:pt idx="162">
                  <c:v>0.242672754058856</c:v>
                </c:pt>
                <c:pt idx="163">
                  <c:v>0.244508697715769</c:v>
                </c:pt>
                <c:pt idx="164">
                  <c:v>0.246345103030427</c:v>
                </c:pt>
                <c:pt idx="165">
                  <c:v>0.248181970118916</c:v>
                </c:pt>
                <c:pt idx="166">
                  <c:v>0.250019299097352</c:v>
                </c:pt>
                <c:pt idx="167">
                  <c:v>0.251857090081878</c:v>
                </c:pt>
                <c:pt idx="168">
                  <c:v>0.253695343188669</c:v>
                </c:pt>
                <c:pt idx="169">
                  <c:v>0.255534058533928</c:v>
                </c:pt>
                <c:pt idx="170">
                  <c:v>0.257373236233886</c:v>
                </c:pt>
                <c:pt idx="171">
                  <c:v>0.259212876404807</c:v>
                </c:pt>
                <c:pt idx="172">
                  <c:v>0.26105297916298</c:v>
                </c:pt>
                <c:pt idx="173">
                  <c:v>0.262893544624726</c:v>
                </c:pt>
                <c:pt idx="174">
                  <c:v>0.264734572906394</c:v>
                </c:pt>
                <c:pt idx="175">
                  <c:v>0.266576064124362</c:v>
                </c:pt>
                <c:pt idx="176">
                  <c:v>0.268418018395037</c:v>
                </c:pt>
                <c:pt idx="177">
                  <c:v>0.270260435834858</c:v>
                </c:pt>
                <c:pt idx="178">
                  <c:v>0.272103316560289</c:v>
                </c:pt>
                <c:pt idx="179">
                  <c:v>0.273946660687829</c:v>
                </c:pt>
                <c:pt idx="180">
                  <c:v>0.275790468334</c:v>
                </c:pt>
                <c:pt idx="181">
                  <c:v>0.277634739615357</c:v>
                </c:pt>
                <c:pt idx="182">
                  <c:v>0.279479474648483</c:v>
                </c:pt>
                <c:pt idx="183">
                  <c:v>0.281324673549994</c:v>
                </c:pt>
                <c:pt idx="184">
                  <c:v>0.283170336436528</c:v>
                </c:pt>
                <c:pt idx="185">
                  <c:v>0.285016463424759</c:v>
                </c:pt>
                <c:pt idx="186">
                  <c:v>0.286863054631386</c:v>
                </c:pt>
                <c:pt idx="187">
                  <c:v>0.28871011017314</c:v>
                </c:pt>
                <c:pt idx="188">
                  <c:v>0.290557630166781</c:v>
                </c:pt>
                <c:pt idx="189">
                  <c:v>0.292405614729097</c:v>
                </c:pt>
                <c:pt idx="190">
                  <c:v>0.294254063976909</c:v>
                </c:pt>
                <c:pt idx="191">
                  <c:v>0.296102978027061</c:v>
                </c:pt>
                <c:pt idx="192">
                  <c:v>0.297952356996431</c:v>
                </c:pt>
                <c:pt idx="193">
                  <c:v>0.299802201001926</c:v>
                </c:pt>
                <c:pt idx="194">
                  <c:v>0.301652510160482</c:v>
                </c:pt>
                <c:pt idx="195">
                  <c:v>0.303503284589064</c:v>
                </c:pt>
                <c:pt idx="196">
                  <c:v>0.305354524404667</c:v>
                </c:pt>
                <c:pt idx="197">
                  <c:v>0.307206229724313</c:v>
                </c:pt>
                <c:pt idx="198">
                  <c:v>0.309058400665057</c:v>
                </c:pt>
                <c:pt idx="199">
                  <c:v>0.310911037343984</c:v>
                </c:pt>
                <c:pt idx="200">
                  <c:v>0.312764139878203</c:v>
                </c:pt>
                <c:pt idx="201">
                  <c:v>0.314617708384856</c:v>
                </c:pt>
                <c:pt idx="202">
                  <c:v>0.316471742981116</c:v>
                </c:pt>
                <c:pt idx="203">
                  <c:v>0.318326243784182</c:v>
                </c:pt>
                <c:pt idx="204">
                  <c:v>0.320181210911286</c:v>
                </c:pt>
                <c:pt idx="205">
                  <c:v>0.322036644479686</c:v>
                </c:pt>
                <c:pt idx="206">
                  <c:v>0.323892544606672</c:v>
                </c:pt>
                <c:pt idx="207">
                  <c:v>0.325748911409563</c:v>
                </c:pt>
                <c:pt idx="208">
                  <c:v>0.327605745005706</c:v>
                </c:pt>
                <c:pt idx="209">
                  <c:v>0.32946304551248</c:v>
                </c:pt>
                <c:pt idx="210">
                  <c:v>0.331320813047291</c:v>
                </c:pt>
                <c:pt idx="211">
                  <c:v>0.333179047727575</c:v>
                </c:pt>
                <c:pt idx="212">
                  <c:v>0.3350377496708</c:v>
                </c:pt>
                <c:pt idx="213">
                  <c:v>0.33689691899446</c:v>
                </c:pt>
                <c:pt idx="214">
                  <c:v>0.338756555816082</c:v>
                </c:pt>
                <c:pt idx="215">
                  <c:v>0.340616660253221</c:v>
                </c:pt>
                <c:pt idx="216">
                  <c:v>0.342477232423459</c:v>
                </c:pt>
                <c:pt idx="217">
                  <c:v>0.344338272444413</c:v>
                </c:pt>
                <c:pt idx="218">
                  <c:v>0.346199780433723</c:v>
                </c:pt>
                <c:pt idx="219">
                  <c:v>0.348061756509065</c:v>
                </c:pt>
                <c:pt idx="220">
                  <c:v>0.349924200788141</c:v>
                </c:pt>
                <c:pt idx="221">
                  <c:v>0.351787113388683</c:v>
                </c:pt>
                <c:pt idx="222">
                  <c:v>0.353650494428453</c:v>
                </c:pt>
                <c:pt idx="223">
                  <c:v>0.355514344025242</c:v>
                </c:pt>
                <c:pt idx="224">
                  <c:v>0.357378662296873</c:v>
                </c:pt>
                <c:pt idx="225">
                  <c:v>0.359243449361195</c:v>
                </c:pt>
                <c:pt idx="226">
                  <c:v>0.361108705336088</c:v>
                </c:pt>
                <c:pt idx="227">
                  <c:v>0.362974430339462</c:v>
                </c:pt>
                <c:pt idx="228">
                  <c:v>0.364840624489259</c:v>
                </c:pt>
                <c:pt idx="229">
                  <c:v>0.366707287903447</c:v>
                </c:pt>
                <c:pt idx="230">
                  <c:v>0.368574420700026</c:v>
                </c:pt>
                <c:pt idx="231">
                  <c:v>0.370442022997023</c:v>
                </c:pt>
                <c:pt idx="232">
                  <c:v>0.372310094912495</c:v>
                </c:pt>
                <c:pt idx="233">
                  <c:v>0.374178636564534</c:v>
                </c:pt>
                <c:pt idx="234">
                  <c:v>0.376047648071253</c:v>
                </c:pt>
                <c:pt idx="235">
                  <c:v>0.377917129550806</c:v>
                </c:pt>
                <c:pt idx="236">
                  <c:v>0.379787081121364</c:v>
                </c:pt>
                <c:pt idx="237">
                  <c:v>0.381657502901137</c:v>
                </c:pt>
                <c:pt idx="238">
                  <c:v>0.383528395008361</c:v>
                </c:pt>
                <c:pt idx="239">
                  <c:v>0.385399757561303</c:v>
                </c:pt>
                <c:pt idx="240">
                  <c:v>0.387271590678256</c:v>
                </c:pt>
                <c:pt idx="241">
                  <c:v>0.38914389447755</c:v>
                </c:pt>
                <c:pt idx="242">
                  <c:v>0.391016669077537</c:v>
                </c:pt>
                <c:pt idx="243">
                  <c:v>0.392889914596606</c:v>
                </c:pt>
                <c:pt idx="244">
                  <c:v>0.394763631153167</c:v>
                </c:pt>
                <c:pt idx="245">
                  <c:v>0.396637818865671</c:v>
                </c:pt>
                <c:pt idx="246">
                  <c:v>0.398512477852589</c:v>
                </c:pt>
                <c:pt idx="247">
                  <c:v>0.400387608232425</c:v>
                </c:pt>
                <c:pt idx="248">
                  <c:v>0.402263210123714</c:v>
                </c:pt>
                <c:pt idx="249">
                  <c:v>0.404139283645021</c:v>
                </c:pt>
                <c:pt idx="250">
                  <c:v>0.406015828914938</c:v>
                </c:pt>
                <c:pt idx="251">
                  <c:v>0.407892846052091</c:v>
                </c:pt>
                <c:pt idx="252">
                  <c:v>0.409770335175132</c:v>
                </c:pt>
                <c:pt idx="253">
                  <c:v>0.411648296402745</c:v>
                </c:pt>
                <c:pt idx="254">
                  <c:v>0.413526729853643</c:v>
                </c:pt>
                <c:pt idx="255">
                  <c:v>0.41540563564657</c:v>
                </c:pt>
                <c:pt idx="256">
                  <c:v>0.417285013900295</c:v>
                </c:pt>
                <c:pt idx="257">
                  <c:v>0.419164864733625</c:v>
                </c:pt>
                <c:pt idx="258">
                  <c:v>0.421045188265392</c:v>
                </c:pt>
                <c:pt idx="259">
                  <c:v>0.422925984614457</c:v>
                </c:pt>
                <c:pt idx="260">
                  <c:v>0.424807253899713</c:v>
                </c:pt>
                <c:pt idx="261">
                  <c:v>0.426688996240083</c:v>
                </c:pt>
                <c:pt idx="262">
                  <c:v>0.428571211754519</c:v>
                </c:pt>
                <c:pt idx="263">
                  <c:v>0.430453900562001</c:v>
                </c:pt>
                <c:pt idx="264">
                  <c:v>0.432337062781545</c:v>
                </c:pt>
                <c:pt idx="265">
                  <c:v>0.434220698532189</c:v>
                </c:pt>
                <c:pt idx="266">
                  <c:v>0.436104807933008</c:v>
                </c:pt>
                <c:pt idx="267">
                  <c:v>0.437989391103103</c:v>
                </c:pt>
                <c:pt idx="268">
                  <c:v>0.439874448161604</c:v>
                </c:pt>
                <c:pt idx="269">
                  <c:v>0.441759979227674</c:v>
                </c:pt>
                <c:pt idx="270">
                  <c:v>0.443645984420505</c:v>
                </c:pt>
                <c:pt idx="271">
                  <c:v>0.44553246385932</c:v>
                </c:pt>
                <c:pt idx="272">
                  <c:v>0.447419417663368</c:v>
                </c:pt>
                <c:pt idx="273">
                  <c:v>0.449306845951932</c:v>
                </c:pt>
                <c:pt idx="274">
                  <c:v>0.451194748844323</c:v>
                </c:pt>
                <c:pt idx="275">
                  <c:v>0.453083126459882</c:v>
                </c:pt>
                <c:pt idx="276">
                  <c:v>0.454971978917984</c:v>
                </c:pt>
                <c:pt idx="277">
                  <c:v>0.456861306338027</c:v>
                </c:pt>
                <c:pt idx="278">
                  <c:v>0.458751108839445</c:v>
                </c:pt>
                <c:pt idx="279">
                  <c:v>0.460641386541699</c:v>
                </c:pt>
                <c:pt idx="280">
                  <c:v>0.46253213956428</c:v>
                </c:pt>
                <c:pt idx="281">
                  <c:v>0.46442336802671</c:v>
                </c:pt>
                <c:pt idx="282">
                  <c:v>0.466315072048542</c:v>
                </c:pt>
                <c:pt idx="283">
                  <c:v>0.468207251749357</c:v>
                </c:pt>
                <c:pt idx="284">
                  <c:v>0.470099907248767</c:v>
                </c:pt>
                <c:pt idx="285">
                  <c:v>0.471993038666414</c:v>
                </c:pt>
                <c:pt idx="286">
                  <c:v>0.47388664612197</c:v>
                </c:pt>
                <c:pt idx="287">
                  <c:v>0.475780729735138</c:v>
                </c:pt>
                <c:pt idx="288">
                  <c:v>0.477675289625652</c:v>
                </c:pt>
                <c:pt idx="289">
                  <c:v>0.47957032591327</c:v>
                </c:pt>
                <c:pt idx="290">
                  <c:v>0.481465838717788</c:v>
                </c:pt>
                <c:pt idx="291">
                  <c:v>0.483361828159028</c:v>
                </c:pt>
                <c:pt idx="292">
                  <c:v>0.485258294356843</c:v>
                </c:pt>
                <c:pt idx="293">
                  <c:v>0.487155237431115</c:v>
                </c:pt>
                <c:pt idx="294">
                  <c:v>0.489052657501756</c:v>
                </c:pt>
                <c:pt idx="295">
                  <c:v>0.490950554688713</c:v>
                </c:pt>
                <c:pt idx="296">
                  <c:v>0.492848929111957</c:v>
                </c:pt>
                <c:pt idx="297">
                  <c:v>0.49474778089149</c:v>
                </c:pt>
                <c:pt idx="298">
                  <c:v>0.496647110147351</c:v>
                </c:pt>
                <c:pt idx="299">
                  <c:v>0.498546916999599</c:v>
                </c:pt>
                <c:pt idx="300">
                  <c:v>0.500447201568329</c:v>
                </c:pt>
                <c:pt idx="301">
                  <c:v>0.502347963973666</c:v>
                </c:pt>
                <c:pt idx="302">
                  <c:v>0.504249204335766</c:v>
                </c:pt>
                <c:pt idx="303">
                  <c:v>0.506150922774812</c:v>
                </c:pt>
                <c:pt idx="304">
                  <c:v>0.50805311941102</c:v>
                </c:pt>
                <c:pt idx="305">
                  <c:v>0.509955794364632</c:v>
                </c:pt>
                <c:pt idx="306">
                  <c:v>0.511858947755928</c:v>
                </c:pt>
                <c:pt idx="307">
                  <c:v>0.513762579705211</c:v>
                </c:pt>
                <c:pt idx="308">
                  <c:v>0.51566669033282</c:v>
                </c:pt>
                <c:pt idx="309">
                  <c:v>0.517571279759116</c:v>
                </c:pt>
                <c:pt idx="310">
                  <c:v>0.519476348104499</c:v>
                </c:pt>
                <c:pt idx="311">
                  <c:v>0.521381895489396</c:v>
                </c:pt>
                <c:pt idx="312">
                  <c:v>0.523287922034261</c:v>
                </c:pt>
                <c:pt idx="313">
                  <c:v>0.525194427859586</c:v>
                </c:pt>
                <c:pt idx="314">
                  <c:v>0.527101413085885</c:v>
                </c:pt>
                <c:pt idx="315">
                  <c:v>0.529008877833706</c:v>
                </c:pt>
                <c:pt idx="316">
                  <c:v>0.530916822223628</c:v>
                </c:pt>
                <c:pt idx="317">
                  <c:v>0.532825246376261</c:v>
                </c:pt>
                <c:pt idx="318">
                  <c:v>0.534734150412241</c:v>
                </c:pt>
                <c:pt idx="319">
                  <c:v>0.536643534452241</c:v>
                </c:pt>
                <c:pt idx="320">
                  <c:v>0.538553398616956</c:v>
                </c:pt>
                <c:pt idx="321">
                  <c:v>0.54046374302712</c:v>
                </c:pt>
                <c:pt idx="322">
                  <c:v>0.542374567803489</c:v>
                </c:pt>
                <c:pt idx="323">
                  <c:v>0.544285873066858</c:v>
                </c:pt>
                <c:pt idx="324">
                  <c:v>0.546197658938046</c:v>
                </c:pt>
                <c:pt idx="325">
                  <c:v>0.548109925537904</c:v>
                </c:pt>
                <c:pt idx="326">
                  <c:v>0.550022672987314</c:v>
                </c:pt>
                <c:pt idx="327">
                  <c:v>0.551935901407189</c:v>
                </c:pt>
                <c:pt idx="328">
                  <c:v>0.553849610918471</c:v>
                </c:pt>
                <c:pt idx="329">
                  <c:v>0.555763801642133</c:v>
                </c:pt>
                <c:pt idx="330">
                  <c:v>0.557678473699177</c:v>
                </c:pt>
                <c:pt idx="331">
                  <c:v>0.559593627210639</c:v>
                </c:pt>
                <c:pt idx="332">
                  <c:v>0.561509262297583</c:v>
                </c:pt>
                <c:pt idx="333">
                  <c:v>0.563425379081101</c:v>
                </c:pt>
                <c:pt idx="334">
                  <c:v>0.565341977682322</c:v>
                </c:pt>
                <c:pt idx="335">
                  <c:v>0.5672590582224</c:v>
                </c:pt>
                <c:pt idx="336">
                  <c:v>0.569176620822522</c:v>
                </c:pt>
                <c:pt idx="337">
                  <c:v>0.571094665603901</c:v>
                </c:pt>
                <c:pt idx="338">
                  <c:v>0.573013192687787</c:v>
                </c:pt>
                <c:pt idx="339">
                  <c:v>0.574932202195459</c:v>
                </c:pt>
                <c:pt idx="340">
                  <c:v>0.576851694248221</c:v>
                </c:pt>
                <c:pt idx="341">
                  <c:v>0.578771668967415</c:v>
                </c:pt>
                <c:pt idx="342">
                  <c:v>0.580692126474408</c:v>
                </c:pt>
                <c:pt idx="343">
                  <c:v>0.582613066890599</c:v>
                </c:pt>
                <c:pt idx="344">
                  <c:v>0.58453449033742</c:v>
                </c:pt>
                <c:pt idx="345">
                  <c:v>0.58645639693633</c:v>
                </c:pt>
                <c:pt idx="346">
                  <c:v>0.588378786808823</c:v>
                </c:pt>
                <c:pt idx="347">
                  <c:v>0.590301660076417</c:v>
                </c:pt>
                <c:pt idx="348">
                  <c:v>0.592225016860667</c:v>
                </c:pt>
                <c:pt idx="349">
                  <c:v>0.594148857283154</c:v>
                </c:pt>
                <c:pt idx="350">
                  <c:v>0.596073181465492</c:v>
                </c:pt>
                <c:pt idx="351">
                  <c:v>0.597997989529326</c:v>
                </c:pt>
                <c:pt idx="352">
                  <c:v>0.59992328159633</c:v>
                </c:pt>
                <c:pt idx="353">
                  <c:v>0.601849057788207</c:v>
                </c:pt>
                <c:pt idx="354">
                  <c:v>0.603775318226696</c:v>
                </c:pt>
                <c:pt idx="355">
                  <c:v>0.605702063033561</c:v>
                </c:pt>
                <c:pt idx="356">
                  <c:v>0.6076292923306</c:v>
                </c:pt>
                <c:pt idx="357">
                  <c:v>0.609557006239641</c:v>
                </c:pt>
                <c:pt idx="358">
                  <c:v>0.611485204882542</c:v>
                </c:pt>
                <c:pt idx="359">
                  <c:v>0.613413888381191</c:v>
                </c:pt>
                <c:pt idx="360">
                  <c:v>0.61534305685751</c:v>
                </c:pt>
                <c:pt idx="361">
                  <c:v>0.617272710433446</c:v>
                </c:pt>
                <c:pt idx="362">
                  <c:v>0.619202849230981</c:v>
                </c:pt>
                <c:pt idx="363">
                  <c:v>0.621133473372128</c:v>
                </c:pt>
                <c:pt idx="364">
                  <c:v>0.623064582978927</c:v>
                </c:pt>
                <c:pt idx="365">
                  <c:v>0.624996178173453</c:v>
                </c:pt>
                <c:pt idx="366">
                  <c:v>0.626928259077808</c:v>
                </c:pt>
                <c:pt idx="367">
                  <c:v>0.628860825814127</c:v>
                </c:pt>
                <c:pt idx="368">
                  <c:v>0.630793878504576</c:v>
                </c:pt>
                <c:pt idx="369">
                  <c:v>0.632727417271348</c:v>
                </c:pt>
                <c:pt idx="370">
                  <c:v>0.634661442236671</c:v>
                </c:pt>
                <c:pt idx="371">
                  <c:v>0.636595953522804</c:v>
                </c:pt>
                <c:pt idx="372">
                  <c:v>0.638530951252031</c:v>
                </c:pt>
                <c:pt idx="373">
                  <c:v>0.640466435546674</c:v>
                </c:pt>
                <c:pt idx="374">
                  <c:v>0.642402406529082</c:v>
                </c:pt>
                <c:pt idx="375">
                  <c:v>0.644338864321633</c:v>
                </c:pt>
                <c:pt idx="376">
                  <c:v>0.646275809046742</c:v>
                </c:pt>
                <c:pt idx="377">
                  <c:v>0.648213240826846</c:v>
                </c:pt>
                <c:pt idx="378">
                  <c:v>0.650151159784421</c:v>
                </c:pt>
                <c:pt idx="379">
                  <c:v>0.65208956604197</c:v>
                </c:pt>
                <c:pt idx="380">
                  <c:v>0.654028459722025</c:v>
                </c:pt>
                <c:pt idx="381">
                  <c:v>0.655967840947153</c:v>
                </c:pt>
                <c:pt idx="382">
                  <c:v>0.657907709839949</c:v>
                </c:pt>
                <c:pt idx="383">
                  <c:v>0.65984806652304</c:v>
                </c:pt>
                <c:pt idx="384">
                  <c:v>0.661788911119083</c:v>
                </c:pt>
                <c:pt idx="385">
                  <c:v>0.663730243750766</c:v>
                </c:pt>
                <c:pt idx="386">
                  <c:v>0.66567206454081</c:v>
                </c:pt>
                <c:pt idx="387">
                  <c:v>0.667614373611962</c:v>
                </c:pt>
                <c:pt idx="388">
                  <c:v>0.669557171087007</c:v>
                </c:pt>
                <c:pt idx="389">
                  <c:v>0.671500457088752</c:v>
                </c:pt>
                <c:pt idx="390">
                  <c:v>0.673444231740042</c:v>
                </c:pt>
                <c:pt idx="391">
                  <c:v>0.675388495163753</c:v>
                </c:pt>
                <c:pt idx="392">
                  <c:v>0.677333247482784</c:v>
                </c:pt>
                <c:pt idx="393">
                  <c:v>0.679278488820073</c:v>
                </c:pt>
                <c:pt idx="394">
                  <c:v>0.681224219298589</c:v>
                </c:pt>
                <c:pt idx="395">
                  <c:v>0.683170439041324</c:v>
                </c:pt>
                <c:pt idx="396">
                  <c:v>0.685117148171311</c:v>
                </c:pt>
                <c:pt idx="397">
                  <c:v>0.687064346811605</c:v>
                </c:pt>
                <c:pt idx="398">
                  <c:v>0.689012035085296</c:v>
                </c:pt>
                <c:pt idx="399">
                  <c:v>0.690960213115508</c:v>
                </c:pt>
                <c:pt idx="400">
                  <c:v>0.692908881025392</c:v>
                </c:pt>
                <c:pt idx="401">
                  <c:v>0.69485803893813</c:v>
                </c:pt>
                <c:pt idx="402">
                  <c:v>0.696807686976936</c:v>
                </c:pt>
                <c:pt idx="403">
                  <c:v>0.698757825265055</c:v>
                </c:pt>
                <c:pt idx="404">
                  <c:v>0.700708453925762</c:v>
                </c:pt>
                <c:pt idx="405">
                  <c:v>0.702659573082364</c:v>
                </c:pt>
                <c:pt idx="406">
                  <c:v>0.7046111828582</c:v>
                </c:pt>
                <c:pt idx="407">
                  <c:v>0.706563283376637</c:v>
                </c:pt>
                <c:pt idx="408">
                  <c:v>0.708515874761075</c:v>
                </c:pt>
                <c:pt idx="409">
                  <c:v>0.710468957134947</c:v>
                </c:pt>
                <c:pt idx="410">
                  <c:v>0.712422530621713</c:v>
                </c:pt>
                <c:pt idx="411">
                  <c:v>0.714376595344867</c:v>
                </c:pt>
                <c:pt idx="412">
                  <c:v>0.716331151427933</c:v>
                </c:pt>
                <c:pt idx="413">
                  <c:v>0.718286198994464</c:v>
                </c:pt>
                <c:pt idx="414">
                  <c:v>0.720241738168049</c:v>
                </c:pt>
                <c:pt idx="415">
                  <c:v>0.722197769072302</c:v>
                </c:pt>
                <c:pt idx="416">
                  <c:v>0.724154291830875</c:v>
                </c:pt>
                <c:pt idx="417">
                  <c:v>0.726111306567444</c:v>
                </c:pt>
                <c:pt idx="418">
                  <c:v>0.72806881340572</c:v>
                </c:pt>
                <c:pt idx="419">
                  <c:v>0.730026812469447</c:v>
                </c:pt>
                <c:pt idx="420">
                  <c:v>0.731985303882397</c:v>
                </c:pt>
                <c:pt idx="421">
                  <c:v>0.733944287768372</c:v>
                </c:pt>
                <c:pt idx="422">
                  <c:v>0.735903764251207</c:v>
                </c:pt>
                <c:pt idx="423">
                  <c:v>0.737863733454771</c:v>
                </c:pt>
                <c:pt idx="424">
                  <c:v>0.739824195502956</c:v>
                </c:pt>
                <c:pt idx="425">
                  <c:v>0.741785150519697</c:v>
                </c:pt>
                <c:pt idx="426">
                  <c:v>0.74374659862895</c:v>
                </c:pt>
                <c:pt idx="427">
                  <c:v>0.745708539954705</c:v>
                </c:pt>
                <c:pt idx="428">
                  <c:v>0.747670974620983</c:v>
                </c:pt>
                <c:pt idx="429">
                  <c:v>0.749633902751841</c:v>
                </c:pt>
                <c:pt idx="430">
                  <c:v>0.75159732447136</c:v>
                </c:pt>
                <c:pt idx="431">
                  <c:v>0.753561239903659</c:v>
                </c:pt>
                <c:pt idx="432">
                  <c:v>0.75552564917288</c:v>
                </c:pt>
                <c:pt idx="433">
                  <c:v>0.757490552403204</c:v>
                </c:pt>
                <c:pt idx="434">
                  <c:v>0.75945594971884</c:v>
                </c:pt>
                <c:pt idx="435">
                  <c:v>0.761421841244028</c:v>
                </c:pt>
                <c:pt idx="436">
                  <c:v>0.763388227103037</c:v>
                </c:pt>
                <c:pt idx="437">
                  <c:v>0.765355107420174</c:v>
                </c:pt>
                <c:pt idx="438">
                  <c:v>0.767322482319772</c:v>
                </c:pt>
                <c:pt idx="439">
                  <c:v>0.769290351926193</c:v>
                </c:pt>
                <c:pt idx="440">
                  <c:v>0.771258716363838</c:v>
                </c:pt>
                <c:pt idx="441">
                  <c:v>0.773227575757134</c:v>
                </c:pt>
                <c:pt idx="442">
                  <c:v>0.775196930230539</c:v>
                </c:pt>
                <c:pt idx="443">
                  <c:v>0.777166779908543</c:v>
                </c:pt>
                <c:pt idx="444">
                  <c:v>0.779137124915669</c:v>
                </c:pt>
                <c:pt idx="445">
                  <c:v>0.781107965376471</c:v>
                </c:pt>
                <c:pt idx="446">
                  <c:v>0.783079301415532</c:v>
                </c:pt>
                <c:pt idx="447">
                  <c:v>0.785051133157468</c:v>
                </c:pt>
                <c:pt idx="448">
                  <c:v>0.787023460726927</c:v>
                </c:pt>
                <c:pt idx="449">
                  <c:v>0.788996284248587</c:v>
                </c:pt>
                <c:pt idx="450">
                  <c:v>0.790969603847157</c:v>
                </c:pt>
                <c:pt idx="451">
                  <c:v>0.792943419647377</c:v>
                </c:pt>
                <c:pt idx="452">
                  <c:v>0.794917731774021</c:v>
                </c:pt>
                <c:pt idx="453">
                  <c:v>0.796892540351895</c:v>
                </c:pt>
                <c:pt idx="454">
                  <c:v>0.798867845505833</c:v>
                </c:pt>
                <c:pt idx="455">
                  <c:v>0.800843647360701</c:v>
                </c:pt>
                <c:pt idx="456">
                  <c:v>0.802819946041395</c:v>
                </c:pt>
                <c:pt idx="457">
                  <c:v>0.80479674167285</c:v>
                </c:pt>
                <c:pt idx="458">
                  <c:v>0.806774034380021</c:v>
                </c:pt>
                <c:pt idx="459">
                  <c:v>0.808751824287903</c:v>
                </c:pt>
                <c:pt idx="460">
                  <c:v>0.810730111521521</c:v>
                </c:pt>
                <c:pt idx="461">
                  <c:v>0.812708896205926</c:v>
                </c:pt>
                <c:pt idx="462">
                  <c:v>0.814688178466211</c:v>
                </c:pt>
                <c:pt idx="463">
                  <c:v>0.816667958427488</c:v>
                </c:pt>
                <c:pt idx="464">
                  <c:v>0.818648236214911</c:v>
                </c:pt>
                <c:pt idx="465">
                  <c:v>0.820629011953657</c:v>
                </c:pt>
                <c:pt idx="466">
                  <c:v>0.822610285768943</c:v>
                </c:pt>
                <c:pt idx="467">
                  <c:v>0.824592057786008</c:v>
                </c:pt>
                <c:pt idx="468">
                  <c:v>0.826574328130132</c:v>
                </c:pt>
                <c:pt idx="469">
                  <c:v>0.828557096926618</c:v>
                </c:pt>
                <c:pt idx="470">
                  <c:v>0.830540364300807</c:v>
                </c:pt>
                <c:pt idx="471">
                  <c:v>0.832524130378071</c:v>
                </c:pt>
                <c:pt idx="472">
                  <c:v>0.834508395283806</c:v>
                </c:pt>
                <c:pt idx="473">
                  <c:v>0.83649315914345</c:v>
                </c:pt>
                <c:pt idx="474">
                  <c:v>0.838478422082464</c:v>
                </c:pt>
                <c:pt idx="475">
                  <c:v>0.840464184226348</c:v>
                </c:pt>
                <c:pt idx="476">
                  <c:v>0.842450445700626</c:v>
                </c:pt>
                <c:pt idx="477">
                  <c:v>0.844437206630859</c:v>
                </c:pt>
                <c:pt idx="478">
                  <c:v>0.846424467142638</c:v>
                </c:pt>
                <c:pt idx="479">
                  <c:v>0.848412227361585</c:v>
                </c:pt>
                <c:pt idx="480">
                  <c:v>0.850400487413356</c:v>
                </c:pt>
                <c:pt idx="481">
                  <c:v>0.852389247423632</c:v>
                </c:pt>
                <c:pt idx="482">
                  <c:v>0.854378507518132</c:v>
                </c:pt>
                <c:pt idx="483">
                  <c:v>0.856368267822609</c:v>
                </c:pt>
                <c:pt idx="484">
                  <c:v>0.858358528462837</c:v>
                </c:pt>
                <c:pt idx="485">
                  <c:v>0.860349289564633</c:v>
                </c:pt>
                <c:pt idx="486">
                  <c:v>0.862340551253839</c:v>
                </c:pt>
                <c:pt idx="487">
                  <c:v>0.864332313656329</c:v>
                </c:pt>
                <c:pt idx="488">
                  <c:v>0.866324576898014</c:v>
                </c:pt>
                <c:pt idx="489">
                  <c:v>0.868317341104827</c:v>
                </c:pt>
                <c:pt idx="490">
                  <c:v>0.870310606402743</c:v>
                </c:pt>
                <c:pt idx="491">
                  <c:v>0.872304372917762</c:v>
                </c:pt>
                <c:pt idx="492">
                  <c:v>0.874298640775917</c:v>
                </c:pt>
                <c:pt idx="493">
                  <c:v>0.876293410103276</c:v>
                </c:pt>
                <c:pt idx="494">
                  <c:v>0.878288681025935</c:v>
                </c:pt>
                <c:pt idx="495">
                  <c:v>0.88028445367002</c:v>
                </c:pt>
                <c:pt idx="496">
                  <c:v>0.882280728161695</c:v>
                </c:pt>
                <c:pt idx="497">
                  <c:v>0.88427750462715</c:v>
                </c:pt>
                <c:pt idx="498">
                  <c:v>0.886274783192611</c:v>
                </c:pt>
                <c:pt idx="499">
                  <c:v>0.888272563984333</c:v>
                </c:pt>
                <c:pt idx="500">
                  <c:v>0.890270847128601</c:v>
                </c:pt>
                <c:pt idx="501">
                  <c:v>0.892269632751738</c:v>
                </c:pt>
                <c:pt idx="502">
                  <c:v>0.894268920980094</c:v>
                </c:pt>
                <c:pt idx="503">
                  <c:v>0.89626871194005</c:v>
                </c:pt>
                <c:pt idx="504">
                  <c:v>0.898269005758022</c:v>
                </c:pt>
                <c:pt idx="505">
                  <c:v>0.900269802560455</c:v>
                </c:pt>
                <c:pt idx="506">
                  <c:v>0.902271102473829</c:v>
                </c:pt>
                <c:pt idx="507">
                  <c:v>0.904272905624652</c:v>
                </c:pt>
                <c:pt idx="508">
                  <c:v>0.906275212139467</c:v>
                </c:pt>
                <c:pt idx="509">
                  <c:v>0.908278022144846</c:v>
                </c:pt>
                <c:pt idx="510">
                  <c:v>0.910281335767396</c:v>
                </c:pt>
                <c:pt idx="511">
                  <c:v>0.912285153133756</c:v>
                </c:pt>
                <c:pt idx="512">
                  <c:v>0.914289474370591</c:v>
                </c:pt>
                <c:pt idx="513">
                  <c:v>0.916294299604602</c:v>
                </c:pt>
                <c:pt idx="514">
                  <c:v>0.918299628962526</c:v>
                </c:pt>
                <c:pt idx="515">
                  <c:v>0.920305462571124</c:v>
                </c:pt>
                <c:pt idx="516">
                  <c:v>0.922311800557195</c:v>
                </c:pt>
                <c:pt idx="517">
                  <c:v>0.924318643047563</c:v>
                </c:pt>
                <c:pt idx="518">
                  <c:v>0.926325990169093</c:v>
                </c:pt>
                <c:pt idx="519">
                  <c:v>0.928333842048675</c:v>
                </c:pt>
                <c:pt idx="520">
                  <c:v>0.930342198813233</c:v>
                </c:pt>
                <c:pt idx="521">
                  <c:v>0.932351060589725</c:v>
                </c:pt>
                <c:pt idx="522">
                  <c:v>0.934360427505135</c:v>
                </c:pt>
                <c:pt idx="523">
                  <c:v>0.936370299686487</c:v>
                </c:pt>
                <c:pt idx="524">
                  <c:v>0.93838067726083</c:v>
                </c:pt>
                <c:pt idx="525">
                  <c:v>0.940391560355249</c:v>
                </c:pt>
                <c:pt idx="526">
                  <c:v>0.942402949096859</c:v>
                </c:pt>
                <c:pt idx="527">
                  <c:v>0.944414843612808</c:v>
                </c:pt>
                <c:pt idx="528">
                  <c:v>0.946427244030277</c:v>
                </c:pt>
                <c:pt idx="529">
                  <c:v>0.948440150476476</c:v>
                </c:pt>
                <c:pt idx="530">
                  <c:v>0.95045356307865</c:v>
                </c:pt>
                <c:pt idx="531">
                  <c:v>0.952467481964071</c:v>
                </c:pt>
                <c:pt idx="532">
                  <c:v>0.95448190726005</c:v>
                </c:pt>
                <c:pt idx="533">
                  <c:v>0.956496839093926</c:v>
                </c:pt>
                <c:pt idx="534">
                  <c:v>0.958512277593071</c:v>
                </c:pt>
                <c:pt idx="535">
                  <c:v>0.960528222884888</c:v>
                </c:pt>
                <c:pt idx="536">
                  <c:v>0.962544675096812</c:v>
                </c:pt>
                <c:pt idx="537">
                  <c:v>0.964561634356311</c:v>
                </c:pt>
                <c:pt idx="538">
                  <c:v>0.966579100790886</c:v>
                </c:pt>
                <c:pt idx="539">
                  <c:v>0.968597074528068</c:v>
                </c:pt>
                <c:pt idx="540">
                  <c:v>0.970615555695421</c:v>
                </c:pt>
                <c:pt idx="541">
                  <c:v>0.972634544420542</c:v>
                </c:pt>
                <c:pt idx="542">
                  <c:v>0.974654040831057</c:v>
                </c:pt>
                <c:pt idx="543">
                  <c:v>0.976674045054629</c:v>
                </c:pt>
                <c:pt idx="544">
                  <c:v>0.978694557218946</c:v>
                </c:pt>
                <c:pt idx="545">
                  <c:v>0.980715577451736</c:v>
                </c:pt>
                <c:pt idx="546">
                  <c:v>0.982737105880755</c:v>
                </c:pt>
                <c:pt idx="547">
                  <c:v>0.984759142633793</c:v>
                </c:pt>
                <c:pt idx="548">
                  <c:v>0.986781687838666</c:v>
                </c:pt>
                <c:pt idx="549">
                  <c:v>0.98880474162323</c:v>
                </c:pt>
                <c:pt idx="550">
                  <c:v>0.990828304115372</c:v>
                </c:pt>
                <c:pt idx="551">
                  <c:v>0.992852375443004</c:v>
                </c:pt>
                <c:pt idx="552">
                  <c:v>0.994876955734082</c:v>
                </c:pt>
                <c:pt idx="553">
                  <c:v>0.996902045116581</c:v>
                </c:pt>
                <c:pt idx="554">
                  <c:v>0.99892764371852</c:v>
                </c:pt>
                <c:pt idx="555">
                  <c:v>1.000953751667941</c:v>
                </c:pt>
                <c:pt idx="556">
                  <c:v>1.002980369092922</c:v>
                </c:pt>
                <c:pt idx="557">
                  <c:v>1.005007496121578</c:v>
                </c:pt>
                <c:pt idx="558">
                  <c:v>1.00703513288205</c:v>
                </c:pt>
                <c:pt idx="559">
                  <c:v>1.009063279502509</c:v>
                </c:pt>
                <c:pt idx="560">
                  <c:v>1.011091936111164</c:v>
                </c:pt>
                <c:pt idx="561">
                  <c:v>1.013121102836257</c:v>
                </c:pt>
                <c:pt idx="562">
                  <c:v>1.015150779806053</c:v>
                </c:pt>
                <c:pt idx="563">
                  <c:v>1.017180967148862</c:v>
                </c:pt>
                <c:pt idx="564">
                  <c:v>1.01921166499302</c:v>
                </c:pt>
                <c:pt idx="565">
                  <c:v>1.02124287346689</c:v>
                </c:pt>
                <c:pt idx="566">
                  <c:v>1.023274592698877</c:v>
                </c:pt>
                <c:pt idx="567">
                  <c:v>1.025306822817413</c:v>
                </c:pt>
                <c:pt idx="568">
                  <c:v>1.027339563950962</c:v>
                </c:pt>
                <c:pt idx="569">
                  <c:v>1.029372816228021</c:v>
                </c:pt>
                <c:pt idx="570">
                  <c:v>1.031406579777121</c:v>
                </c:pt>
                <c:pt idx="571">
                  <c:v>1.033440854726825</c:v>
                </c:pt>
                <c:pt idx="572">
                  <c:v>1.035475641205725</c:v>
                </c:pt>
                <c:pt idx="573">
                  <c:v>1.03751093934245</c:v>
                </c:pt>
                <c:pt idx="574">
                  <c:v>1.039546749265657</c:v>
                </c:pt>
                <c:pt idx="575">
                  <c:v>1.04158307110404</c:v>
                </c:pt>
                <c:pt idx="576">
                  <c:v>1.04361990498632</c:v>
                </c:pt>
                <c:pt idx="577">
                  <c:v>1.045657251041254</c:v>
                </c:pt>
                <c:pt idx="578">
                  <c:v>1.04769510939763</c:v>
                </c:pt>
                <c:pt idx="579">
                  <c:v>1.049733480184271</c:v>
                </c:pt>
                <c:pt idx="580">
                  <c:v>1.051772363530027</c:v>
                </c:pt>
                <c:pt idx="581">
                  <c:v>1.05381175956379</c:v>
                </c:pt>
                <c:pt idx="582">
                  <c:v>1.055851668414471</c:v>
                </c:pt>
                <c:pt idx="583">
                  <c:v>1.057892090211023</c:v>
                </c:pt>
                <c:pt idx="584">
                  <c:v>1.059933025082431</c:v>
                </c:pt>
                <c:pt idx="585">
                  <c:v>1.061974473157708</c:v>
                </c:pt>
                <c:pt idx="586">
                  <c:v>1.064016434565902</c:v>
                </c:pt>
                <c:pt idx="587">
                  <c:v>1.066058909436095</c:v>
                </c:pt>
                <c:pt idx="588">
                  <c:v>1.068101897897397</c:v>
                </c:pt>
                <c:pt idx="589">
                  <c:v>1.070145400078957</c:v>
                </c:pt>
                <c:pt idx="590">
                  <c:v>1.072189416109948</c:v>
                </c:pt>
                <c:pt idx="591">
                  <c:v>1.074233946119584</c:v>
                </c:pt>
                <c:pt idx="592">
                  <c:v>1.076278990237107</c:v>
                </c:pt>
                <c:pt idx="593">
                  <c:v>1.07832454859179</c:v>
                </c:pt>
                <c:pt idx="594">
                  <c:v>1.080370621312943</c:v>
                </c:pt>
                <c:pt idx="595">
                  <c:v>1.082417208529904</c:v>
                </c:pt>
                <c:pt idx="596">
                  <c:v>1.084464310372048</c:v>
                </c:pt>
                <c:pt idx="597">
                  <c:v>1.08651192696878</c:v>
                </c:pt>
                <c:pt idx="598">
                  <c:v>1.088560058449534</c:v>
                </c:pt>
                <c:pt idx="599">
                  <c:v>1.090608704943785</c:v>
                </c:pt>
                <c:pt idx="600">
                  <c:v>1.092657866581036</c:v>
                </c:pt>
                <c:pt idx="601">
                  <c:v>1.094707543490817</c:v>
                </c:pt>
                <c:pt idx="602">
                  <c:v>1.096757735802701</c:v>
                </c:pt>
                <c:pt idx="603">
                  <c:v>1.098808443646286</c:v>
                </c:pt>
                <c:pt idx="604">
                  <c:v>1.10085966715121</c:v>
                </c:pt>
                <c:pt idx="605">
                  <c:v>1.102911406447131</c:v>
                </c:pt>
                <c:pt idx="606">
                  <c:v>1.104963661663753</c:v>
                </c:pt>
                <c:pt idx="607">
                  <c:v>1.107016432930804</c:v>
                </c:pt>
                <c:pt idx="608">
                  <c:v>1.109069720378052</c:v>
                </c:pt>
                <c:pt idx="609">
                  <c:v>1.111123524135287</c:v>
                </c:pt>
                <c:pt idx="610">
                  <c:v>1.113177844332343</c:v>
                </c:pt>
                <c:pt idx="611">
                  <c:v>1.11523268109908</c:v>
                </c:pt>
                <c:pt idx="612">
                  <c:v>1.117288034565391</c:v>
                </c:pt>
                <c:pt idx="613">
                  <c:v>1.119343904861204</c:v>
                </c:pt>
                <c:pt idx="614">
                  <c:v>1.121400292116478</c:v>
                </c:pt>
                <c:pt idx="615">
                  <c:v>1.123457196461207</c:v>
                </c:pt>
                <c:pt idx="616">
                  <c:v>1.125514618025411</c:v>
                </c:pt>
                <c:pt idx="617">
                  <c:v>1.127572556939153</c:v>
                </c:pt>
                <c:pt idx="618">
                  <c:v>1.129631013332522</c:v>
                </c:pt>
                <c:pt idx="619">
                  <c:v>1.131689987335639</c:v>
                </c:pt>
                <c:pt idx="620">
                  <c:v>1.133749479078661</c:v>
                </c:pt>
                <c:pt idx="621">
                  <c:v>1.135809488691775</c:v>
                </c:pt>
                <c:pt idx="622">
                  <c:v>1.137870016305204</c:v>
                </c:pt>
                <c:pt idx="623">
                  <c:v>1.139931062049202</c:v>
                </c:pt>
                <c:pt idx="624">
                  <c:v>1.141992626054055</c:v>
                </c:pt>
                <c:pt idx="625">
                  <c:v>1.144054708450083</c:v>
                </c:pt>
                <c:pt idx="626">
                  <c:v>1.146117309367636</c:v>
                </c:pt>
                <c:pt idx="627">
                  <c:v>1.148180428937103</c:v>
                </c:pt>
                <c:pt idx="628">
                  <c:v>1.150244067288897</c:v>
                </c:pt>
                <c:pt idx="629">
                  <c:v>1.152308224553473</c:v>
                </c:pt>
                <c:pt idx="630">
                  <c:v>1.15437290086131</c:v>
                </c:pt>
                <c:pt idx="631">
                  <c:v>1.156438096342928</c:v>
                </c:pt>
                <c:pt idx="632">
                  <c:v>1.158503811128874</c:v>
                </c:pt>
                <c:pt idx="633">
                  <c:v>1.160570045349731</c:v>
                </c:pt>
                <c:pt idx="634">
                  <c:v>1.162636799136113</c:v>
                </c:pt>
                <c:pt idx="635">
                  <c:v>1.164704072618665</c:v>
                </c:pt>
                <c:pt idx="636">
                  <c:v>1.166771865928075</c:v>
                </c:pt>
                <c:pt idx="637">
                  <c:v>1.168840179195048</c:v>
                </c:pt>
                <c:pt idx="638">
                  <c:v>1.17090901255033</c:v>
                </c:pt>
                <c:pt idx="639">
                  <c:v>1.172978366124708</c:v>
                </c:pt>
                <c:pt idx="640">
                  <c:v>1.175048240048987</c:v>
                </c:pt>
                <c:pt idx="641">
                  <c:v>1.177118634454015</c:v>
                </c:pt>
                <c:pt idx="642">
                  <c:v>1.179189549470666</c:v>
                </c:pt>
                <c:pt idx="643">
                  <c:v>1.181260985229853</c:v>
                </c:pt>
                <c:pt idx="644">
                  <c:v>1.183332941862521</c:v>
                </c:pt>
                <c:pt idx="645">
                  <c:v>1.185405419499643</c:v>
                </c:pt>
                <c:pt idx="646">
                  <c:v>1.187478418272232</c:v>
                </c:pt>
                <c:pt idx="647">
                  <c:v>1.189551938311327</c:v>
                </c:pt>
                <c:pt idx="648">
                  <c:v>1.191625979748004</c:v>
                </c:pt>
                <c:pt idx="649">
                  <c:v>1.193700542713373</c:v>
                </c:pt>
                <c:pt idx="650">
                  <c:v>1.195775627338573</c:v>
                </c:pt>
                <c:pt idx="651">
                  <c:v>1.197851233754781</c:v>
                </c:pt>
                <c:pt idx="652">
                  <c:v>1.1999273620932</c:v>
                </c:pt>
                <c:pt idx="653">
                  <c:v>1.202004012485071</c:v>
                </c:pt>
                <c:pt idx="654">
                  <c:v>1.204081185061671</c:v>
                </c:pt>
                <c:pt idx="655">
                  <c:v>1.206158879954302</c:v>
                </c:pt>
                <c:pt idx="656">
                  <c:v>1.208237097294304</c:v>
                </c:pt>
                <c:pt idx="657">
                  <c:v>1.21031583721305</c:v>
                </c:pt>
                <c:pt idx="658">
                  <c:v>1.212395099841947</c:v>
                </c:pt>
                <c:pt idx="659">
                  <c:v>1.214474885312429</c:v>
                </c:pt>
                <c:pt idx="660">
                  <c:v>1.21655519375597</c:v>
                </c:pt>
                <c:pt idx="661">
                  <c:v>1.218636025304074</c:v>
                </c:pt>
                <c:pt idx="662">
                  <c:v>1.220717380088278</c:v>
                </c:pt>
                <c:pt idx="663">
                  <c:v>1.222799258240151</c:v>
                </c:pt>
                <c:pt idx="664">
                  <c:v>1.2248816598913</c:v>
                </c:pt>
                <c:pt idx="665">
                  <c:v>1.226964585173357</c:v>
                </c:pt>
                <c:pt idx="666">
                  <c:v>1.229048034217998</c:v>
                </c:pt>
                <c:pt idx="667">
                  <c:v>1.231132007156921</c:v>
                </c:pt>
                <c:pt idx="668">
                  <c:v>1.233216504121863</c:v>
                </c:pt>
                <c:pt idx="669">
                  <c:v>1.235301525244594</c:v>
                </c:pt>
                <c:pt idx="670">
                  <c:v>1.23738707065692</c:v>
                </c:pt>
                <c:pt idx="671">
                  <c:v>1.239473140490666</c:v>
                </c:pt>
                <c:pt idx="672">
                  <c:v>1.24155973487771</c:v>
                </c:pt>
                <c:pt idx="673">
                  <c:v>1.243646853949949</c:v>
                </c:pt>
                <c:pt idx="674">
                  <c:v>1.245734497839319</c:v>
                </c:pt>
                <c:pt idx="675">
                  <c:v>1.247822666677791</c:v>
                </c:pt>
                <c:pt idx="676">
                  <c:v>1.249911360597362</c:v>
                </c:pt>
                <c:pt idx="677">
                  <c:v>1.252000579730067</c:v>
                </c:pt>
                <c:pt idx="678">
                  <c:v>1.254090324207977</c:v>
                </c:pt>
                <c:pt idx="679">
                  <c:v>1.25618059416319</c:v>
                </c:pt>
                <c:pt idx="680">
                  <c:v>1.258271389727838</c:v>
                </c:pt>
                <c:pt idx="681">
                  <c:v>1.260362711034094</c:v>
                </c:pt>
                <c:pt idx="682">
                  <c:v>1.262454558214152</c:v>
                </c:pt>
                <c:pt idx="683">
                  <c:v>1.264546931400252</c:v>
                </c:pt>
                <c:pt idx="684">
                  <c:v>1.266639830724656</c:v>
                </c:pt>
                <c:pt idx="685">
                  <c:v>1.268733256319668</c:v>
                </c:pt>
                <c:pt idx="686">
                  <c:v>1.27082720831762</c:v>
                </c:pt>
                <c:pt idx="687">
                  <c:v>1.272921686850877</c:v>
                </c:pt>
                <c:pt idx="688">
                  <c:v>1.275016692051842</c:v>
                </c:pt>
                <c:pt idx="689">
                  <c:v>1.277112224052946</c:v>
                </c:pt>
                <c:pt idx="690">
                  <c:v>1.279208282986657</c:v>
                </c:pt>
                <c:pt idx="691">
                  <c:v>1.281304868985476</c:v>
                </c:pt>
                <c:pt idx="692">
                  <c:v>1.283401982181934</c:v>
                </c:pt>
                <c:pt idx="693">
                  <c:v>1.285499622708599</c:v>
                </c:pt>
                <c:pt idx="694">
                  <c:v>1.287597790698072</c:v>
                </c:pt>
                <c:pt idx="695">
                  <c:v>1.289696486282982</c:v>
                </c:pt>
                <c:pt idx="696">
                  <c:v>1.291795709596002</c:v>
                </c:pt>
                <c:pt idx="697">
                  <c:v>1.293895460769828</c:v>
                </c:pt>
                <c:pt idx="698">
                  <c:v>1.295995739937193</c:v>
                </c:pt>
                <c:pt idx="699">
                  <c:v>1.298096547230864</c:v>
                </c:pt>
                <c:pt idx="700">
                  <c:v>1.300197882783644</c:v>
                </c:pt>
                <c:pt idx="701">
                  <c:v>1.302299746728362</c:v>
                </c:pt>
                <c:pt idx="702">
                  <c:v>1.304402139197892</c:v>
                </c:pt>
                <c:pt idx="703">
                  <c:v>1.306505060325128</c:v>
                </c:pt>
                <c:pt idx="704">
                  <c:v>1.308608510243003</c:v>
                </c:pt>
                <c:pt idx="705">
                  <c:v>1.310712489084489</c:v>
                </c:pt>
                <c:pt idx="706">
                  <c:v>1.312816996982585</c:v>
                </c:pt>
                <c:pt idx="707">
                  <c:v>1.314922034070323</c:v>
                </c:pt>
                <c:pt idx="708">
                  <c:v>1.317027600480772</c:v>
                </c:pt>
                <c:pt idx="709">
                  <c:v>1.319133696347034</c:v>
                </c:pt>
                <c:pt idx="710">
                  <c:v>1.321240321802243</c:v>
                </c:pt>
                <c:pt idx="711">
                  <c:v>1.323347476979567</c:v>
                </c:pt>
                <c:pt idx="712">
                  <c:v>1.325455162012206</c:v>
                </c:pt>
                <c:pt idx="713">
                  <c:v>1.327563377033396</c:v>
                </c:pt>
                <c:pt idx="714">
                  <c:v>1.329672122176406</c:v>
                </c:pt>
                <c:pt idx="715">
                  <c:v>1.331781397574536</c:v>
                </c:pt>
                <c:pt idx="716">
                  <c:v>1.333891203361123</c:v>
                </c:pt>
                <c:pt idx="717">
                  <c:v>1.336001539669535</c:v>
                </c:pt>
                <c:pt idx="718">
                  <c:v>1.338112406633178</c:v>
                </c:pt>
                <c:pt idx="719">
                  <c:v>1.340223804385483</c:v>
                </c:pt>
                <c:pt idx="720">
                  <c:v>1.342335733059921</c:v>
                </c:pt>
                <c:pt idx="721">
                  <c:v>1.344448192789999</c:v>
                </c:pt>
                <c:pt idx="722">
                  <c:v>1.346561183709248</c:v>
                </c:pt>
                <c:pt idx="723">
                  <c:v>1.348674705951242</c:v>
                </c:pt>
                <c:pt idx="724">
                  <c:v>1.350788759649584</c:v>
                </c:pt>
                <c:pt idx="725">
                  <c:v>1.352903344937911</c:v>
                </c:pt>
                <c:pt idx="726">
                  <c:v>1.355018461949897</c:v>
                </c:pt>
                <c:pt idx="727">
                  <c:v>1.357134110819242</c:v>
                </c:pt>
                <c:pt idx="728">
                  <c:v>1.359250291679688</c:v>
                </c:pt>
                <c:pt idx="729">
                  <c:v>1.361367004665004</c:v>
                </c:pt>
                <c:pt idx="730">
                  <c:v>1.363484249909</c:v>
                </c:pt>
                <c:pt idx="731">
                  <c:v>1.365602027545512</c:v>
                </c:pt>
                <c:pt idx="732">
                  <c:v>1.367720337708412</c:v>
                </c:pt>
                <c:pt idx="733">
                  <c:v>1.36983918053161</c:v>
                </c:pt>
                <c:pt idx="734">
                  <c:v>1.371958556149041</c:v>
                </c:pt>
                <c:pt idx="735">
                  <c:v>1.374078464694685</c:v>
                </c:pt>
                <c:pt idx="736">
                  <c:v>1.376198906302547</c:v>
                </c:pt>
                <c:pt idx="737">
                  <c:v>1.378319881106668</c:v>
                </c:pt>
                <c:pt idx="738">
                  <c:v>1.380441389241122</c:v>
                </c:pt>
                <c:pt idx="739">
                  <c:v>1.38256343084002</c:v>
                </c:pt>
                <c:pt idx="740">
                  <c:v>1.384686006037502</c:v>
                </c:pt>
                <c:pt idx="741">
                  <c:v>1.386809114967747</c:v>
                </c:pt>
                <c:pt idx="742">
                  <c:v>1.388932757764962</c:v>
                </c:pt>
                <c:pt idx="743">
                  <c:v>1.391056934563395</c:v>
                </c:pt>
                <c:pt idx="744">
                  <c:v>1.393181645497318</c:v>
                </c:pt>
                <c:pt idx="745">
                  <c:v>1.395306890701045</c:v>
                </c:pt>
                <c:pt idx="746">
                  <c:v>1.397432670308923</c:v>
                </c:pt>
                <c:pt idx="747">
                  <c:v>1.399558984455327</c:v>
                </c:pt>
                <c:pt idx="748">
                  <c:v>1.401685833274669</c:v>
                </c:pt>
                <c:pt idx="749">
                  <c:v>1.403813216901401</c:v>
                </c:pt>
                <c:pt idx="750">
                  <c:v>1.405941135469998</c:v>
                </c:pt>
                <c:pt idx="751">
                  <c:v>1.408069589114975</c:v>
                </c:pt>
                <c:pt idx="752">
                  <c:v>1.410198577970883</c:v>
                </c:pt>
                <c:pt idx="753">
                  <c:v>1.412328102172298</c:v>
                </c:pt>
                <c:pt idx="754">
                  <c:v>1.41445816185384</c:v>
                </c:pt>
                <c:pt idx="755">
                  <c:v>1.416588757150155</c:v>
                </c:pt>
                <c:pt idx="756">
                  <c:v>1.418719888195928</c:v>
                </c:pt>
                <c:pt idx="757">
                  <c:v>1.420851555125876</c:v>
                </c:pt>
                <c:pt idx="758">
                  <c:v>1.422983758074751</c:v>
                </c:pt>
                <c:pt idx="759">
                  <c:v>1.425116497177336</c:v>
                </c:pt>
                <c:pt idx="760">
                  <c:v>1.427249772568451</c:v>
                </c:pt>
                <c:pt idx="761">
                  <c:v>1.429383584382949</c:v>
                </c:pt>
                <c:pt idx="762">
                  <c:v>1.431517932755712</c:v>
                </c:pt>
                <c:pt idx="763">
                  <c:v>1.433652817821667</c:v>
                </c:pt>
                <c:pt idx="764">
                  <c:v>1.435788239715762</c:v>
                </c:pt>
                <c:pt idx="765">
                  <c:v>1.437924198572981</c:v>
                </c:pt>
                <c:pt idx="766">
                  <c:v>1.440060694528372</c:v>
                </c:pt>
                <c:pt idx="767">
                  <c:v>1.442197727716964</c:v>
                </c:pt>
                <c:pt idx="768">
                  <c:v>1.444335298273856</c:v>
                </c:pt>
                <c:pt idx="769">
                  <c:v>1.446473406334171</c:v>
                </c:pt>
                <c:pt idx="770">
                  <c:v>1.44861205203307</c:v>
                </c:pt>
                <c:pt idx="771">
                  <c:v>1.45075123550574</c:v>
                </c:pt>
                <c:pt idx="772">
                  <c:v>1.452890956887412</c:v>
                </c:pt>
                <c:pt idx="773">
                  <c:v>1.455031216313344</c:v>
                </c:pt>
                <c:pt idx="774">
                  <c:v>1.457172013918832</c:v>
                </c:pt>
                <c:pt idx="775">
                  <c:v>1.459313349839199</c:v>
                </c:pt>
                <c:pt idx="776">
                  <c:v>1.461455224209814</c:v>
                </c:pt>
                <c:pt idx="777">
                  <c:v>1.463597637166069</c:v>
                </c:pt>
                <c:pt idx="778">
                  <c:v>1.465740588843394</c:v>
                </c:pt>
                <c:pt idx="779">
                  <c:v>1.467884079377254</c:v>
                </c:pt>
                <c:pt idx="780">
                  <c:v>1.47002810890315</c:v>
                </c:pt>
                <c:pt idx="781">
                  <c:v>1.47217267755661</c:v>
                </c:pt>
                <c:pt idx="782">
                  <c:v>1.474317785473202</c:v>
                </c:pt>
                <c:pt idx="783">
                  <c:v>1.476463432788528</c:v>
                </c:pt>
                <c:pt idx="784">
                  <c:v>1.478609619638222</c:v>
                </c:pt>
                <c:pt idx="785">
                  <c:v>1.480756346157952</c:v>
                </c:pt>
                <c:pt idx="786">
                  <c:v>1.48290361248342</c:v>
                </c:pt>
                <c:pt idx="787">
                  <c:v>1.485051418750364</c:v>
                </c:pt>
                <c:pt idx="788">
                  <c:v>1.487199765094558</c:v>
                </c:pt>
                <c:pt idx="789">
                  <c:v>1.489348651651804</c:v>
                </c:pt>
                <c:pt idx="790">
                  <c:v>1.491498078557942</c:v>
                </c:pt>
                <c:pt idx="791">
                  <c:v>1.493648045948845</c:v>
                </c:pt>
                <c:pt idx="792">
                  <c:v>1.495798553960423</c:v>
                </c:pt>
                <c:pt idx="793">
                  <c:v>1.497949602728615</c:v>
                </c:pt>
                <c:pt idx="794">
                  <c:v>1.500101192389399</c:v>
                </c:pt>
                <c:pt idx="795">
                  <c:v>1.502253323078787</c:v>
                </c:pt>
                <c:pt idx="796">
                  <c:v>1.504405994932817</c:v>
                </c:pt>
                <c:pt idx="797">
                  <c:v>1.506559208087575</c:v>
                </c:pt>
                <c:pt idx="798">
                  <c:v>1.508712962679171</c:v>
                </c:pt>
                <c:pt idx="799">
                  <c:v>1.510867258843751</c:v>
                </c:pt>
                <c:pt idx="800">
                  <c:v>1.513022096717499</c:v>
                </c:pt>
                <c:pt idx="801">
                  <c:v>1.51517747643663</c:v>
                </c:pt>
                <c:pt idx="802">
                  <c:v>1.51733339813739</c:v>
                </c:pt>
                <c:pt idx="803">
                  <c:v>1.519489861956068</c:v>
                </c:pt>
                <c:pt idx="804">
                  <c:v>1.521646868028981</c:v>
                </c:pt>
                <c:pt idx="805">
                  <c:v>1.52380441649248</c:v>
                </c:pt>
                <c:pt idx="806">
                  <c:v>1.525962507482953</c:v>
                </c:pt>
                <c:pt idx="807">
                  <c:v>1.528121141136824</c:v>
                </c:pt>
                <c:pt idx="808">
                  <c:v>1.530280317590543</c:v>
                </c:pt>
                <c:pt idx="809">
                  <c:v>1.532440036980607</c:v>
                </c:pt>
                <c:pt idx="810">
                  <c:v>1.534600299443534</c:v>
                </c:pt>
                <c:pt idx="811">
                  <c:v>1.536761105115884</c:v>
                </c:pt>
                <c:pt idx="812">
                  <c:v>1.538922454134253</c:v>
                </c:pt>
                <c:pt idx="813">
                  <c:v>1.541084346635264</c:v>
                </c:pt>
                <c:pt idx="814">
                  <c:v>1.543246782755583</c:v>
                </c:pt>
                <c:pt idx="815">
                  <c:v>1.545409762631902</c:v>
                </c:pt>
                <c:pt idx="816">
                  <c:v>1.547573286400951</c:v>
                </c:pt>
                <c:pt idx="817">
                  <c:v>1.5497373541995</c:v>
                </c:pt>
                <c:pt idx="818">
                  <c:v>1.551901966164342</c:v>
                </c:pt>
                <c:pt idx="819">
                  <c:v>1.554067122432313</c:v>
                </c:pt>
                <c:pt idx="820">
                  <c:v>1.556232823140285</c:v>
                </c:pt>
                <c:pt idx="821">
                  <c:v>1.558399068425151</c:v>
                </c:pt>
                <c:pt idx="822">
                  <c:v>1.560565858423855</c:v>
                </c:pt>
                <c:pt idx="823">
                  <c:v>1.56273319327337</c:v>
                </c:pt>
                <c:pt idx="824">
                  <c:v>1.564901073110692</c:v>
                </c:pt>
                <c:pt idx="825">
                  <c:v>1.56706949807287</c:v>
                </c:pt>
                <c:pt idx="826">
                  <c:v>1.569238468296975</c:v>
                </c:pt>
                <c:pt idx="827">
                  <c:v>1.571407983920118</c:v>
                </c:pt>
                <c:pt idx="828">
                  <c:v>1.573578045079438</c:v>
                </c:pt>
                <c:pt idx="829">
                  <c:v>1.575748651912118</c:v>
                </c:pt>
                <c:pt idx="830">
                  <c:v>1.577919804555366</c:v>
                </c:pt>
                <c:pt idx="831">
                  <c:v>1.580091503146434</c:v>
                </c:pt>
                <c:pt idx="832">
                  <c:v>1.582263747822598</c:v>
                </c:pt>
                <c:pt idx="833">
                  <c:v>1.58443653872118</c:v>
                </c:pt>
                <c:pt idx="834">
                  <c:v>1.586609875979525</c:v>
                </c:pt>
                <c:pt idx="835">
                  <c:v>1.588783759735021</c:v>
                </c:pt>
                <c:pt idx="836">
                  <c:v>1.590958190125086</c:v>
                </c:pt>
                <c:pt idx="837">
                  <c:v>1.593133167287176</c:v>
                </c:pt>
                <c:pt idx="838">
                  <c:v>1.59530869135878</c:v>
                </c:pt>
                <c:pt idx="839">
                  <c:v>1.597484762477418</c:v>
                </c:pt>
                <c:pt idx="840">
                  <c:v>1.599661380780651</c:v>
                </c:pt>
                <c:pt idx="841">
                  <c:v>1.60183854640607</c:v>
                </c:pt>
                <c:pt idx="842">
                  <c:v>1.604016259491303</c:v>
                </c:pt>
                <c:pt idx="843">
                  <c:v>1.606194520174011</c:v>
                </c:pt>
                <c:pt idx="844">
                  <c:v>1.608373328591888</c:v>
                </c:pt>
                <c:pt idx="845">
                  <c:v>1.610552684882672</c:v>
                </c:pt>
                <c:pt idx="846">
                  <c:v>1.612732589184121</c:v>
                </c:pt>
                <c:pt idx="847">
                  <c:v>1.614913041634038</c:v>
                </c:pt>
                <c:pt idx="848">
                  <c:v>1.617094042370258</c:v>
                </c:pt>
                <c:pt idx="849">
                  <c:v>1.619275591530652</c:v>
                </c:pt>
                <c:pt idx="850">
                  <c:v>1.62145768925312</c:v>
                </c:pt>
                <c:pt idx="851">
                  <c:v>1.623640335675605</c:v>
                </c:pt>
                <c:pt idx="852">
                  <c:v>1.625823530936078</c:v>
                </c:pt>
                <c:pt idx="853">
                  <c:v>1.628007275172548</c:v>
                </c:pt>
                <c:pt idx="854">
                  <c:v>1.63019156852306</c:v>
                </c:pt>
                <c:pt idx="855">
                  <c:v>1.632376411125687</c:v>
                </c:pt>
                <c:pt idx="856">
                  <c:v>1.634561803118546</c:v>
                </c:pt>
                <c:pt idx="857">
                  <c:v>1.636747744639781</c:v>
                </c:pt>
                <c:pt idx="858">
                  <c:v>1.638934235827575</c:v>
                </c:pt>
                <c:pt idx="859">
                  <c:v>1.641121276820143</c:v>
                </c:pt>
                <c:pt idx="860">
                  <c:v>1.64330886775574</c:v>
                </c:pt>
                <c:pt idx="861">
                  <c:v>1.645497008772651</c:v>
                </c:pt>
                <c:pt idx="862">
                  <c:v>1.647685700009193</c:v>
                </c:pt>
                <c:pt idx="863">
                  <c:v>1.649874941603725</c:v>
                </c:pt>
                <c:pt idx="864">
                  <c:v>1.652064733694638</c:v>
                </c:pt>
                <c:pt idx="865">
                  <c:v>1.654255076420356</c:v>
                </c:pt>
                <c:pt idx="866">
                  <c:v>1.656445969919338</c:v>
                </c:pt>
                <c:pt idx="867">
                  <c:v>1.65863741433008</c:v>
                </c:pt>
                <c:pt idx="868">
                  <c:v>1.660829409791111</c:v>
                </c:pt>
                <c:pt idx="869">
                  <c:v>1.663021956440996</c:v>
                </c:pt>
                <c:pt idx="870">
                  <c:v>1.665215054418337</c:v>
                </c:pt>
                <c:pt idx="871">
                  <c:v>1.667408703861764</c:v>
                </c:pt>
                <c:pt idx="872">
                  <c:v>1.669602904909947</c:v>
                </c:pt>
                <c:pt idx="873">
                  <c:v>1.67179765770159</c:v>
                </c:pt>
                <c:pt idx="874">
                  <c:v>1.673992962375433</c:v>
                </c:pt>
                <c:pt idx="875">
                  <c:v>1.676188819070252</c:v>
                </c:pt>
                <c:pt idx="876">
                  <c:v>1.67838522792485</c:v>
                </c:pt>
                <c:pt idx="877">
                  <c:v>1.680582189078074</c:v>
                </c:pt>
                <c:pt idx="878">
                  <c:v>1.682779702668802</c:v>
                </c:pt>
                <c:pt idx="879">
                  <c:v>1.684977768835944</c:v>
                </c:pt>
                <c:pt idx="880">
                  <c:v>1.687176387718455</c:v>
                </c:pt>
                <c:pt idx="881">
                  <c:v>1.689375559455312</c:v>
                </c:pt>
                <c:pt idx="882">
                  <c:v>1.691575284185538</c:v>
                </c:pt>
                <c:pt idx="883">
                  <c:v>1.693775562048183</c:v>
                </c:pt>
                <c:pt idx="884">
                  <c:v>1.695976393182334</c:v>
                </c:pt>
                <c:pt idx="885">
                  <c:v>1.698177777727118</c:v>
                </c:pt>
                <c:pt idx="886">
                  <c:v>1.70037971582169</c:v>
                </c:pt>
                <c:pt idx="887">
                  <c:v>1.702582207605243</c:v>
                </c:pt>
                <c:pt idx="888">
                  <c:v>1.704785253217006</c:v>
                </c:pt>
                <c:pt idx="889">
                  <c:v>1.706988852796245</c:v>
                </c:pt>
                <c:pt idx="890">
                  <c:v>1.709193006482252</c:v>
                </c:pt>
                <c:pt idx="891">
                  <c:v>1.711397714414364</c:v>
                </c:pt>
                <c:pt idx="892">
                  <c:v>1.713602976731947</c:v>
                </c:pt>
                <c:pt idx="893">
                  <c:v>1.715808793574405</c:v>
                </c:pt>
                <c:pt idx="894">
                  <c:v>1.71801516508118</c:v>
                </c:pt>
                <c:pt idx="895">
                  <c:v>1.72022209139174</c:v>
                </c:pt>
                <c:pt idx="896">
                  <c:v>1.722429572645593</c:v>
                </c:pt>
                <c:pt idx="897">
                  <c:v>1.724637608982288</c:v>
                </c:pt>
                <c:pt idx="898">
                  <c:v>1.726846200541397</c:v>
                </c:pt>
                <c:pt idx="899">
                  <c:v>1.729055347462538</c:v>
                </c:pt>
                <c:pt idx="900">
                  <c:v>1.73126504988536</c:v>
                </c:pt>
                <c:pt idx="901">
                  <c:v>1.733475307949543</c:v>
                </c:pt>
                <c:pt idx="902">
                  <c:v>1.73568612179481</c:v>
                </c:pt>
                <c:pt idx="903">
                  <c:v>1.737897491560913</c:v>
                </c:pt>
                <c:pt idx="904">
                  <c:v>1.740109417387641</c:v>
                </c:pt>
                <c:pt idx="905">
                  <c:v>1.74232189941482</c:v>
                </c:pt>
                <c:pt idx="906">
                  <c:v>1.744534937782307</c:v>
                </c:pt>
                <c:pt idx="907">
                  <c:v>1.74674853263</c:v>
                </c:pt>
                <c:pt idx="908">
                  <c:v>1.748962684097824</c:v>
                </c:pt>
                <c:pt idx="909">
                  <c:v>1.75117739232575</c:v>
                </c:pt>
                <c:pt idx="910">
                  <c:v>1.753392657453775</c:v>
                </c:pt>
                <c:pt idx="911">
                  <c:v>1.755608479621934</c:v>
                </c:pt>
                <c:pt idx="912">
                  <c:v>1.7578248589703</c:v>
                </c:pt>
                <c:pt idx="913">
                  <c:v>1.760041795638976</c:v>
                </c:pt>
                <c:pt idx="914">
                  <c:v>1.762259289768105</c:v>
                </c:pt>
                <c:pt idx="915">
                  <c:v>1.764477341497864</c:v>
                </c:pt>
                <c:pt idx="916">
                  <c:v>1.766695950968464</c:v>
                </c:pt>
                <c:pt idx="917">
                  <c:v>1.768915118320152</c:v>
                </c:pt>
                <c:pt idx="918">
                  <c:v>1.771134843693206</c:v>
                </c:pt>
                <c:pt idx="919">
                  <c:v>1.773355127227951</c:v>
                </c:pt>
                <c:pt idx="920">
                  <c:v>1.775575969064734</c:v>
                </c:pt>
                <c:pt idx="921">
                  <c:v>1.777797369343945</c:v>
                </c:pt>
                <c:pt idx="922">
                  <c:v>1.780019328206008</c:v>
                </c:pt>
                <c:pt idx="923">
                  <c:v>1.782241845791381</c:v>
                </c:pt>
                <c:pt idx="924">
                  <c:v>1.784464922240558</c:v>
                </c:pt>
                <c:pt idx="925">
                  <c:v>1.786688557694065</c:v>
                </c:pt>
                <c:pt idx="926">
                  <c:v>1.788912752292472</c:v>
                </c:pt>
                <c:pt idx="927">
                  <c:v>1.791137506176376</c:v>
                </c:pt>
                <c:pt idx="928">
                  <c:v>1.793362819486413</c:v>
                </c:pt>
                <c:pt idx="929">
                  <c:v>1.795588692363253</c:v>
                </c:pt>
                <c:pt idx="930">
                  <c:v>1.797815124947603</c:v>
                </c:pt>
                <c:pt idx="931">
                  <c:v>1.800042117380205</c:v>
                </c:pt>
                <c:pt idx="932">
                  <c:v>1.802269669801833</c:v>
                </c:pt>
                <c:pt idx="933">
                  <c:v>1.804497782353302</c:v>
                </c:pt>
                <c:pt idx="934">
                  <c:v>1.806726455175457</c:v>
                </c:pt>
                <c:pt idx="935">
                  <c:v>1.808955688409183</c:v>
                </c:pt>
                <c:pt idx="936">
                  <c:v>1.811185482195398</c:v>
                </c:pt>
                <c:pt idx="937">
                  <c:v>1.81341583667506</c:v>
                </c:pt>
                <c:pt idx="938">
                  <c:v>1.815646751989147</c:v>
                </c:pt>
                <c:pt idx="939">
                  <c:v>1.817878228278696</c:v>
                </c:pt>
                <c:pt idx="940">
                  <c:v>1.820110265684761</c:v>
                </c:pt>
                <c:pt idx="941">
                  <c:v>1.82234286434844</c:v>
                </c:pt>
                <c:pt idx="942">
                  <c:v>1.824576024410861</c:v>
                </c:pt>
                <c:pt idx="943">
                  <c:v>1.826809746013195</c:v>
                </c:pt>
                <c:pt idx="944">
                  <c:v>1.82904402929664</c:v>
                </c:pt>
                <c:pt idx="945">
                  <c:v>1.831278874402436</c:v>
                </c:pt>
                <c:pt idx="946">
                  <c:v>1.833514281471858</c:v>
                </c:pt>
                <c:pt idx="947">
                  <c:v>1.835750250646212</c:v>
                </c:pt>
                <c:pt idx="948">
                  <c:v>1.83798678206684</c:v>
                </c:pt>
                <c:pt idx="949">
                  <c:v>1.840223875875127</c:v>
                </c:pt>
                <c:pt idx="950">
                  <c:v>1.842461532212487</c:v>
                </c:pt>
                <c:pt idx="951">
                  <c:v>1.844699751220368</c:v>
                </c:pt>
                <c:pt idx="952">
                  <c:v>1.846938533040261</c:v>
                </c:pt>
                <c:pt idx="953">
                  <c:v>1.849177877813684</c:v>
                </c:pt>
                <c:pt idx="954">
                  <c:v>1.851417785682194</c:v>
                </c:pt>
                <c:pt idx="955">
                  <c:v>1.85365825678739</c:v>
                </c:pt>
                <c:pt idx="956">
                  <c:v>1.855899291270896</c:v>
                </c:pt>
                <c:pt idx="957">
                  <c:v>1.858140889274378</c:v>
                </c:pt>
                <c:pt idx="958">
                  <c:v>1.860383050939534</c:v>
                </c:pt>
                <c:pt idx="959">
                  <c:v>1.862625776408104</c:v>
                </c:pt>
                <c:pt idx="960">
                  <c:v>1.864869065821855</c:v>
                </c:pt>
                <c:pt idx="961">
                  <c:v>1.867112919322596</c:v>
                </c:pt>
                <c:pt idx="962">
                  <c:v>1.86935733705217</c:v>
                </c:pt>
                <c:pt idx="963">
                  <c:v>1.871602319152455</c:v>
                </c:pt>
                <c:pt idx="964">
                  <c:v>1.873847865765365</c:v>
                </c:pt>
                <c:pt idx="965">
                  <c:v>1.876093977032848</c:v>
                </c:pt>
                <c:pt idx="966">
                  <c:v>1.878340653096892</c:v>
                </c:pt>
                <c:pt idx="967">
                  <c:v>1.880587894099518</c:v>
                </c:pt>
                <c:pt idx="968">
                  <c:v>1.88283570018278</c:v>
                </c:pt>
                <c:pt idx="969">
                  <c:v>1.885084071488773</c:v>
                </c:pt>
                <c:pt idx="970">
                  <c:v>1.887333008159624</c:v>
                </c:pt>
                <c:pt idx="971">
                  <c:v>1.889582510337497</c:v>
                </c:pt>
                <c:pt idx="972">
                  <c:v>1.891832578164594</c:v>
                </c:pt>
                <c:pt idx="973">
                  <c:v>1.894083211783148</c:v>
                </c:pt>
                <c:pt idx="974">
                  <c:v>1.896334411335431</c:v>
                </c:pt>
                <c:pt idx="975">
                  <c:v>1.898586176963751</c:v>
                </c:pt>
                <c:pt idx="976">
                  <c:v>1.900838508810448</c:v>
                </c:pt>
                <c:pt idx="977">
                  <c:v>1.903091407017901</c:v>
                </c:pt>
                <c:pt idx="978">
                  <c:v>1.90534487172853</c:v>
                </c:pt>
                <c:pt idx="979">
                  <c:v>1.907598903084778</c:v>
                </c:pt>
                <c:pt idx="980">
                  <c:v>1.909853501229134</c:v>
                </c:pt>
                <c:pt idx="981">
                  <c:v>1.912108666304123</c:v>
                </c:pt>
                <c:pt idx="982">
                  <c:v>1.914364398452298</c:v>
                </c:pt>
                <c:pt idx="983">
                  <c:v>1.916620697816253</c:v>
                </c:pt>
                <c:pt idx="984">
                  <c:v>1.918877564538621</c:v>
                </c:pt>
                <c:pt idx="985">
                  <c:v>1.921134998762062</c:v>
                </c:pt>
                <c:pt idx="986">
                  <c:v>1.923393000629282</c:v>
                </c:pt>
                <c:pt idx="987">
                  <c:v>1.925651570283016</c:v>
                </c:pt>
                <c:pt idx="988">
                  <c:v>1.927910707866036</c:v>
                </c:pt>
                <c:pt idx="989">
                  <c:v>1.930170413521154</c:v>
                </c:pt>
                <c:pt idx="990">
                  <c:v>1.93243068739121</c:v>
                </c:pt>
                <c:pt idx="991">
                  <c:v>1.934691529619089</c:v>
                </c:pt>
                <c:pt idx="992">
                  <c:v>1.936952940347704</c:v>
                </c:pt>
                <c:pt idx="993">
                  <c:v>1.939214919720012</c:v>
                </c:pt>
                <c:pt idx="994">
                  <c:v>1.941477467878997</c:v>
                </c:pt>
                <c:pt idx="995">
                  <c:v>1.943740584967685</c:v>
                </c:pt>
                <c:pt idx="996">
                  <c:v>1.946004271129137</c:v>
                </c:pt>
                <c:pt idx="997">
                  <c:v>1.948268526506448</c:v>
                </c:pt>
                <c:pt idx="998">
                  <c:v>1.950533351242754</c:v>
                </c:pt>
                <c:pt idx="999">
                  <c:v>1.952798745481218</c:v>
                </c:pt>
                <c:pt idx="1000">
                  <c:v>1.955064709365048</c:v>
                </c:pt>
                <c:pt idx="1001">
                  <c:v>1.957331243037475</c:v>
                </c:pt>
                <c:pt idx="1002">
                  <c:v>1.959598346641799</c:v>
                </c:pt>
                <c:pt idx="1003">
                  <c:v>1.96186602032131</c:v>
                </c:pt>
                <c:pt idx="1004">
                  <c:v>1.964134264219364</c:v>
                </c:pt>
                <c:pt idx="1005">
                  <c:v>1.966403078479344</c:v>
                </c:pt>
                <c:pt idx="1006">
                  <c:v>1.968672463244671</c:v>
                </c:pt>
                <c:pt idx="1007">
                  <c:v>1.970942418658803</c:v>
                </c:pt>
                <c:pt idx="1008">
                  <c:v>1.97321294486523</c:v>
                </c:pt>
                <c:pt idx="1009">
                  <c:v>1.975484042007483</c:v>
                </c:pt>
                <c:pt idx="1010">
                  <c:v>1.977755710229129</c:v>
                </c:pt>
                <c:pt idx="1011">
                  <c:v>1.980027949673764</c:v>
                </c:pt>
                <c:pt idx="1012">
                  <c:v>1.982300760485026</c:v>
                </c:pt>
                <c:pt idx="1013">
                  <c:v>1.984574142806592</c:v>
                </c:pt>
                <c:pt idx="1014">
                  <c:v>1.986848096782168</c:v>
                </c:pt>
                <c:pt idx="1015">
                  <c:v>1.989122622555499</c:v>
                </c:pt>
                <c:pt idx="1016">
                  <c:v>1.991397720270369</c:v>
                </c:pt>
                <c:pt idx="1017">
                  <c:v>1.993673390070592</c:v>
                </c:pt>
                <c:pt idx="1018">
                  <c:v>1.995949632100027</c:v>
                </c:pt>
                <c:pt idx="1019">
                  <c:v>1.99822644650256</c:v>
                </c:pt>
                <c:pt idx="1020">
                  <c:v>2.00050383342212</c:v>
                </c:pt>
                <c:pt idx="1021">
                  <c:v>2.002781793002667</c:v>
                </c:pt>
                <c:pt idx="1022">
                  <c:v>2.005060325388198</c:v>
                </c:pt>
                <c:pt idx="1023">
                  <c:v>2.007339430722755</c:v>
                </c:pt>
                <c:pt idx="1024">
                  <c:v>2.009619109150401</c:v>
                </c:pt>
                <c:pt idx="1025">
                  <c:v>2.011899360815248</c:v>
                </c:pt>
                <c:pt idx="1026">
                  <c:v>2.014180185861441</c:v>
                </c:pt>
                <c:pt idx="1027">
                  <c:v>2.016461584433153</c:v>
                </c:pt>
                <c:pt idx="1028">
                  <c:v>2.018743556674609</c:v>
                </c:pt>
                <c:pt idx="1029">
                  <c:v>2.021026102730053</c:v>
                </c:pt>
                <c:pt idx="1030">
                  <c:v>2.02330922274378</c:v>
                </c:pt>
                <c:pt idx="1031">
                  <c:v>2.025592916860109</c:v>
                </c:pt>
                <c:pt idx="1032">
                  <c:v>2.027877185223405</c:v>
                </c:pt>
                <c:pt idx="1033">
                  <c:v>2.030162027978063</c:v>
                </c:pt>
                <c:pt idx="1034">
                  <c:v>2.032447445268517</c:v>
                </c:pt>
                <c:pt idx="1035">
                  <c:v>2.034733437239244</c:v>
                </c:pt>
                <c:pt idx="1036">
                  <c:v>2.037020004034742</c:v>
                </c:pt>
                <c:pt idx="1037">
                  <c:v>2.039307145799557</c:v>
                </c:pt>
                <c:pt idx="1038">
                  <c:v>2.041594862678265</c:v>
                </c:pt>
                <c:pt idx="1039">
                  <c:v>2.043883154815486</c:v>
                </c:pt>
                <c:pt idx="1040">
                  <c:v>2.046172022355868</c:v>
                </c:pt>
                <c:pt idx="1041">
                  <c:v>2.048461465444102</c:v>
                </c:pt>
                <c:pt idx="1042">
                  <c:v>2.050751484224913</c:v>
                </c:pt>
                <c:pt idx="1043">
                  <c:v>2.053042078843058</c:v>
                </c:pt>
                <c:pt idx="1044">
                  <c:v>2.055333249443338</c:v>
                </c:pt>
                <c:pt idx="1045">
                  <c:v>2.057624996170585</c:v>
                </c:pt>
                <c:pt idx="1046">
                  <c:v>2.059917319169668</c:v>
                </c:pt>
                <c:pt idx="1047">
                  <c:v>2.0622102185855</c:v>
                </c:pt>
                <c:pt idx="1048">
                  <c:v>2.064503694563015</c:v>
                </c:pt>
                <c:pt idx="1049">
                  <c:v>2.066797747247198</c:v>
                </c:pt>
                <c:pt idx="1050">
                  <c:v>2.069092376783063</c:v>
                </c:pt>
                <c:pt idx="1051">
                  <c:v>2.071387583315664</c:v>
                </c:pt>
                <c:pt idx="1052">
                  <c:v>2.073683366990087</c:v>
                </c:pt>
                <c:pt idx="1053">
                  <c:v>2.075979727951463</c:v>
                </c:pt>
                <c:pt idx="1054">
                  <c:v>2.078276666344948</c:v>
                </c:pt>
                <c:pt idx="1055">
                  <c:v>2.080574182315744</c:v>
                </c:pt>
                <c:pt idx="1056">
                  <c:v>2.082872276009082</c:v>
                </c:pt>
                <c:pt idx="1057">
                  <c:v>2.085170947570237</c:v>
                </c:pt>
                <c:pt idx="1058">
                  <c:v>2.087470197144518</c:v>
                </c:pt>
                <c:pt idx="1059">
                  <c:v>2.089770024877264</c:v>
                </c:pt>
                <c:pt idx="1060">
                  <c:v>2.092070430913852</c:v>
                </c:pt>
                <c:pt idx="1061">
                  <c:v>2.094371415399724</c:v>
                </c:pt>
                <c:pt idx="1062">
                  <c:v>2.096672978480306</c:v>
                </c:pt>
                <c:pt idx="1063">
                  <c:v>2.098975120301103</c:v>
                </c:pt>
                <c:pt idx="1064">
                  <c:v>2.101277841007637</c:v>
                </c:pt>
                <c:pt idx="1065">
                  <c:v>2.103581140745478</c:v>
                </c:pt>
                <c:pt idx="1066">
                  <c:v>2.105885019660217</c:v>
                </c:pt>
                <c:pt idx="1067">
                  <c:v>2.108189477897497</c:v>
                </c:pt>
                <c:pt idx="1068">
                  <c:v>2.110494515602993</c:v>
                </c:pt>
                <c:pt idx="1069">
                  <c:v>2.112800132922413</c:v>
                </c:pt>
                <c:pt idx="1070">
                  <c:v>2.115106330001504</c:v>
                </c:pt>
                <c:pt idx="1071">
                  <c:v>2.117413106986049</c:v>
                </c:pt>
                <c:pt idx="1072">
                  <c:v>2.119720464021871</c:v>
                </c:pt>
                <c:pt idx="1073">
                  <c:v>2.122028401254822</c:v>
                </c:pt>
                <c:pt idx="1074">
                  <c:v>2.124336918830805</c:v>
                </c:pt>
                <c:pt idx="1075">
                  <c:v>2.126646016895739</c:v>
                </c:pt>
                <c:pt idx="1076">
                  <c:v>2.1289556955956</c:v>
                </c:pt>
                <c:pt idx="1077">
                  <c:v>2.131265955076387</c:v>
                </c:pt>
                <c:pt idx="1078">
                  <c:v>2.13357679548414</c:v>
                </c:pt>
                <c:pt idx="1079">
                  <c:v>2.135888216964938</c:v>
                </c:pt>
                <c:pt idx="1080">
                  <c:v>2.138200219664895</c:v>
                </c:pt>
                <c:pt idx="1081">
                  <c:v>2.140512803730161</c:v>
                </c:pt>
                <c:pt idx="1082">
                  <c:v>2.142825969306923</c:v>
                </c:pt>
                <c:pt idx="1083">
                  <c:v>2.145139716541408</c:v>
                </c:pt>
                <c:pt idx="1084">
                  <c:v>2.147454045579872</c:v>
                </c:pt>
                <c:pt idx="1085">
                  <c:v>2.149768956568616</c:v>
                </c:pt>
                <c:pt idx="1086">
                  <c:v>2.152084449653973</c:v>
                </c:pt>
                <c:pt idx="1087">
                  <c:v>2.154400524982316</c:v>
                </c:pt>
                <c:pt idx="1088">
                  <c:v>2.156717182700053</c:v>
                </c:pt>
                <c:pt idx="1089">
                  <c:v>2.159034422953626</c:v>
                </c:pt>
                <c:pt idx="1090">
                  <c:v>2.161352245889521</c:v>
                </c:pt>
                <c:pt idx="1091">
                  <c:v>2.163670651654252</c:v>
                </c:pt>
                <c:pt idx="1092">
                  <c:v>2.165989640394377</c:v>
                </c:pt>
                <c:pt idx="1093">
                  <c:v>2.16830921225649</c:v>
                </c:pt>
                <c:pt idx="1094">
                  <c:v>2.170629367387214</c:v>
                </c:pt>
                <c:pt idx="1095">
                  <c:v>2.172950105933217</c:v>
                </c:pt>
                <c:pt idx="1096">
                  <c:v>2.175271428041214</c:v>
                </c:pt>
                <c:pt idx="1097">
                  <c:v>2.17759333385793</c:v>
                </c:pt>
                <c:pt idx="1098">
                  <c:v>2.179915823530143</c:v>
                </c:pt>
                <c:pt idx="1099">
                  <c:v>2.182238897204671</c:v>
                </c:pt>
                <c:pt idx="1100">
                  <c:v>2.184562555028365</c:v>
                </c:pt>
                <c:pt idx="1101">
                  <c:v>2.18688679714811</c:v>
                </c:pt>
                <c:pt idx="1102">
                  <c:v>2.189211623710831</c:v>
                </c:pt>
                <c:pt idx="1103">
                  <c:v>2.191537034863488</c:v>
                </c:pt>
                <c:pt idx="1104">
                  <c:v>2.193863030753082</c:v>
                </c:pt>
                <c:pt idx="1105">
                  <c:v>2.196189611526647</c:v>
                </c:pt>
                <c:pt idx="1106">
                  <c:v>2.198516777331254</c:v>
                </c:pt>
                <c:pt idx="1107">
                  <c:v>2.200844528314013</c:v>
                </c:pt>
                <c:pt idx="1108">
                  <c:v>2.20317286462207</c:v>
                </c:pt>
                <c:pt idx="1109">
                  <c:v>2.205501786402607</c:v>
                </c:pt>
                <c:pt idx="1110">
                  <c:v>2.207831293802848</c:v>
                </c:pt>
                <c:pt idx="1111">
                  <c:v>2.210161386970045</c:v>
                </c:pt>
                <c:pt idx="1112">
                  <c:v>2.212492066051498</c:v>
                </c:pt>
                <c:pt idx="1113">
                  <c:v>2.214823331194532</c:v>
                </c:pt>
                <c:pt idx="1114">
                  <c:v>2.217155182546522</c:v>
                </c:pt>
                <c:pt idx="1115">
                  <c:v>2.219487620254863</c:v>
                </c:pt>
                <c:pt idx="1116">
                  <c:v>2.221820644467013</c:v>
                </c:pt>
                <c:pt idx="1117">
                  <c:v>2.224154255330438</c:v>
                </c:pt>
                <c:pt idx="1118">
                  <c:v>2.226488452992657</c:v>
                </c:pt>
                <c:pt idx="1119">
                  <c:v>2.22882323760123</c:v>
                </c:pt>
                <c:pt idx="1120">
                  <c:v>2.231158609303737</c:v>
                </c:pt>
                <c:pt idx="1121">
                  <c:v>2.233494568247821</c:v>
                </c:pt>
                <c:pt idx="1122">
                  <c:v>2.235831114581135</c:v>
                </c:pt>
                <c:pt idx="1123">
                  <c:v>2.238168248451382</c:v>
                </c:pt>
                <c:pt idx="1124">
                  <c:v>2.240505970006307</c:v>
                </c:pt>
                <c:pt idx="1125">
                  <c:v>2.242844279393683</c:v>
                </c:pt>
                <c:pt idx="1126">
                  <c:v>2.245183176761321</c:v>
                </c:pt>
                <c:pt idx="1127">
                  <c:v>2.24752266225708</c:v>
                </c:pt>
                <c:pt idx="1128">
                  <c:v>2.249862736028838</c:v>
                </c:pt>
                <c:pt idx="1129">
                  <c:v>2.252203398224525</c:v>
                </c:pt>
                <c:pt idx="1130">
                  <c:v>2.254544648992104</c:v>
                </c:pt>
                <c:pt idx="1131">
                  <c:v>2.256886488479573</c:v>
                </c:pt>
                <c:pt idx="1132">
                  <c:v>2.259228916834971</c:v>
                </c:pt>
                <c:pt idx="1133">
                  <c:v>2.261571934206368</c:v>
                </c:pt>
                <c:pt idx="1134">
                  <c:v>2.263915540741877</c:v>
                </c:pt>
                <c:pt idx="1135">
                  <c:v>2.266259736589648</c:v>
                </c:pt>
                <c:pt idx="1136">
                  <c:v>2.268604521897865</c:v>
                </c:pt>
                <c:pt idx="1137">
                  <c:v>2.270949896814752</c:v>
                </c:pt>
                <c:pt idx="1138">
                  <c:v>2.273295861488567</c:v>
                </c:pt>
                <c:pt idx="1139">
                  <c:v>2.27564241606761</c:v>
                </c:pt>
                <c:pt idx="1140">
                  <c:v>2.277989560700217</c:v>
                </c:pt>
                <c:pt idx="1141">
                  <c:v>2.280337295534755</c:v>
                </c:pt>
                <c:pt idx="1142">
                  <c:v>2.282685620719638</c:v>
                </c:pt>
                <c:pt idx="1143">
                  <c:v>2.285034536403311</c:v>
                </c:pt>
                <c:pt idx="1144">
                  <c:v>2.28738404273426</c:v>
                </c:pt>
                <c:pt idx="1145">
                  <c:v>2.289734139861001</c:v>
                </c:pt>
                <c:pt idx="1146">
                  <c:v>2.292084827932096</c:v>
                </c:pt>
                <c:pt idx="1147">
                  <c:v>2.294436107096143</c:v>
                </c:pt>
                <c:pt idx="1148">
                  <c:v>2.296787977501774</c:v>
                </c:pt>
                <c:pt idx="1149">
                  <c:v>2.299140439297659</c:v>
                </c:pt>
                <c:pt idx="1150">
                  <c:v>2.301493492632506</c:v>
                </c:pt>
                <c:pt idx="1151">
                  <c:v>2.303847137655063</c:v>
                </c:pt>
                <c:pt idx="1152">
                  <c:v>2.306201374514114</c:v>
                </c:pt>
                <c:pt idx="1153">
                  <c:v>2.308556203358473</c:v>
                </c:pt>
                <c:pt idx="1154">
                  <c:v>2.310911624337002</c:v>
                </c:pt>
                <c:pt idx="1155">
                  <c:v>2.313267637598595</c:v>
                </c:pt>
                <c:pt idx="1156">
                  <c:v>2.315624243292189</c:v>
                </c:pt>
                <c:pt idx="1157">
                  <c:v>2.317981441566749</c:v>
                </c:pt>
                <c:pt idx="1158">
                  <c:v>2.320339232571285</c:v>
                </c:pt>
                <c:pt idx="1159">
                  <c:v>2.322697616454838</c:v>
                </c:pt>
                <c:pt idx="1160">
                  <c:v>2.325056593366499</c:v>
                </c:pt>
                <c:pt idx="1161">
                  <c:v>2.327416163455382</c:v>
                </c:pt>
                <c:pt idx="1162">
                  <c:v>2.329776326870645</c:v>
                </c:pt>
                <c:pt idx="1163">
                  <c:v>2.332137083761484</c:v>
                </c:pt>
                <c:pt idx="1164">
                  <c:v>2.334498434277123</c:v>
                </c:pt>
                <c:pt idx="1165">
                  <c:v>2.336860378566857</c:v>
                </c:pt>
                <c:pt idx="1166">
                  <c:v>2.339222916779966</c:v>
                </c:pt>
                <c:pt idx="1167">
                  <c:v>2.341586049065812</c:v>
                </c:pt>
                <c:pt idx="1168">
                  <c:v>2.343949775573769</c:v>
                </c:pt>
                <c:pt idx="1169">
                  <c:v>2.346314096453259</c:v>
                </c:pt>
                <c:pt idx="1170">
                  <c:v>2.348679011853743</c:v>
                </c:pt>
                <c:pt idx="1171">
                  <c:v>2.351044521924714</c:v>
                </c:pt>
                <c:pt idx="1172">
                  <c:v>2.353410626815704</c:v>
                </c:pt>
                <c:pt idx="1173">
                  <c:v>2.355777326676287</c:v>
                </c:pt>
                <c:pt idx="1174">
                  <c:v>2.35814462165607</c:v>
                </c:pt>
                <c:pt idx="1175">
                  <c:v>2.360512511904698</c:v>
                </c:pt>
                <c:pt idx="1176">
                  <c:v>2.362880997571854</c:v>
                </c:pt>
                <c:pt idx="1177">
                  <c:v>2.365250078807263</c:v>
                </c:pt>
                <c:pt idx="1178">
                  <c:v>2.367619755760677</c:v>
                </c:pt>
                <c:pt idx="1179">
                  <c:v>2.369990028581898</c:v>
                </c:pt>
                <c:pt idx="1180">
                  <c:v>2.372360897420757</c:v>
                </c:pt>
                <c:pt idx="1181">
                  <c:v>2.374732362427128</c:v>
                </c:pt>
                <c:pt idx="1182">
                  <c:v>2.37710442375092</c:v>
                </c:pt>
                <c:pt idx="1183">
                  <c:v>2.379477081542079</c:v>
                </c:pt>
                <c:pt idx="1184">
                  <c:v>2.381850335950593</c:v>
                </c:pt>
                <c:pt idx="1185">
                  <c:v>2.38422418712648</c:v>
                </c:pt>
                <c:pt idx="1186">
                  <c:v>2.386598635219796</c:v>
                </c:pt>
                <c:pt idx="1187">
                  <c:v>2.38897368038066</c:v>
                </c:pt>
                <c:pt idx="1188">
                  <c:v>2.391349322759178</c:v>
                </c:pt>
                <c:pt idx="1189">
                  <c:v>2.393725562505555</c:v>
                </c:pt>
                <c:pt idx="1190">
                  <c:v>2.396102399769977</c:v>
                </c:pt>
                <c:pt idx="1191">
                  <c:v>2.398479834702706</c:v>
                </c:pt>
                <c:pt idx="1192">
                  <c:v>2.400857867454023</c:v>
                </c:pt>
                <c:pt idx="1193">
                  <c:v>2.403236498174255</c:v>
                </c:pt>
                <c:pt idx="1194">
                  <c:v>2.405615727013763</c:v>
                </c:pt>
                <c:pt idx="1195">
                  <c:v>2.407995554122952</c:v>
                </c:pt>
                <c:pt idx="1196">
                  <c:v>2.410375979652253</c:v>
                </c:pt>
                <c:pt idx="1197">
                  <c:v>2.412757003752146</c:v>
                </c:pt>
                <c:pt idx="1198">
                  <c:v>2.415138626573146</c:v>
                </c:pt>
                <c:pt idx="1199">
                  <c:v>2.417520848265802</c:v>
                </c:pt>
                <c:pt idx="1200">
                  <c:v>2.419903668980703</c:v>
                </c:pt>
                <c:pt idx="1201">
                  <c:v>2.42228708886848</c:v>
                </c:pt>
                <c:pt idx="1202">
                  <c:v>2.424671108079794</c:v>
                </c:pt>
                <c:pt idx="1203">
                  <c:v>2.427055726765351</c:v>
                </c:pt>
                <c:pt idx="1204">
                  <c:v>2.42944094507589</c:v>
                </c:pt>
                <c:pt idx="1205">
                  <c:v>2.431826763162192</c:v>
                </c:pt>
                <c:pt idx="1206">
                  <c:v>2.434213181175071</c:v>
                </c:pt>
                <c:pt idx="1207">
                  <c:v>2.436600199265376</c:v>
                </c:pt>
                <c:pt idx="1208">
                  <c:v>2.438987817584023</c:v>
                </c:pt>
                <c:pt idx="1209">
                  <c:v>2.441376036281918</c:v>
                </c:pt>
                <c:pt idx="1210">
                  <c:v>2.443764855510038</c:v>
                </c:pt>
                <c:pt idx="1211">
                  <c:v>2.446154275419391</c:v>
                </c:pt>
                <c:pt idx="1212">
                  <c:v>2.448544296161016</c:v>
                </c:pt>
                <c:pt idx="1213">
                  <c:v>2.450934917886004</c:v>
                </c:pt>
                <c:pt idx="1214">
                  <c:v>2.453326140745468</c:v>
                </c:pt>
                <c:pt idx="1215">
                  <c:v>2.455717964890571</c:v>
                </c:pt>
                <c:pt idx="1216">
                  <c:v>2.458110390472505</c:v>
                </c:pt>
                <c:pt idx="1217">
                  <c:v>2.46050341764251</c:v>
                </c:pt>
                <c:pt idx="1218">
                  <c:v>2.462897046551854</c:v>
                </c:pt>
                <c:pt idx="1219">
                  <c:v>2.465291277351853</c:v>
                </c:pt>
                <c:pt idx="1220">
                  <c:v>2.467686110193847</c:v>
                </c:pt>
                <c:pt idx="1221">
                  <c:v>2.470081545229229</c:v>
                </c:pt>
                <c:pt idx="1222">
                  <c:v>2.472477582609423</c:v>
                </c:pt>
                <c:pt idx="1223">
                  <c:v>2.474874222485893</c:v>
                </c:pt>
                <c:pt idx="1224">
                  <c:v>2.477271465010135</c:v>
                </c:pt>
                <c:pt idx="1225">
                  <c:v>2.479669310333682</c:v>
                </c:pt>
                <c:pt idx="1226">
                  <c:v>2.48206775860814</c:v>
                </c:pt>
                <c:pt idx="1227">
                  <c:v>2.484466809985092</c:v>
                </c:pt>
                <c:pt idx="1228">
                  <c:v>2.486866464616197</c:v>
                </c:pt>
                <c:pt idx="1229">
                  <c:v>2.489266722653169</c:v>
                </c:pt>
                <c:pt idx="1230">
                  <c:v>2.491667584247715</c:v>
                </c:pt>
                <c:pt idx="1231">
                  <c:v>2.494069049551607</c:v>
                </c:pt>
                <c:pt idx="1232">
                  <c:v>2.496471118716652</c:v>
                </c:pt>
                <c:pt idx="1233">
                  <c:v>2.498873791894697</c:v>
                </c:pt>
                <c:pt idx="1234">
                  <c:v>2.501277069237624</c:v>
                </c:pt>
                <c:pt idx="1235">
                  <c:v>2.50368095089735</c:v>
                </c:pt>
                <c:pt idx="1236">
                  <c:v>2.506085437025836</c:v>
                </c:pt>
                <c:pt idx="1237">
                  <c:v>2.50849052777508</c:v>
                </c:pt>
                <c:pt idx="1238">
                  <c:v>2.510896223297113</c:v>
                </c:pt>
                <c:pt idx="1239">
                  <c:v>2.513302523744013</c:v>
                </c:pt>
                <c:pt idx="1240">
                  <c:v>2.515709429267879</c:v>
                </c:pt>
                <c:pt idx="1241">
                  <c:v>2.518116940020889</c:v>
                </c:pt>
                <c:pt idx="1242">
                  <c:v>2.520525056155206</c:v>
                </c:pt>
                <c:pt idx="1243">
                  <c:v>2.522933777823061</c:v>
                </c:pt>
                <c:pt idx="1244">
                  <c:v>2.525343105176724</c:v>
                </c:pt>
                <c:pt idx="1245">
                  <c:v>2.527753038368493</c:v>
                </c:pt>
                <c:pt idx="1246">
                  <c:v>2.530163577550713</c:v>
                </c:pt>
                <c:pt idx="1247">
                  <c:v>2.532574722875761</c:v>
                </c:pt>
                <c:pt idx="1248">
                  <c:v>2.534986474496057</c:v>
                </c:pt>
                <c:pt idx="1249">
                  <c:v>2.537398832564053</c:v>
                </c:pt>
                <c:pt idx="1250">
                  <c:v>2.539811797232251</c:v>
                </c:pt>
                <c:pt idx="1251">
                  <c:v>2.542225368653174</c:v>
                </c:pt>
                <c:pt idx="1252">
                  <c:v>2.544639546979401</c:v>
                </c:pt>
                <c:pt idx="1253">
                  <c:v>2.547054332363537</c:v>
                </c:pt>
                <c:pt idx="1254">
                  <c:v>2.549469724958234</c:v>
                </c:pt>
                <c:pt idx="1255">
                  <c:v>2.551885724916175</c:v>
                </c:pt>
                <c:pt idx="1256">
                  <c:v>2.554302332390085</c:v>
                </c:pt>
                <c:pt idx="1257">
                  <c:v>2.55671954753273</c:v>
                </c:pt>
                <c:pt idx="1258">
                  <c:v>2.559137370496908</c:v>
                </c:pt>
                <c:pt idx="1259">
                  <c:v>2.56155580143546</c:v>
                </c:pt>
                <c:pt idx="1260">
                  <c:v>2.563974840501265</c:v>
                </c:pt>
                <c:pt idx="1261">
                  <c:v>2.566394487847241</c:v>
                </c:pt>
                <c:pt idx="1262">
                  <c:v>2.568814743626341</c:v>
                </c:pt>
                <c:pt idx="1263">
                  <c:v>2.57123560799156</c:v>
                </c:pt>
                <c:pt idx="1264">
                  <c:v>2.573657081095927</c:v>
                </c:pt>
                <c:pt idx="1265">
                  <c:v>2.576079163092519</c:v>
                </c:pt>
                <c:pt idx="1266">
                  <c:v>2.57850185413444</c:v>
                </c:pt>
                <c:pt idx="1267">
                  <c:v>2.580925154374839</c:v>
                </c:pt>
                <c:pt idx="1268">
                  <c:v>2.583349063966901</c:v>
                </c:pt>
                <c:pt idx="1269">
                  <c:v>2.585773583063854</c:v>
                </c:pt>
                <c:pt idx="1270">
                  <c:v>2.58819871181896</c:v>
                </c:pt>
                <c:pt idx="1271">
                  <c:v>2.59062445038552</c:v>
                </c:pt>
                <c:pt idx="1272">
                  <c:v>2.593050798916872</c:v>
                </c:pt>
                <c:pt idx="1273">
                  <c:v>2.5954777575664</c:v>
                </c:pt>
                <c:pt idx="1274">
                  <c:v>2.597905326487517</c:v>
                </c:pt>
                <c:pt idx="1275">
                  <c:v>2.600333505833684</c:v>
                </c:pt>
                <c:pt idx="1276">
                  <c:v>2.602762295758389</c:v>
                </c:pt>
                <c:pt idx="1277">
                  <c:v>2.60519169641517</c:v>
                </c:pt>
                <c:pt idx="1278">
                  <c:v>2.607621707957595</c:v>
                </c:pt>
                <c:pt idx="1279">
                  <c:v>2.61005233053927</c:v>
                </c:pt>
                <c:pt idx="1280">
                  <c:v>2.612483564313861</c:v>
                </c:pt>
                <c:pt idx="1281">
                  <c:v>2.614915409435051</c:v>
                </c:pt>
                <c:pt idx="1282">
                  <c:v>2.617347866056553</c:v>
                </c:pt>
                <c:pt idx="1283">
                  <c:v>2.619780934332143</c:v>
                </c:pt>
                <c:pt idx="1284">
                  <c:v>2.62221461441562</c:v>
                </c:pt>
                <c:pt idx="1285">
                  <c:v>2.624648906460826</c:v>
                </c:pt>
                <c:pt idx="1286">
                  <c:v>2.627083810621645</c:v>
                </c:pt>
                <c:pt idx="1287">
                  <c:v>2.629519327051997</c:v>
                </c:pt>
                <c:pt idx="1288">
                  <c:v>2.631955455905837</c:v>
                </c:pt>
                <c:pt idx="1289">
                  <c:v>2.634392197337165</c:v>
                </c:pt>
                <c:pt idx="1290">
                  <c:v>2.636829551500018</c:v>
                </c:pt>
                <c:pt idx="1291">
                  <c:v>2.639267518548467</c:v>
                </c:pt>
                <c:pt idx="1292">
                  <c:v>2.641706098636625</c:v>
                </c:pt>
                <c:pt idx="1293">
                  <c:v>2.644145291918647</c:v>
                </c:pt>
                <c:pt idx="1294">
                  <c:v>2.646585098548725</c:v>
                </c:pt>
                <c:pt idx="1295">
                  <c:v>2.649025518681084</c:v>
                </c:pt>
                <c:pt idx="1296">
                  <c:v>2.651466552469996</c:v>
                </c:pt>
                <c:pt idx="1297">
                  <c:v>2.653908200069766</c:v>
                </c:pt>
                <c:pt idx="1298">
                  <c:v>2.656350461634742</c:v>
                </c:pt>
                <c:pt idx="1299">
                  <c:v>2.658793337319308</c:v>
                </c:pt>
                <c:pt idx="1300">
                  <c:v>2.661236827277886</c:v>
                </c:pt>
                <c:pt idx="1301">
                  <c:v>2.66368093166494</c:v>
                </c:pt>
                <c:pt idx="1302">
                  <c:v>2.666125650634973</c:v>
                </c:pt>
                <c:pt idx="1303">
                  <c:v>2.668570984342521</c:v>
                </c:pt>
                <c:pt idx="1304">
                  <c:v>2.671016932942168</c:v>
                </c:pt>
                <c:pt idx="1305">
                  <c:v>2.673463496588527</c:v>
                </c:pt>
                <c:pt idx="1306">
                  <c:v>2.675910675436258</c:v>
                </c:pt>
                <c:pt idx="1307">
                  <c:v>2.678358469640054</c:v>
                </c:pt>
                <c:pt idx="1308">
                  <c:v>2.680806879354653</c:v>
                </c:pt>
                <c:pt idx="1309">
                  <c:v>2.683255904734826</c:v>
                </c:pt>
                <c:pt idx="1310">
                  <c:v>2.685705545935385</c:v>
                </c:pt>
                <c:pt idx="1311">
                  <c:v>2.688155803111183</c:v>
                </c:pt>
                <c:pt idx="1312">
                  <c:v>2.69060667641711</c:v>
                </c:pt>
                <c:pt idx="1313">
                  <c:v>2.693058166008093</c:v>
                </c:pt>
                <c:pt idx="1314">
                  <c:v>2.695510272039103</c:v>
                </c:pt>
                <c:pt idx="1315">
                  <c:v>2.697962994665147</c:v>
                </c:pt>
                <c:pt idx="1316">
                  <c:v>2.700416334041268</c:v>
                </c:pt>
                <c:pt idx="1317">
                  <c:v>2.702870290322555</c:v>
                </c:pt>
                <c:pt idx="1318">
                  <c:v>2.705324863664126</c:v>
                </c:pt>
                <c:pt idx="1319">
                  <c:v>2.707780054221152</c:v>
                </c:pt>
                <c:pt idx="1320">
                  <c:v>2.710235862148829</c:v>
                </c:pt>
                <c:pt idx="1321">
                  <c:v>2.712692287602401</c:v>
                </c:pt>
                <c:pt idx="1322">
                  <c:v>2.715149330737149</c:v>
                </c:pt>
                <c:pt idx="1323">
                  <c:v>2.71760699170839</c:v>
                </c:pt>
                <c:pt idx="1324">
                  <c:v>2.720065270671482</c:v>
                </c:pt>
                <c:pt idx="1325">
                  <c:v>2.722524167781824</c:v>
                </c:pt>
                <c:pt idx="1326">
                  <c:v>2.724983683194852</c:v>
                </c:pt>
                <c:pt idx="1327">
                  <c:v>2.727443817066041</c:v>
                </c:pt>
                <c:pt idx="1328">
                  <c:v>2.729904569550906</c:v>
                </c:pt>
                <c:pt idx="1329">
                  <c:v>2.732365940804998</c:v>
                </c:pt>
                <c:pt idx="1330">
                  <c:v>2.734827930983915</c:v>
                </c:pt>
                <c:pt idx="1331">
                  <c:v>2.737290540243284</c:v>
                </c:pt>
                <c:pt idx="1332">
                  <c:v>2.73975376873878</c:v>
                </c:pt>
                <c:pt idx="1333">
                  <c:v>2.742217616626112</c:v>
                </c:pt>
                <c:pt idx="1334">
                  <c:v>2.744682084061027</c:v>
                </c:pt>
                <c:pt idx="1335">
                  <c:v>2.747147171199316</c:v>
                </c:pt>
                <c:pt idx="1336">
                  <c:v>2.749612878196805</c:v>
                </c:pt>
                <c:pt idx="1337">
                  <c:v>2.752079205209362</c:v>
                </c:pt>
                <c:pt idx="1338">
                  <c:v>2.754546152392894</c:v>
                </c:pt>
                <c:pt idx="1339">
                  <c:v>2.757013719903345</c:v>
                </c:pt>
                <c:pt idx="1340">
                  <c:v>2.759481907896701</c:v>
                </c:pt>
                <c:pt idx="1341">
                  <c:v>2.761950716528983</c:v>
                </c:pt>
                <c:pt idx="1342">
                  <c:v>2.764420145956253</c:v>
                </c:pt>
                <c:pt idx="1343">
                  <c:v>2.766890196334618</c:v>
                </c:pt>
                <c:pt idx="1344">
                  <c:v>2.769360867820217</c:v>
                </c:pt>
                <c:pt idx="1345">
                  <c:v>2.771832160569227</c:v>
                </c:pt>
                <c:pt idx="1346">
                  <c:v>2.774304074737877</c:v>
                </c:pt>
                <c:pt idx="1347">
                  <c:v>2.77677661048242</c:v>
                </c:pt>
                <c:pt idx="1348">
                  <c:v>2.779249767959153</c:v>
                </c:pt>
                <c:pt idx="1349">
                  <c:v>2.781723547324418</c:v>
                </c:pt>
                <c:pt idx="1350">
                  <c:v>2.78419794873459</c:v>
                </c:pt>
                <c:pt idx="1351">
                  <c:v>2.786672972346084</c:v>
                </c:pt>
                <c:pt idx="1352">
                  <c:v>2.78914861831536</c:v>
                </c:pt>
                <c:pt idx="1353">
                  <c:v>2.791624886798909</c:v>
                </c:pt>
                <c:pt idx="1354">
                  <c:v>2.794101777953268</c:v>
                </c:pt>
                <c:pt idx="1355">
                  <c:v>2.796579291935009</c:v>
                </c:pt>
                <c:pt idx="1356">
                  <c:v>2.799057428900749</c:v>
                </c:pt>
                <c:pt idx="1357">
                  <c:v>2.801536189007137</c:v>
                </c:pt>
                <c:pt idx="1358">
                  <c:v>2.804015572410867</c:v>
                </c:pt>
                <c:pt idx="1359">
                  <c:v>2.80649557926866</c:v>
                </c:pt>
                <c:pt idx="1360">
                  <c:v>2.808976209737313</c:v>
                </c:pt>
                <c:pt idx="1361">
                  <c:v>2.811457463973604</c:v>
                </c:pt>
                <c:pt idx="1362">
                  <c:v>2.813939342134415</c:v>
                </c:pt>
                <c:pt idx="1363">
                  <c:v>2.816421844376608</c:v>
                </c:pt>
                <c:pt idx="1364">
                  <c:v>2.818904970857124</c:v>
                </c:pt>
                <c:pt idx="1365">
                  <c:v>2.82138872173293</c:v>
                </c:pt>
                <c:pt idx="1366">
                  <c:v>2.82387309716103</c:v>
                </c:pt>
                <c:pt idx="1367">
                  <c:v>2.826358097298472</c:v>
                </c:pt>
                <c:pt idx="1368">
                  <c:v>2.828843722302349</c:v>
                </c:pt>
                <c:pt idx="1369">
                  <c:v>2.831329972329778</c:v>
                </c:pt>
                <c:pt idx="1370">
                  <c:v>2.83381684753793</c:v>
                </c:pt>
                <c:pt idx="1371">
                  <c:v>2.836304348084008</c:v>
                </c:pt>
                <c:pt idx="1372">
                  <c:v>2.838792474125256</c:v>
                </c:pt>
                <c:pt idx="1373">
                  <c:v>2.84128122581896</c:v>
                </c:pt>
                <c:pt idx="1374">
                  <c:v>2.843770603322442</c:v>
                </c:pt>
                <c:pt idx="1375">
                  <c:v>2.846260606793066</c:v>
                </c:pt>
                <c:pt idx="1376">
                  <c:v>2.848751236388235</c:v>
                </c:pt>
                <c:pt idx="1377">
                  <c:v>2.851242492265382</c:v>
                </c:pt>
                <c:pt idx="1378">
                  <c:v>2.853734374582017</c:v>
                </c:pt>
                <c:pt idx="1379">
                  <c:v>2.856226883495621</c:v>
                </c:pt>
                <c:pt idx="1380">
                  <c:v>2.858720019163794</c:v>
                </c:pt>
                <c:pt idx="1381">
                  <c:v>2.861213781744114</c:v>
                </c:pt>
                <c:pt idx="1382">
                  <c:v>2.863708171394224</c:v>
                </c:pt>
                <c:pt idx="1383">
                  <c:v>2.866203188271807</c:v>
                </c:pt>
                <c:pt idx="1384">
                  <c:v>2.868698832534584</c:v>
                </c:pt>
                <c:pt idx="1385">
                  <c:v>2.871195104340311</c:v>
                </c:pt>
                <c:pt idx="1386">
                  <c:v>2.873692003846787</c:v>
                </c:pt>
                <c:pt idx="1387">
                  <c:v>2.876189531211855</c:v>
                </c:pt>
                <c:pt idx="1388">
                  <c:v>2.878687686593389</c:v>
                </c:pt>
                <c:pt idx="1389">
                  <c:v>2.881186470149309</c:v>
                </c:pt>
                <c:pt idx="1390">
                  <c:v>2.883685882037572</c:v>
                </c:pt>
                <c:pt idx="1391">
                  <c:v>2.886185922416176</c:v>
                </c:pt>
                <c:pt idx="1392">
                  <c:v>2.888686591443159</c:v>
                </c:pt>
                <c:pt idx="1393">
                  <c:v>2.891187889276596</c:v>
                </c:pt>
                <c:pt idx="1394">
                  <c:v>2.893689816074607</c:v>
                </c:pt>
                <c:pt idx="1395">
                  <c:v>2.896192371995344</c:v>
                </c:pt>
                <c:pt idx="1396">
                  <c:v>2.898695557197005</c:v>
                </c:pt>
                <c:pt idx="1397">
                  <c:v>2.901199371837828</c:v>
                </c:pt>
                <c:pt idx="1398">
                  <c:v>2.903703816076087</c:v>
                </c:pt>
                <c:pt idx="1399">
                  <c:v>2.906208890070098</c:v>
                </c:pt>
                <c:pt idx="1400">
                  <c:v>2.908714593978217</c:v>
                </c:pt>
                <c:pt idx="1401">
                  <c:v>2.911220927958837</c:v>
                </c:pt>
                <c:pt idx="1402">
                  <c:v>2.913727892170396</c:v>
                </c:pt>
                <c:pt idx="1403">
                  <c:v>2.916235486771367</c:v>
                </c:pt>
                <c:pt idx="1404">
                  <c:v>2.918743711920265</c:v>
                </c:pt>
                <c:pt idx="1405">
                  <c:v>2.921252567775648</c:v>
                </c:pt>
                <c:pt idx="1406">
                  <c:v>2.923762054496104</c:v>
                </c:pt>
                <c:pt idx="1407">
                  <c:v>2.92627217224027</c:v>
                </c:pt>
                <c:pt idx="1408">
                  <c:v>2.928782921166823</c:v>
                </c:pt>
                <c:pt idx="1409">
                  <c:v>2.931294301434475</c:v>
                </c:pt>
                <c:pt idx="1410">
                  <c:v>2.933806313201979</c:v>
                </c:pt>
                <c:pt idx="1411">
                  <c:v>2.93631895662813</c:v>
                </c:pt>
                <c:pt idx="1412">
                  <c:v>2.938832231871765</c:v>
                </c:pt>
                <c:pt idx="1413">
                  <c:v>2.941346139091752</c:v>
                </c:pt>
                <c:pt idx="1414">
                  <c:v>2.94386067844701</c:v>
                </c:pt>
                <c:pt idx="1415">
                  <c:v>2.946375850096489</c:v>
                </c:pt>
                <c:pt idx="1416">
                  <c:v>2.948891654199185</c:v>
                </c:pt>
                <c:pt idx="1417">
                  <c:v>2.951408090914122</c:v>
                </c:pt>
                <c:pt idx="1418">
                  <c:v>2.9539251604004</c:v>
                </c:pt>
                <c:pt idx="1419">
                  <c:v>2.956442862817104</c:v>
                </c:pt>
                <c:pt idx="1420">
                  <c:v>2.958961198323404</c:v>
                </c:pt>
                <c:pt idx="1421">
                  <c:v>2.961480167078486</c:v>
                </c:pt>
                <c:pt idx="1422">
                  <c:v>2.963999769241587</c:v>
                </c:pt>
                <c:pt idx="1423">
                  <c:v>2.96652000497198</c:v>
                </c:pt>
                <c:pt idx="1424">
                  <c:v>2.96904087442898</c:v>
                </c:pt>
                <c:pt idx="1425">
                  <c:v>2.97156237777194</c:v>
                </c:pt>
                <c:pt idx="1426">
                  <c:v>2.974084515160253</c:v>
                </c:pt>
                <c:pt idx="1427">
                  <c:v>2.976607286753353</c:v>
                </c:pt>
                <c:pt idx="1428">
                  <c:v>2.979130692710717</c:v>
                </c:pt>
                <c:pt idx="1429">
                  <c:v>2.981654733191856</c:v>
                </c:pt>
                <c:pt idx="1430">
                  <c:v>2.98417940835633</c:v>
                </c:pt>
                <c:pt idx="1431">
                  <c:v>2.986704718363725</c:v>
                </c:pt>
                <c:pt idx="1432">
                  <c:v>2.989230663373684</c:v>
                </c:pt>
                <c:pt idx="1433">
                  <c:v>2.991757243545873</c:v>
                </c:pt>
                <c:pt idx="1434">
                  <c:v>2.994284459040013</c:v>
                </c:pt>
                <c:pt idx="1435">
                  <c:v>2.996812310015851</c:v>
                </c:pt>
                <c:pt idx="1436">
                  <c:v>2.999340796633203</c:v>
                </c:pt>
                <c:pt idx="1437">
                  <c:v>3.001869919051878</c:v>
                </c:pt>
                <c:pt idx="1438">
                  <c:v>3.00439967743178</c:v>
                </c:pt>
                <c:pt idx="1439">
                  <c:v>3.006930071932797</c:v>
                </c:pt>
                <c:pt idx="1440">
                  <c:v>3.009461102714898</c:v>
                </c:pt>
                <c:pt idx="1441">
                  <c:v>3.011992769938079</c:v>
                </c:pt>
                <c:pt idx="1442">
                  <c:v>3.014525073762375</c:v>
                </c:pt>
                <c:pt idx="1443">
                  <c:v>3.017058014347862</c:v>
                </c:pt>
                <c:pt idx="1444">
                  <c:v>3.01959159185466</c:v>
                </c:pt>
                <c:pt idx="1445">
                  <c:v>3.022125806442922</c:v>
                </c:pt>
                <c:pt idx="1446">
                  <c:v>3.024660658272851</c:v>
                </c:pt>
                <c:pt idx="1447">
                  <c:v>3.027196147504681</c:v>
                </c:pt>
                <c:pt idx="1448">
                  <c:v>3.029732274298689</c:v>
                </c:pt>
                <c:pt idx="1449">
                  <c:v>3.032269038815194</c:v>
                </c:pt>
                <c:pt idx="1450">
                  <c:v>3.03480644121456</c:v>
                </c:pt>
                <c:pt idx="1451">
                  <c:v>3.037344481657181</c:v>
                </c:pt>
                <c:pt idx="1452">
                  <c:v>3.039883160303496</c:v>
                </c:pt>
                <c:pt idx="1453">
                  <c:v>3.042422477313985</c:v>
                </c:pt>
                <c:pt idx="1454">
                  <c:v>3.044962432849171</c:v>
                </c:pt>
                <c:pt idx="1455">
                  <c:v>3.047503027069612</c:v>
                </c:pt>
                <c:pt idx="1456">
                  <c:v>3.05004426013591</c:v>
                </c:pt>
                <c:pt idx="1457">
                  <c:v>3.052586132208702</c:v>
                </c:pt>
                <c:pt idx="1458">
                  <c:v>3.055128643448677</c:v>
                </c:pt>
                <c:pt idx="1459">
                  <c:v>3.057671794016551</c:v>
                </c:pt>
                <c:pt idx="1460">
                  <c:v>3.060215584073088</c:v>
                </c:pt>
                <c:pt idx="1461">
                  <c:v>3.062760013779091</c:v>
                </c:pt>
                <c:pt idx="1462">
                  <c:v>3.065305083295403</c:v>
                </c:pt>
                <c:pt idx="1463">
                  <c:v>3.06785079278291</c:v>
                </c:pt>
                <c:pt idx="1464">
                  <c:v>3.070397142402534</c:v>
                </c:pt>
                <c:pt idx="1465">
                  <c:v>3.072944132315234</c:v>
                </c:pt>
                <c:pt idx="1466">
                  <c:v>3.075491762682028</c:v>
                </c:pt>
                <c:pt idx="1467">
                  <c:v>3.07804003366395</c:v>
                </c:pt>
                <c:pt idx="1468">
                  <c:v>3.080588945422095</c:v>
                </c:pt>
                <c:pt idx="1469">
                  <c:v>3.083138498117581</c:v>
                </c:pt>
                <c:pt idx="1470">
                  <c:v>3.085688691911581</c:v>
                </c:pt>
                <c:pt idx="1471">
                  <c:v>3.0882395269653</c:v>
                </c:pt>
                <c:pt idx="1472">
                  <c:v>3.090791003439985</c:v>
                </c:pt>
                <c:pt idx="1473">
                  <c:v>3.093343121496931</c:v>
                </c:pt>
                <c:pt idx="1474">
                  <c:v>3.09589588129746</c:v>
                </c:pt>
                <c:pt idx="1475">
                  <c:v>3.098449283002944</c:v>
                </c:pt>
                <c:pt idx="1476">
                  <c:v>3.101003326774796</c:v>
                </c:pt>
                <c:pt idx="1477">
                  <c:v>3.103558012774466</c:v>
                </c:pt>
                <c:pt idx="1478">
                  <c:v>3.106113341163441</c:v>
                </c:pt>
                <c:pt idx="1479">
                  <c:v>3.108669312103258</c:v>
                </c:pt>
                <c:pt idx="1480">
                  <c:v>3.111225925755488</c:v>
                </c:pt>
                <c:pt idx="1481">
                  <c:v>3.113783182281749</c:v>
                </c:pt>
                <c:pt idx="1482">
                  <c:v>3.116341081843687</c:v>
                </c:pt>
                <c:pt idx="1483">
                  <c:v>3.118899624603003</c:v>
                </c:pt>
                <c:pt idx="1484">
                  <c:v>3.121458810721428</c:v>
                </c:pt>
                <c:pt idx="1485">
                  <c:v>3.124018640360743</c:v>
                </c:pt>
                <c:pt idx="1486">
                  <c:v>3.12657911368276</c:v>
                </c:pt>
                <c:pt idx="1487">
                  <c:v>3.12914023084934</c:v>
                </c:pt>
                <c:pt idx="1488">
                  <c:v>3.13170199202238</c:v>
                </c:pt>
                <c:pt idx="1489">
                  <c:v>3.134264397363816</c:v>
                </c:pt>
                <c:pt idx="1490">
                  <c:v>3.13682744703563</c:v>
                </c:pt>
                <c:pt idx="1491">
                  <c:v>3.139391141199845</c:v>
                </c:pt>
                <c:pt idx="1492">
                  <c:v>3.141955480018517</c:v>
                </c:pt>
                <c:pt idx="1493">
                  <c:v>3.14452046365375</c:v>
                </c:pt>
                <c:pt idx="1494">
                  <c:v>3.14708609226769</c:v>
                </c:pt>
                <c:pt idx="1495">
                  <c:v>3.149652366022512</c:v>
                </c:pt>
                <c:pt idx="1496">
                  <c:v>3.152219285080447</c:v>
                </c:pt>
                <c:pt idx="1497">
                  <c:v>3.154786849603758</c:v>
                </c:pt>
                <c:pt idx="1498">
                  <c:v>3.157355059754749</c:v>
                </c:pt>
                <c:pt idx="1499">
                  <c:v>3.159923915695769</c:v>
                </c:pt>
                <c:pt idx="1500">
                  <c:v>3.162493417589205</c:v>
                </c:pt>
                <c:pt idx="1501">
                  <c:v>3.165063565597486</c:v>
                </c:pt>
                <c:pt idx="1502">
                  <c:v>3.167634359883076</c:v>
                </c:pt>
                <c:pt idx="1503">
                  <c:v>3.170205800608491</c:v>
                </c:pt>
                <c:pt idx="1504">
                  <c:v>3.172777887936278</c:v>
                </c:pt>
                <c:pt idx="1505">
                  <c:v>3.175350622029029</c:v>
                </c:pt>
                <c:pt idx="1506">
                  <c:v>3.177924003049377</c:v>
                </c:pt>
                <c:pt idx="1507">
                  <c:v>3.180498031159998</c:v>
                </c:pt>
                <c:pt idx="1508">
                  <c:v>3.1830727065236</c:v>
                </c:pt>
                <c:pt idx="1509">
                  <c:v>3.185648029302943</c:v>
                </c:pt>
                <c:pt idx="1510">
                  <c:v>3.188223999660824</c:v>
                </c:pt>
                <c:pt idx="1511">
                  <c:v>3.190800617760077</c:v>
                </c:pt>
                <c:pt idx="1512">
                  <c:v>3.19337788376358</c:v>
                </c:pt>
                <c:pt idx="1513">
                  <c:v>3.195955797834255</c:v>
                </c:pt>
                <c:pt idx="1514">
                  <c:v>3.198534360135058</c:v>
                </c:pt>
                <c:pt idx="1515">
                  <c:v>3.201113570828994</c:v>
                </c:pt>
                <c:pt idx="1516">
                  <c:v>3.203693430079101</c:v>
                </c:pt>
                <c:pt idx="1517">
                  <c:v>3.206273938048465</c:v>
                </c:pt>
                <c:pt idx="1518">
                  <c:v>3.208855094900206</c:v>
                </c:pt>
                <c:pt idx="1519">
                  <c:v>3.211436900797495</c:v>
                </c:pt>
                <c:pt idx="1520">
                  <c:v>3.214019355903531</c:v>
                </c:pt>
                <c:pt idx="1521">
                  <c:v>3.216602460381563</c:v>
                </c:pt>
                <c:pt idx="1522">
                  <c:v>3.219186214394884</c:v>
                </c:pt>
                <c:pt idx="1523">
                  <c:v>3.22177061810682</c:v>
                </c:pt>
                <c:pt idx="1524">
                  <c:v>3.22435567168074</c:v>
                </c:pt>
                <c:pt idx="1525">
                  <c:v>3.226941375280054</c:v>
                </c:pt>
                <c:pt idx="1526">
                  <c:v>3.229527729068217</c:v>
                </c:pt>
                <c:pt idx="1527">
                  <c:v>3.23211473320872</c:v>
                </c:pt>
                <c:pt idx="1528">
                  <c:v>3.2347023878651</c:v>
                </c:pt>
                <c:pt idx="1529">
                  <c:v>3.237290693200933</c:v>
                </c:pt>
                <c:pt idx="1530">
                  <c:v>3.239879649379833</c:v>
                </c:pt>
                <c:pt idx="1531">
                  <c:v>3.242469256565462</c:v>
                </c:pt>
                <c:pt idx="1532">
                  <c:v>3.245059514921515</c:v>
                </c:pt>
                <c:pt idx="1533">
                  <c:v>3.247650424611733</c:v>
                </c:pt>
                <c:pt idx="1534">
                  <c:v>3.250241985799899</c:v>
                </c:pt>
                <c:pt idx="1535">
                  <c:v>3.252834198649834</c:v>
                </c:pt>
                <c:pt idx="1536">
                  <c:v>3.255427063325403</c:v>
                </c:pt>
                <c:pt idx="1537">
                  <c:v>3.258020579990511</c:v>
                </c:pt>
                <c:pt idx="1538">
                  <c:v>3.260614748809104</c:v>
                </c:pt>
                <c:pt idx="1539">
                  <c:v>3.26320956994517</c:v>
                </c:pt>
                <c:pt idx="1540">
                  <c:v>3.265805043562736</c:v>
                </c:pt>
                <c:pt idx="1541">
                  <c:v>3.268401169825874</c:v>
                </c:pt>
                <c:pt idx="1542">
                  <c:v>3.270997948898691</c:v>
                </c:pt>
                <c:pt idx="1543">
                  <c:v>3.273595380945345</c:v>
                </c:pt>
                <c:pt idx="1544">
                  <c:v>3.276193466130027</c:v>
                </c:pt>
                <c:pt idx="1545">
                  <c:v>3.278792204616972</c:v>
                </c:pt>
                <c:pt idx="1546">
                  <c:v>3.281391596570458</c:v>
                </c:pt>
                <c:pt idx="1547">
                  <c:v>3.283991642154798</c:v>
                </c:pt>
                <c:pt idx="1548">
                  <c:v>3.286592341534357</c:v>
                </c:pt>
                <c:pt idx="1549">
                  <c:v>3.289193694873531</c:v>
                </c:pt>
                <c:pt idx="1550">
                  <c:v>3.291795702336764</c:v>
                </c:pt>
                <c:pt idx="1551">
                  <c:v>3.294398364088537</c:v>
                </c:pt>
                <c:pt idx="1552">
                  <c:v>3.297001680293376</c:v>
                </c:pt>
                <c:pt idx="1553">
                  <c:v>3.299605651115843</c:v>
                </c:pt>
                <c:pt idx="1554">
                  <c:v>3.302210276720553</c:v>
                </c:pt>
                <c:pt idx="1555">
                  <c:v>3.304815557272147</c:v>
                </c:pt>
                <c:pt idx="1556">
                  <c:v>3.307421492935316</c:v>
                </c:pt>
                <c:pt idx="1557">
                  <c:v>3.310028083874785</c:v>
                </c:pt>
                <c:pt idx="1558">
                  <c:v>3.312635330255352</c:v>
                </c:pt>
                <c:pt idx="1559">
                  <c:v>3.315243232241797</c:v>
                </c:pt>
                <c:pt idx="1560">
                  <c:v>3.317851789999008</c:v>
                </c:pt>
                <c:pt idx="1561">
                  <c:v>3.320461003691857</c:v>
                </c:pt>
                <c:pt idx="1562">
                  <c:v>3.323070873485292</c:v>
                </c:pt>
                <c:pt idx="1563">
                  <c:v>3.325681399544293</c:v>
                </c:pt>
                <c:pt idx="1564">
                  <c:v>3.32829258203388</c:v>
                </c:pt>
                <c:pt idx="1565">
                  <c:v>3.330904421119119</c:v>
                </c:pt>
                <c:pt idx="1566">
                  <c:v>3.333516916965109</c:v>
                </c:pt>
                <c:pt idx="1567">
                  <c:v>3.336130069737003</c:v>
                </c:pt>
                <c:pt idx="1568">
                  <c:v>3.338743879599983</c:v>
                </c:pt>
                <c:pt idx="1569">
                  <c:v>3.341358346719279</c:v>
                </c:pt>
                <c:pt idx="1570">
                  <c:v>3.343973471260163</c:v>
                </c:pt>
                <c:pt idx="1571">
                  <c:v>3.346589253387947</c:v>
                </c:pt>
                <c:pt idx="1572">
                  <c:v>3.349205693267983</c:v>
                </c:pt>
                <c:pt idx="1573">
                  <c:v>3.351822791065667</c:v>
                </c:pt>
                <c:pt idx="1574">
                  <c:v>3.35444054694644</c:v>
                </c:pt>
                <c:pt idx="1575">
                  <c:v>3.357058961075773</c:v>
                </c:pt>
                <c:pt idx="1576">
                  <c:v>3.359678033619184</c:v>
                </c:pt>
                <c:pt idx="1577">
                  <c:v>3.362297764742257</c:v>
                </c:pt>
                <c:pt idx="1578">
                  <c:v>3.364918154610569</c:v>
                </c:pt>
                <c:pt idx="1579">
                  <c:v>3.36753920338978</c:v>
                </c:pt>
                <c:pt idx="1580">
                  <c:v>3.370160911245564</c:v>
                </c:pt>
                <c:pt idx="1581">
                  <c:v>3.372783278343661</c:v>
                </c:pt>
                <c:pt idx="1582">
                  <c:v>3.375406304849827</c:v>
                </c:pt>
                <c:pt idx="1583">
                  <c:v>3.3780299909299</c:v>
                </c:pt>
                <c:pt idx="1584">
                  <c:v>3.380654336749712</c:v>
                </c:pt>
                <c:pt idx="1585">
                  <c:v>3.383279342475161</c:v>
                </c:pt>
                <c:pt idx="1586">
                  <c:v>3.385905008272184</c:v>
                </c:pt>
                <c:pt idx="1587">
                  <c:v>3.388531334306762</c:v>
                </c:pt>
                <c:pt idx="1588">
                  <c:v>3.391158320744914</c:v>
                </c:pt>
                <c:pt idx="1589">
                  <c:v>3.393785967752704</c:v>
                </c:pt>
                <c:pt idx="1590">
                  <c:v>3.396414275496234</c:v>
                </c:pt>
                <c:pt idx="1591">
                  <c:v>3.399043244141648</c:v>
                </c:pt>
                <c:pt idx="1592">
                  <c:v>3.401672873855137</c:v>
                </c:pt>
                <c:pt idx="1593">
                  <c:v>3.404303164802926</c:v>
                </c:pt>
                <c:pt idx="1594">
                  <c:v>3.406934117151287</c:v>
                </c:pt>
                <c:pt idx="1595">
                  <c:v>3.409565731066536</c:v>
                </c:pt>
                <c:pt idx="1596">
                  <c:v>3.412198006715021</c:v>
                </c:pt>
                <c:pt idx="1597">
                  <c:v>3.414830944263146</c:v>
                </c:pt>
                <c:pt idx="1598">
                  <c:v>3.417464543877346</c:v>
                </c:pt>
                <c:pt idx="1599">
                  <c:v>3.420098805724097</c:v>
                </c:pt>
                <c:pt idx="1600">
                  <c:v>3.422733729969927</c:v>
                </c:pt>
                <c:pt idx="1601">
                  <c:v>3.425369316781396</c:v>
                </c:pt>
                <c:pt idx="1602">
                  <c:v>3.42800556632511</c:v>
                </c:pt>
                <c:pt idx="1603">
                  <c:v>3.430642478767718</c:v>
                </c:pt>
                <c:pt idx="1604">
                  <c:v>3.433280054275908</c:v>
                </c:pt>
                <c:pt idx="1605">
                  <c:v>3.435918293016412</c:v>
                </c:pt>
                <c:pt idx="1606">
                  <c:v>3.438557195156004</c:v>
                </c:pt>
                <c:pt idx="1607">
                  <c:v>3.4411967608615</c:v>
                </c:pt>
                <c:pt idx="1608">
                  <c:v>3.443836990299753</c:v>
                </c:pt>
                <c:pt idx="1609">
                  <c:v>3.446477883637665</c:v>
                </c:pt>
                <c:pt idx="1610">
                  <c:v>3.44911944104218</c:v>
                </c:pt>
                <c:pt idx="1611">
                  <c:v>3.451761662680274</c:v>
                </c:pt>
                <c:pt idx="1612">
                  <c:v>3.454404548718978</c:v>
                </c:pt>
                <c:pt idx="1613">
                  <c:v>3.457048099325357</c:v>
                </c:pt>
                <c:pt idx="1614">
                  <c:v>3.459692314666519</c:v>
                </c:pt>
                <c:pt idx="1615">
                  <c:v>3.462337194909617</c:v>
                </c:pt>
                <c:pt idx="1616">
                  <c:v>3.464982740221842</c:v>
                </c:pt>
                <c:pt idx="1617">
                  <c:v>3.467628950770433</c:v>
                </c:pt>
                <c:pt idx="1618">
                  <c:v>3.470275826722663</c:v>
                </c:pt>
                <c:pt idx="1619">
                  <c:v>3.472923368245851</c:v>
                </c:pt>
                <c:pt idx="1620">
                  <c:v>3.475571575507363</c:v>
                </c:pt>
                <c:pt idx="1621">
                  <c:v>3.478220448674598</c:v>
                </c:pt>
                <c:pt idx="1622">
                  <c:v>3.480869987915005</c:v>
                </c:pt>
                <c:pt idx="1623">
                  <c:v>3.483520193396068</c:v>
                </c:pt>
                <c:pt idx="1624">
                  <c:v>3.48617106528532</c:v>
                </c:pt>
                <c:pt idx="1625">
                  <c:v>3.488822603750329</c:v>
                </c:pt>
                <c:pt idx="1626">
                  <c:v>3.491474808958713</c:v>
                </c:pt>
                <c:pt idx="1627">
                  <c:v>3.494127681078126</c:v>
                </c:pt>
                <c:pt idx="1628">
                  <c:v>3.496781220276267</c:v>
                </c:pt>
                <c:pt idx="1629">
                  <c:v>3.499435426720872</c:v>
                </c:pt>
                <c:pt idx="1630">
                  <c:v>3.502090300579738</c:v>
                </c:pt>
                <c:pt idx="1631">
                  <c:v>3.504745842020674</c:v>
                </c:pt>
                <c:pt idx="1632">
                  <c:v>3.507402051211552</c:v>
                </c:pt>
                <c:pt idx="1633">
                  <c:v>3.510058928320277</c:v>
                </c:pt>
                <c:pt idx="1634">
                  <c:v>3.512716473514816</c:v>
                </c:pt>
                <c:pt idx="1635">
                  <c:v>3.515374686963151</c:v>
                </c:pt>
                <c:pt idx="1636">
                  <c:v>3.518033568833316</c:v>
                </c:pt>
                <c:pt idx="1637">
                  <c:v>3.520693119293391</c:v>
                </c:pt>
                <c:pt idx="1638">
                  <c:v>3.5233533385115</c:v>
                </c:pt>
                <c:pt idx="1639">
                  <c:v>3.526014226655802</c:v>
                </c:pt>
                <c:pt idx="1640">
                  <c:v>3.528675783894506</c:v>
                </c:pt>
                <c:pt idx="1641">
                  <c:v>3.531338010395855</c:v>
                </c:pt>
                <c:pt idx="1642">
                  <c:v>3.534000906328142</c:v>
                </c:pt>
                <c:pt idx="1643">
                  <c:v>3.536664471859696</c:v>
                </c:pt>
                <c:pt idx="1644">
                  <c:v>3.539328707158894</c:v>
                </c:pt>
                <c:pt idx="1645">
                  <c:v>3.541993612394153</c:v>
                </c:pt>
                <c:pt idx="1646">
                  <c:v>3.544659187733927</c:v>
                </c:pt>
                <c:pt idx="1647">
                  <c:v>3.547325433346723</c:v>
                </c:pt>
                <c:pt idx="1648">
                  <c:v>3.549992349401084</c:v>
                </c:pt>
                <c:pt idx="1649">
                  <c:v>3.552659936065583</c:v>
                </c:pt>
                <c:pt idx="1650">
                  <c:v>3.555328193508869</c:v>
                </c:pt>
                <c:pt idx="1651">
                  <c:v>3.557997121899615</c:v>
                </c:pt>
                <c:pt idx="1652">
                  <c:v>3.560666721406511</c:v>
                </c:pt>
                <c:pt idx="1653">
                  <c:v>3.563336992198327</c:v>
                </c:pt>
                <c:pt idx="1654">
                  <c:v>3.566007934443856</c:v>
                </c:pt>
                <c:pt idx="1655">
                  <c:v>3.568679548311947</c:v>
                </c:pt>
                <c:pt idx="1656">
                  <c:v>3.571351833971475</c:v>
                </c:pt>
                <c:pt idx="1657">
                  <c:v>3.574024791591368</c:v>
                </c:pt>
                <c:pt idx="1658">
                  <c:v>3.576698421340593</c:v>
                </c:pt>
                <c:pt idx="1659">
                  <c:v>3.579372723388162</c:v>
                </c:pt>
                <c:pt idx="1660">
                  <c:v>3.58204769790313</c:v>
                </c:pt>
                <c:pt idx="1661">
                  <c:v>3.58472334505459</c:v>
                </c:pt>
                <c:pt idx="1662">
                  <c:v>3.587399665011678</c:v>
                </c:pt>
                <c:pt idx="1663">
                  <c:v>3.590076657943577</c:v>
                </c:pt>
                <c:pt idx="1664">
                  <c:v>3.592754324019511</c:v>
                </c:pt>
                <c:pt idx="1665">
                  <c:v>3.595432663408737</c:v>
                </c:pt>
                <c:pt idx="1666">
                  <c:v>3.598111676280583</c:v>
                </c:pt>
                <c:pt idx="1667">
                  <c:v>3.600791362804382</c:v>
                </c:pt>
                <c:pt idx="1668">
                  <c:v>3.603471723149531</c:v>
                </c:pt>
                <c:pt idx="1669">
                  <c:v>3.60615275748547</c:v>
                </c:pt>
                <c:pt idx="1670">
                  <c:v>3.608834465981671</c:v>
                </c:pt>
                <c:pt idx="1671">
                  <c:v>3.611516848807663</c:v>
                </c:pt>
                <c:pt idx="1672">
                  <c:v>3.614199906133006</c:v>
                </c:pt>
                <c:pt idx="1673">
                  <c:v>3.616883638127305</c:v>
                </c:pt>
                <c:pt idx="1674">
                  <c:v>3.619568044960211</c:v>
                </c:pt>
                <c:pt idx="1675">
                  <c:v>3.622253126801414</c:v>
                </c:pt>
                <c:pt idx="1676">
                  <c:v>3.624938883820654</c:v>
                </c:pt>
                <c:pt idx="1677">
                  <c:v>3.6276253161877</c:v>
                </c:pt>
                <c:pt idx="1678">
                  <c:v>3.630312424072377</c:v>
                </c:pt>
                <c:pt idx="1679">
                  <c:v>3.633000207644544</c:v>
                </c:pt>
                <c:pt idx="1680">
                  <c:v>3.635688667074111</c:v>
                </c:pt>
                <c:pt idx="1681">
                  <c:v>3.638377802531023</c:v>
                </c:pt>
                <c:pt idx="1682">
                  <c:v>3.641067614185267</c:v>
                </c:pt>
                <c:pt idx="1683">
                  <c:v>3.643758102206886</c:v>
                </c:pt>
                <c:pt idx="1684">
                  <c:v>3.646449266765948</c:v>
                </c:pt>
                <c:pt idx="1685">
                  <c:v>3.649141108032574</c:v>
                </c:pt>
                <c:pt idx="1686">
                  <c:v>3.651833626176927</c:v>
                </c:pt>
                <c:pt idx="1687">
                  <c:v>3.65452682136921</c:v>
                </c:pt>
                <c:pt idx="1688">
                  <c:v>3.657220693779671</c:v>
                </c:pt>
                <c:pt idx="1689">
                  <c:v>3.659915243578599</c:v>
                </c:pt>
                <c:pt idx="1690">
                  <c:v>3.662610470936329</c:v>
                </c:pt>
                <c:pt idx="1691">
                  <c:v>3.665306376023235</c:v>
                </c:pt>
                <c:pt idx="1692">
                  <c:v>3.668002959009735</c:v>
                </c:pt>
                <c:pt idx="1693">
                  <c:v>3.670700220066293</c:v>
                </c:pt>
                <c:pt idx="1694">
                  <c:v>3.67339815936341</c:v>
                </c:pt>
                <c:pt idx="1695">
                  <c:v>3.676096777071637</c:v>
                </c:pt>
                <c:pt idx="1696">
                  <c:v>3.678796073361563</c:v>
                </c:pt>
                <c:pt idx="1697">
                  <c:v>3.681496048403817</c:v>
                </c:pt>
                <c:pt idx="1698">
                  <c:v>3.68419670236908</c:v>
                </c:pt>
                <c:pt idx="1699">
                  <c:v>3.686898035428058</c:v>
                </c:pt>
                <c:pt idx="1700">
                  <c:v>3.689600047751544</c:v>
                </c:pt>
                <c:pt idx="1701">
                  <c:v>3.69230273951031</c:v>
                </c:pt>
                <c:pt idx="1702">
                  <c:v>3.695006110875218</c:v>
                </c:pt>
                <c:pt idx="1703">
                  <c:v>3.697710162017156</c:v>
                </c:pt>
                <c:pt idx="1704">
                  <c:v>3.700414893107057</c:v>
                </c:pt>
                <c:pt idx="1705">
                  <c:v>3.703120304315901</c:v>
                </c:pt>
                <c:pt idx="1706">
                  <c:v>3.7058263958147</c:v>
                </c:pt>
                <c:pt idx="1707">
                  <c:v>3.708533167774526</c:v>
                </c:pt>
                <c:pt idx="1708">
                  <c:v>3.711240620366476</c:v>
                </c:pt>
                <c:pt idx="1709">
                  <c:v>3.713948753761704</c:v>
                </c:pt>
                <c:pt idx="1710">
                  <c:v>3.7166575681314</c:v>
                </c:pt>
                <c:pt idx="1711">
                  <c:v>3.719367063646798</c:v>
                </c:pt>
                <c:pt idx="1712">
                  <c:v>3.72207724047918</c:v>
                </c:pt>
                <c:pt idx="1713">
                  <c:v>3.724788098799858</c:v>
                </c:pt>
                <c:pt idx="1714">
                  <c:v>3.727499638780202</c:v>
                </c:pt>
                <c:pt idx="1715">
                  <c:v>3.730211860591618</c:v>
                </c:pt>
                <c:pt idx="1716">
                  <c:v>3.732924764405557</c:v>
                </c:pt>
                <c:pt idx="1717">
                  <c:v>3.735638350393509</c:v>
                </c:pt>
                <c:pt idx="1718">
                  <c:v>3.738352618727016</c:v>
                </c:pt>
                <c:pt idx="1719">
                  <c:v>3.74106756957765</c:v>
                </c:pt>
                <c:pt idx="1720">
                  <c:v>3.74378320311704</c:v>
                </c:pt>
                <c:pt idx="1721">
                  <c:v>3.746499519516845</c:v>
                </c:pt>
                <c:pt idx="1722">
                  <c:v>3.749216518948781</c:v>
                </c:pt>
                <c:pt idx="1723">
                  <c:v>3.751934201584595</c:v>
                </c:pt>
                <c:pt idx="1724">
                  <c:v>3.754652567596086</c:v>
                </c:pt>
                <c:pt idx="1725">
                  <c:v>3.757371617155087</c:v>
                </c:pt>
                <c:pt idx="1726">
                  <c:v>3.760091350433486</c:v>
                </c:pt>
                <c:pt idx="1727">
                  <c:v>3.762811767603205</c:v>
                </c:pt>
                <c:pt idx="1728">
                  <c:v>3.765532868836212</c:v>
                </c:pt>
                <c:pt idx="1729">
                  <c:v>3.768254654304515</c:v>
                </c:pt>
                <c:pt idx="1730">
                  <c:v>3.770977124180176</c:v>
                </c:pt>
                <c:pt idx="1731">
                  <c:v>3.773700278635287</c:v>
                </c:pt>
                <c:pt idx="1732">
                  <c:v>3.776424117841991</c:v>
                </c:pt>
                <c:pt idx="1733">
                  <c:v>3.779148641972473</c:v>
                </c:pt>
                <c:pt idx="1734">
                  <c:v>3.78187385119896</c:v>
                </c:pt>
                <c:pt idx="1735">
                  <c:v>3.784599745693722</c:v>
                </c:pt>
                <c:pt idx="1736">
                  <c:v>3.787326325629074</c:v>
                </c:pt>
                <c:pt idx="1737">
                  <c:v>3.790053591177376</c:v>
                </c:pt>
                <c:pt idx="1738">
                  <c:v>3.792781542511026</c:v>
                </c:pt>
                <c:pt idx="1739">
                  <c:v>3.79551017980247</c:v>
                </c:pt>
                <c:pt idx="1740">
                  <c:v>3.798239503224193</c:v>
                </c:pt>
                <c:pt idx="1741">
                  <c:v>3.800969512948731</c:v>
                </c:pt>
                <c:pt idx="1742">
                  <c:v>3.803700209148655</c:v>
                </c:pt>
                <c:pt idx="1743">
                  <c:v>3.806431591996581</c:v>
                </c:pt>
                <c:pt idx="1744">
                  <c:v>3.809163661665176</c:v>
                </c:pt>
                <c:pt idx="1745">
                  <c:v>3.811896418327139</c:v>
                </c:pt>
                <c:pt idx="1746">
                  <c:v>3.814629862155221</c:v>
                </c:pt>
                <c:pt idx="1747">
                  <c:v>3.817363993322218</c:v>
                </c:pt>
                <c:pt idx="1748">
                  <c:v>3.820098812000955</c:v>
                </c:pt>
                <c:pt idx="1749">
                  <c:v>3.822834318364317</c:v>
                </c:pt>
                <c:pt idx="1750">
                  <c:v>3.825570512585223</c:v>
                </c:pt>
                <c:pt idx="1751">
                  <c:v>3.828307394836642</c:v>
                </c:pt>
                <c:pt idx="1752">
                  <c:v>3.831044965291579</c:v>
                </c:pt>
                <c:pt idx="1753">
                  <c:v>3.833783224123092</c:v>
                </c:pt>
                <c:pt idx="1754">
                  <c:v>3.836522171504262</c:v>
                </c:pt>
                <c:pt idx="1755">
                  <c:v>3.839261807608258</c:v>
                </c:pt>
                <c:pt idx="1756">
                  <c:v>3.842002132608226</c:v>
                </c:pt>
                <c:pt idx="1757">
                  <c:v>3.844743146677431</c:v>
                </c:pt>
                <c:pt idx="1758">
                  <c:v>3.847484849989112</c:v>
                </c:pt>
                <c:pt idx="1759">
                  <c:v>3.850227242716596</c:v>
                </c:pt>
                <c:pt idx="1760">
                  <c:v>3.852970325033228</c:v>
                </c:pt>
                <c:pt idx="1761">
                  <c:v>3.855714097112438</c:v>
                </c:pt>
                <c:pt idx="1762">
                  <c:v>3.858458559127639</c:v>
                </c:pt>
                <c:pt idx="1763">
                  <c:v>3.861203711252337</c:v>
                </c:pt>
                <c:pt idx="1764">
                  <c:v>3.863949553660057</c:v>
                </c:pt>
                <c:pt idx="1765">
                  <c:v>3.866696086524373</c:v>
                </c:pt>
                <c:pt idx="1766">
                  <c:v>3.869443310018906</c:v>
                </c:pt>
                <c:pt idx="1767">
                  <c:v>3.872191224317325</c:v>
                </c:pt>
                <c:pt idx="1768">
                  <c:v>3.874939829593327</c:v>
                </c:pt>
                <c:pt idx="1769">
                  <c:v>3.877689126020662</c:v>
                </c:pt>
                <c:pt idx="1770">
                  <c:v>3.880439113773133</c:v>
                </c:pt>
                <c:pt idx="1771">
                  <c:v>3.883189793024568</c:v>
                </c:pt>
                <c:pt idx="1772">
                  <c:v>3.885941163948843</c:v>
                </c:pt>
                <c:pt idx="1773">
                  <c:v>3.888693226719911</c:v>
                </c:pt>
                <c:pt idx="1774">
                  <c:v>3.891445981511703</c:v>
                </c:pt>
                <c:pt idx="1775">
                  <c:v>3.894199428498263</c:v>
                </c:pt>
                <c:pt idx="1776">
                  <c:v>3.896953567853627</c:v>
                </c:pt>
                <c:pt idx="1777">
                  <c:v>3.899708399751903</c:v>
                </c:pt>
                <c:pt idx="1778">
                  <c:v>3.902463924367222</c:v>
                </c:pt>
                <c:pt idx="1779">
                  <c:v>3.9052201418738</c:v>
                </c:pt>
                <c:pt idx="1780">
                  <c:v>3.907977052445841</c:v>
                </c:pt>
                <c:pt idx="1781">
                  <c:v>3.910734656257628</c:v>
                </c:pt>
                <c:pt idx="1782">
                  <c:v>3.913492953483482</c:v>
                </c:pt>
                <c:pt idx="1783">
                  <c:v>3.916251944297763</c:v>
                </c:pt>
                <c:pt idx="1784">
                  <c:v>3.919011628874882</c:v>
                </c:pt>
                <c:pt idx="1785">
                  <c:v>3.921772007389283</c:v>
                </c:pt>
                <c:pt idx="1786">
                  <c:v>3.924533080015465</c:v>
                </c:pt>
                <c:pt idx="1787">
                  <c:v>3.927294846927968</c:v>
                </c:pt>
                <c:pt idx="1788">
                  <c:v>3.930057308301365</c:v>
                </c:pt>
                <c:pt idx="1789">
                  <c:v>3.93282046431028</c:v>
                </c:pt>
                <c:pt idx="1790">
                  <c:v>3.935584315129409</c:v>
                </c:pt>
                <c:pt idx="1791">
                  <c:v>3.938348860933438</c:v>
                </c:pt>
                <c:pt idx="1792">
                  <c:v>3.941114101897133</c:v>
                </c:pt>
                <c:pt idx="1793">
                  <c:v>3.943880038195298</c:v>
                </c:pt>
                <c:pt idx="1794">
                  <c:v>3.946646670002774</c:v>
                </c:pt>
                <c:pt idx="1795">
                  <c:v>3.949413997494453</c:v>
                </c:pt>
                <c:pt idx="1796">
                  <c:v>3.95218202084527</c:v>
                </c:pt>
                <c:pt idx="1797">
                  <c:v>3.954950740230203</c:v>
                </c:pt>
                <c:pt idx="1798">
                  <c:v>3.957720155824269</c:v>
                </c:pt>
                <c:pt idx="1799">
                  <c:v>3.960490267802538</c:v>
                </c:pt>
                <c:pt idx="1800">
                  <c:v>3.963261076340114</c:v>
                </c:pt>
                <c:pt idx="1801">
                  <c:v>3.966032581612158</c:v>
                </c:pt>
                <c:pt idx="1802">
                  <c:v>3.96880478379386</c:v>
                </c:pt>
                <c:pt idx="1803">
                  <c:v>3.971577683060468</c:v>
                </c:pt>
                <c:pt idx="1804">
                  <c:v>3.974351279587264</c:v>
                </c:pt>
                <c:pt idx="1805">
                  <c:v>3.977125573549578</c:v>
                </c:pt>
                <c:pt idx="1806">
                  <c:v>3.979900565122787</c:v>
                </c:pt>
                <c:pt idx="1807">
                  <c:v>3.982676254482304</c:v>
                </c:pt>
                <c:pt idx="1808">
                  <c:v>3.985452641803594</c:v>
                </c:pt>
                <c:pt idx="1809">
                  <c:v>3.988229727262162</c:v>
                </c:pt>
                <c:pt idx="1810">
                  <c:v>3.991007511033561</c:v>
                </c:pt>
                <c:pt idx="1811">
                  <c:v>3.993785993293382</c:v>
                </c:pt>
                <c:pt idx="1812">
                  <c:v>3.996565174217256</c:v>
                </c:pt>
                <c:pt idx="1813">
                  <c:v>3.999345053980893</c:v>
                </c:pt>
                <c:pt idx="1814">
                  <c:v>4.002125632759983</c:v>
                </c:pt>
                <c:pt idx="1815">
                  <c:v>4.004906910730336</c:v>
                </c:pt>
                <c:pt idx="1816">
                  <c:v>4.007688888067737</c:v>
                </c:pt>
                <c:pt idx="1817">
                  <c:v>4.010471564948054</c:v>
                </c:pt>
                <c:pt idx="1818">
                  <c:v>4.013254941547197</c:v>
                </c:pt>
                <c:pt idx="1819">
                  <c:v>4.01603901804111</c:v>
                </c:pt>
                <c:pt idx="1820">
                  <c:v>4.018823794605781</c:v>
                </c:pt>
                <c:pt idx="1821">
                  <c:v>4.021609271417248</c:v>
                </c:pt>
                <c:pt idx="1822">
                  <c:v>4.0243954486516</c:v>
                </c:pt>
                <c:pt idx="1823">
                  <c:v>4.027182326484941</c:v>
                </c:pt>
                <c:pt idx="1824">
                  <c:v>4.029969905093482</c:v>
                </c:pt>
                <c:pt idx="1825">
                  <c:v>4.0327581846534</c:v>
                </c:pt>
                <c:pt idx="1826">
                  <c:v>4.035547165340956</c:v>
                </c:pt>
                <c:pt idx="1827">
                  <c:v>4.038336847332454</c:v>
                </c:pt>
                <c:pt idx="1828">
                  <c:v>4.041127230804264</c:v>
                </c:pt>
                <c:pt idx="1829">
                  <c:v>4.04391831593275</c:v>
                </c:pt>
                <c:pt idx="1830">
                  <c:v>4.046710102894357</c:v>
                </c:pt>
                <c:pt idx="1831">
                  <c:v>4.04950259186556</c:v>
                </c:pt>
                <c:pt idx="1832">
                  <c:v>4.05229578302289</c:v>
                </c:pt>
                <c:pt idx="1833">
                  <c:v>4.055089676542899</c:v>
                </c:pt>
                <c:pt idx="1834">
                  <c:v>4.057884272602224</c:v>
                </c:pt>
                <c:pt idx="1835">
                  <c:v>4.060679571377523</c:v>
                </c:pt>
                <c:pt idx="1836">
                  <c:v>4.063475573045464</c:v>
                </c:pt>
                <c:pt idx="1837">
                  <c:v>4.066272277782838</c:v>
                </c:pt>
                <c:pt idx="1838">
                  <c:v>4.069069685766401</c:v>
                </c:pt>
                <c:pt idx="1839">
                  <c:v>4.071867797173</c:v>
                </c:pt>
                <c:pt idx="1840">
                  <c:v>4.074666612179511</c:v>
                </c:pt>
                <c:pt idx="1841">
                  <c:v>4.077466130962863</c:v>
                </c:pt>
                <c:pt idx="1842">
                  <c:v>4.080266353700022</c:v>
                </c:pt>
                <c:pt idx="1843">
                  <c:v>4.083067280568001</c:v>
                </c:pt>
                <c:pt idx="1844">
                  <c:v>4.08586891174386</c:v>
                </c:pt>
                <c:pt idx="1845">
                  <c:v>4.088671247404694</c:v>
                </c:pt>
                <c:pt idx="1846">
                  <c:v>4.091474287727657</c:v>
                </c:pt>
                <c:pt idx="1847">
                  <c:v>4.094278032889934</c:v>
                </c:pt>
                <c:pt idx="1848">
                  <c:v>4.097082483068766</c:v>
                </c:pt>
                <c:pt idx="1849">
                  <c:v>4.099887638441428</c:v>
                </c:pt>
                <c:pt idx="1850">
                  <c:v>4.102693499185253</c:v>
                </c:pt>
                <c:pt idx="1851">
                  <c:v>4.10550006547759</c:v>
                </c:pt>
                <c:pt idx="1852">
                  <c:v>4.108307337495884</c:v>
                </c:pt>
                <c:pt idx="1853">
                  <c:v>4.111115315417575</c:v>
                </c:pt>
                <c:pt idx="1854">
                  <c:v>4.11392399942017</c:v>
                </c:pt>
                <c:pt idx="1855">
                  <c:v>4.11673338968121</c:v>
                </c:pt>
                <c:pt idx="1856">
                  <c:v>4.119543486378291</c:v>
                </c:pt>
                <c:pt idx="1857">
                  <c:v>4.122354289689043</c:v>
                </c:pt>
                <c:pt idx="1858">
                  <c:v>4.125165799791178</c:v>
                </c:pt>
                <c:pt idx="1859">
                  <c:v>4.127978016862379</c:v>
                </c:pt>
                <c:pt idx="1860">
                  <c:v>4.130790941080456</c:v>
                </c:pt>
                <c:pt idx="1861">
                  <c:v>4.133604572623206</c:v>
                </c:pt>
                <c:pt idx="1862">
                  <c:v>4.136418911668486</c:v>
                </c:pt>
                <c:pt idx="1863">
                  <c:v>4.139233958394208</c:v>
                </c:pt>
                <c:pt idx="1864">
                  <c:v>4.142049712978318</c:v>
                </c:pt>
                <c:pt idx="1865">
                  <c:v>4.144866175598816</c:v>
                </c:pt>
                <c:pt idx="1866">
                  <c:v>4.147683346433736</c:v>
                </c:pt>
                <c:pt idx="1867">
                  <c:v>4.150501225661166</c:v>
                </c:pt>
                <c:pt idx="1868">
                  <c:v>4.153319813459234</c:v>
                </c:pt>
                <c:pt idx="1869">
                  <c:v>4.156139110006114</c:v>
                </c:pt>
                <c:pt idx="1870">
                  <c:v>4.158959115480025</c:v>
                </c:pt>
                <c:pt idx="1871">
                  <c:v>4.161779830059229</c:v>
                </c:pt>
                <c:pt idx="1872">
                  <c:v>4.164601253922035</c:v>
                </c:pt>
                <c:pt idx="1873">
                  <c:v>4.167423387246788</c:v>
                </c:pt>
                <c:pt idx="1874">
                  <c:v>4.170246230211911</c:v>
                </c:pt>
                <c:pt idx="1875">
                  <c:v>4.17306978299583</c:v>
                </c:pt>
                <c:pt idx="1876">
                  <c:v>4.175894045777015</c:v>
                </c:pt>
                <c:pt idx="1877">
                  <c:v>4.17871901873403</c:v>
                </c:pt>
                <c:pt idx="1878">
                  <c:v>4.181544702045436</c:v>
                </c:pt>
                <c:pt idx="1879">
                  <c:v>4.184371095889857</c:v>
                </c:pt>
                <c:pt idx="1880">
                  <c:v>4.187198200445951</c:v>
                </c:pt>
                <c:pt idx="1881">
                  <c:v>4.190026015892464</c:v>
                </c:pt>
                <c:pt idx="1882">
                  <c:v>4.192854542408104</c:v>
                </c:pt>
                <c:pt idx="1883">
                  <c:v>4.195683780171727</c:v>
                </c:pt>
                <c:pt idx="1884">
                  <c:v>4.198513729362135</c:v>
                </c:pt>
                <c:pt idx="1885">
                  <c:v>4.201344390158241</c:v>
                </c:pt>
                <c:pt idx="1886">
                  <c:v>4.204175762738974</c:v>
                </c:pt>
                <c:pt idx="1887">
                  <c:v>4.207007847283323</c:v>
                </c:pt>
                <c:pt idx="1888">
                  <c:v>4.209840643970313</c:v>
                </c:pt>
                <c:pt idx="1889">
                  <c:v>4.212674152979014</c:v>
                </c:pt>
                <c:pt idx="1890">
                  <c:v>4.21550837448854</c:v>
                </c:pt>
                <c:pt idx="1891">
                  <c:v>4.218343308678067</c:v>
                </c:pt>
                <c:pt idx="1892">
                  <c:v>4.221178955726785</c:v>
                </c:pt>
                <c:pt idx="1893">
                  <c:v>4.224015315813946</c:v>
                </c:pt>
                <c:pt idx="1894">
                  <c:v>4.226852389118871</c:v>
                </c:pt>
                <c:pt idx="1895">
                  <c:v>4.229690175820882</c:v>
                </c:pt>
                <c:pt idx="1896">
                  <c:v>4.232528676099367</c:v>
                </c:pt>
                <c:pt idx="1897">
                  <c:v>4.23536789013377</c:v>
                </c:pt>
                <c:pt idx="1898">
                  <c:v>4.23820781810355</c:v>
                </c:pt>
                <c:pt idx="1899">
                  <c:v>4.241048460188246</c:v>
                </c:pt>
                <c:pt idx="1900">
                  <c:v>4.243889816567407</c:v>
                </c:pt>
                <c:pt idx="1901">
                  <c:v>4.246731887420687</c:v>
                </c:pt>
                <c:pt idx="1902">
                  <c:v>4.249574672927698</c:v>
                </c:pt>
                <c:pt idx="1903">
                  <c:v>4.252418173268174</c:v>
                </c:pt>
                <c:pt idx="1904">
                  <c:v>4.25526238862185</c:v>
                </c:pt>
                <c:pt idx="1905">
                  <c:v>4.258107319168515</c:v>
                </c:pt>
                <c:pt idx="1906">
                  <c:v>4.260952965088022</c:v>
                </c:pt>
                <c:pt idx="1907">
                  <c:v>4.263799326560246</c:v>
                </c:pt>
                <c:pt idx="1908">
                  <c:v>4.26664640376512</c:v>
                </c:pt>
                <c:pt idx="1909">
                  <c:v>4.269494196882615</c:v>
                </c:pt>
                <c:pt idx="1910">
                  <c:v>4.272342706092758</c:v>
                </c:pt>
                <c:pt idx="1911">
                  <c:v>4.275191931575607</c:v>
                </c:pt>
                <c:pt idx="1912">
                  <c:v>4.278041873511278</c:v>
                </c:pt>
                <c:pt idx="1913">
                  <c:v>4.280892532079923</c:v>
                </c:pt>
                <c:pt idx="1914">
                  <c:v>4.283743907461746</c:v>
                </c:pt>
                <c:pt idx="1915">
                  <c:v>4.286595999836988</c:v>
                </c:pt>
                <c:pt idx="1916">
                  <c:v>4.289448809385949</c:v>
                </c:pt>
                <c:pt idx="1917">
                  <c:v>4.292302336288964</c:v>
                </c:pt>
                <c:pt idx="1918">
                  <c:v>4.295156580726402</c:v>
                </c:pt>
                <c:pt idx="1919">
                  <c:v>4.29801154287872</c:v>
                </c:pt>
                <c:pt idx="1920">
                  <c:v>4.300867222926367</c:v>
                </c:pt>
                <c:pt idx="1921">
                  <c:v>4.30372362104987</c:v>
                </c:pt>
                <c:pt idx="1922">
                  <c:v>4.306580737429775</c:v>
                </c:pt>
                <c:pt idx="1923">
                  <c:v>4.309438572246727</c:v>
                </c:pt>
                <c:pt idx="1924">
                  <c:v>4.312297125681358</c:v>
                </c:pt>
                <c:pt idx="1925">
                  <c:v>4.315156397914368</c:v>
                </c:pt>
                <c:pt idx="1926">
                  <c:v>4.318016389126497</c:v>
                </c:pt>
                <c:pt idx="1927">
                  <c:v>4.320877099498565</c:v>
                </c:pt>
                <c:pt idx="1928">
                  <c:v>4.323738529211377</c:v>
                </c:pt>
                <c:pt idx="1929">
                  <c:v>4.326600678445827</c:v>
                </c:pt>
                <c:pt idx="1930">
                  <c:v>4.329463547382847</c:v>
                </c:pt>
                <c:pt idx="1931">
                  <c:v>4.332327136203402</c:v>
                </c:pt>
                <c:pt idx="1932">
                  <c:v>4.335191445088514</c:v>
                </c:pt>
                <c:pt idx="1933">
                  <c:v>4.338056474219247</c:v>
                </c:pt>
                <c:pt idx="1934">
                  <c:v>4.340922223776706</c:v>
                </c:pt>
                <c:pt idx="1935">
                  <c:v>4.343788693942061</c:v>
                </c:pt>
                <c:pt idx="1936">
                  <c:v>4.346655884896498</c:v>
                </c:pt>
                <c:pt idx="1937">
                  <c:v>4.349523796821268</c:v>
                </c:pt>
                <c:pt idx="1938">
                  <c:v>4.352392429897661</c:v>
                </c:pt>
                <c:pt idx="1939">
                  <c:v>4.355261784307017</c:v>
                </c:pt>
                <c:pt idx="1940">
                  <c:v>4.358131860230699</c:v>
                </c:pt>
                <c:pt idx="1941">
                  <c:v>4.361002657850188</c:v>
                </c:pt>
                <c:pt idx="1942">
                  <c:v>4.363874177346891</c:v>
                </c:pt>
                <c:pt idx="1943">
                  <c:v>4.366746418902396</c:v>
                </c:pt>
                <c:pt idx="1944">
                  <c:v>4.369619382698218</c:v>
                </c:pt>
                <c:pt idx="1945">
                  <c:v>4.372493068915976</c:v>
                </c:pt>
                <c:pt idx="1946">
                  <c:v>4.375367477737351</c:v>
                </c:pt>
                <c:pt idx="1947">
                  <c:v>4.37824260934403</c:v>
                </c:pt>
                <c:pt idx="1948">
                  <c:v>4.38111846391774</c:v>
                </c:pt>
                <c:pt idx="1949">
                  <c:v>4.383995041640308</c:v>
                </c:pt>
                <c:pt idx="1950">
                  <c:v>4.38687234269356</c:v>
                </c:pt>
                <c:pt idx="1951">
                  <c:v>4.38975036725938</c:v>
                </c:pt>
                <c:pt idx="1952">
                  <c:v>4.392629115519707</c:v>
                </c:pt>
                <c:pt idx="1953">
                  <c:v>4.395508587656499</c:v>
                </c:pt>
                <c:pt idx="1954">
                  <c:v>4.398388783851811</c:v>
                </c:pt>
                <c:pt idx="1955">
                  <c:v>4.40126970428769</c:v>
                </c:pt>
                <c:pt idx="1956">
                  <c:v>4.404151349146231</c:v>
                </c:pt>
                <c:pt idx="1957">
                  <c:v>4.40703371860964</c:v>
                </c:pt>
                <c:pt idx="1958">
                  <c:v>4.409916812860086</c:v>
                </c:pt>
                <c:pt idx="1959">
                  <c:v>4.412800632079835</c:v>
                </c:pt>
                <c:pt idx="1960">
                  <c:v>4.415685176451181</c:v>
                </c:pt>
                <c:pt idx="1961">
                  <c:v>4.418570446156465</c:v>
                </c:pt>
                <c:pt idx="1962">
                  <c:v>4.421456441378085</c:v>
                </c:pt>
                <c:pt idx="1963">
                  <c:v>4.424343162298468</c:v>
                </c:pt>
                <c:pt idx="1964">
                  <c:v>4.427230609100095</c:v>
                </c:pt>
                <c:pt idx="1965">
                  <c:v>4.430118781965499</c:v>
                </c:pt>
                <c:pt idx="1966">
                  <c:v>4.433007681077246</c:v>
                </c:pt>
                <c:pt idx="1967">
                  <c:v>4.435897306617955</c:v>
                </c:pt>
                <c:pt idx="1968">
                  <c:v>4.438787658770289</c:v>
                </c:pt>
                <c:pt idx="1969">
                  <c:v>4.441678737716968</c:v>
                </c:pt>
                <c:pt idx="1970">
                  <c:v>4.444570543640737</c:v>
                </c:pt>
                <c:pt idx="1971">
                  <c:v>4.447463076724405</c:v>
                </c:pt>
                <c:pt idx="1972">
                  <c:v>4.450356337150819</c:v>
                </c:pt>
                <c:pt idx="1973">
                  <c:v>4.45325032510287</c:v>
                </c:pt>
                <c:pt idx="1974">
                  <c:v>4.456145040763502</c:v>
                </c:pt>
                <c:pt idx="1975">
                  <c:v>4.4590404843157</c:v>
                </c:pt>
                <c:pt idx="1976">
                  <c:v>4.461936655942488</c:v>
                </c:pt>
                <c:pt idx="1977">
                  <c:v>4.464833555826954</c:v>
                </c:pt>
                <c:pt idx="1978">
                  <c:v>4.467731184152237</c:v>
                </c:pt>
                <c:pt idx="1979">
                  <c:v>4.470629541101478</c:v>
                </c:pt>
                <c:pt idx="1980">
                  <c:v>4.473528626857904</c:v>
                </c:pt>
                <c:pt idx="1981">
                  <c:v>4.47642844160479</c:v>
                </c:pt>
                <c:pt idx="1982">
                  <c:v>4.47932898552542</c:v>
                </c:pt>
                <c:pt idx="1983">
                  <c:v>4.482230258803163</c:v>
                </c:pt>
                <c:pt idx="1984">
                  <c:v>4.485132261621425</c:v>
                </c:pt>
                <c:pt idx="1985">
                  <c:v>4.488034994163648</c:v>
                </c:pt>
                <c:pt idx="1986">
                  <c:v>4.490938456613318</c:v>
                </c:pt>
                <c:pt idx="1987">
                  <c:v>4.493842649153985</c:v>
                </c:pt>
                <c:pt idx="1988">
                  <c:v>4.496747571969227</c:v>
                </c:pt>
                <c:pt idx="1989">
                  <c:v>4.49965322524268</c:v>
                </c:pt>
                <c:pt idx="1990">
                  <c:v>4.502559609158014</c:v>
                </c:pt>
                <c:pt idx="1991">
                  <c:v>4.505466723898962</c:v>
                </c:pt>
                <c:pt idx="1992">
                  <c:v>4.508374569649279</c:v>
                </c:pt>
                <c:pt idx="1993">
                  <c:v>4.511283146592815</c:v>
                </c:pt>
                <c:pt idx="1994">
                  <c:v>4.514192454913397</c:v>
                </c:pt>
                <c:pt idx="1995">
                  <c:v>4.517102494794946</c:v>
                </c:pt>
                <c:pt idx="1996">
                  <c:v>4.520013266421401</c:v>
                </c:pt>
                <c:pt idx="1997">
                  <c:v>4.522924769976795</c:v>
                </c:pt>
                <c:pt idx="1998">
                  <c:v>4.525837005645176</c:v>
                </c:pt>
                <c:pt idx="1999">
                  <c:v>4.528749973610603</c:v>
                </c:pt>
                <c:pt idx="2000">
                  <c:v>4.53166367405724</c:v>
                </c:pt>
                <c:pt idx="2001">
                  <c:v>4.534578107169255</c:v>
                </c:pt>
                <c:pt idx="2002">
                  <c:v>4.537493273130906</c:v>
                </c:pt>
                <c:pt idx="2003">
                  <c:v>4.540409172126456</c:v>
                </c:pt>
                <c:pt idx="2004">
                  <c:v>4.543325804340231</c:v>
                </c:pt>
                <c:pt idx="2005">
                  <c:v>4.54624316995661</c:v>
                </c:pt>
                <c:pt idx="2006">
                  <c:v>4.549161269159995</c:v>
                </c:pt>
                <c:pt idx="2007">
                  <c:v>4.552080102134868</c:v>
                </c:pt>
                <c:pt idx="2008">
                  <c:v>4.554999669065722</c:v>
                </c:pt>
                <c:pt idx="2009">
                  <c:v>4.557919970137138</c:v>
                </c:pt>
                <c:pt idx="2010">
                  <c:v>4.560841005533712</c:v>
                </c:pt>
                <c:pt idx="2011">
                  <c:v>4.563762775440081</c:v>
                </c:pt>
                <c:pt idx="2012">
                  <c:v>4.566685280040947</c:v>
                </c:pt>
                <c:pt idx="2013">
                  <c:v>4.569608519521056</c:v>
                </c:pt>
                <c:pt idx="2014">
                  <c:v>4.572532494065195</c:v>
                </c:pt>
                <c:pt idx="2015">
                  <c:v>4.5754572038582</c:v>
                </c:pt>
                <c:pt idx="2016">
                  <c:v>4.578382649084956</c:v>
                </c:pt>
                <c:pt idx="2017">
                  <c:v>4.58130882993039</c:v>
                </c:pt>
                <c:pt idx="2018">
                  <c:v>4.584235746579465</c:v>
                </c:pt>
                <c:pt idx="2019">
                  <c:v>4.587163399217232</c:v>
                </c:pt>
                <c:pt idx="2020">
                  <c:v>4.590091788028735</c:v>
                </c:pt>
                <c:pt idx="2021">
                  <c:v>4.593020913199094</c:v>
                </c:pt>
                <c:pt idx="2022">
                  <c:v>4.59595077491347</c:v>
                </c:pt>
                <c:pt idx="2023">
                  <c:v>4.598881373357075</c:v>
                </c:pt>
                <c:pt idx="2024">
                  <c:v>4.601812708715166</c:v>
                </c:pt>
                <c:pt idx="2025">
                  <c:v>4.604744781173034</c:v>
                </c:pt>
                <c:pt idx="2026">
                  <c:v>4.60767759091603</c:v>
                </c:pt>
                <c:pt idx="2027">
                  <c:v>4.610611138129547</c:v>
                </c:pt>
                <c:pt idx="2028">
                  <c:v>4.613545422999044</c:v>
                </c:pt>
                <c:pt idx="2029">
                  <c:v>4.616480445709977</c:v>
                </c:pt>
                <c:pt idx="2030">
                  <c:v>4.619416206447894</c:v>
                </c:pt>
                <c:pt idx="2031">
                  <c:v>4.622352705398399</c:v>
                </c:pt>
                <c:pt idx="2032">
                  <c:v>4.625289942747083</c:v>
                </c:pt>
                <c:pt idx="2033">
                  <c:v>4.628227918679649</c:v>
                </c:pt>
                <c:pt idx="2034">
                  <c:v>4.631166633381799</c:v>
                </c:pt>
                <c:pt idx="2035">
                  <c:v>4.634106087039305</c:v>
                </c:pt>
                <c:pt idx="2036">
                  <c:v>4.637046279837968</c:v>
                </c:pt>
                <c:pt idx="2037">
                  <c:v>4.639987211963689</c:v>
                </c:pt>
                <c:pt idx="2038">
                  <c:v>4.64292888360234</c:v>
                </c:pt>
                <c:pt idx="2039">
                  <c:v>4.645871294939882</c:v>
                </c:pt>
                <c:pt idx="2040">
                  <c:v>4.648814446162313</c:v>
                </c:pt>
                <c:pt idx="2041">
                  <c:v>4.651758337455698</c:v>
                </c:pt>
                <c:pt idx="2042">
                  <c:v>4.654702969006124</c:v>
                </c:pt>
                <c:pt idx="2043">
                  <c:v>4.657648340999731</c:v>
                </c:pt>
                <c:pt idx="2044">
                  <c:v>4.660594453622695</c:v>
                </c:pt>
                <c:pt idx="2045">
                  <c:v>4.663541307061274</c:v>
                </c:pt>
                <c:pt idx="2046">
                  <c:v>4.666488901501736</c:v>
                </c:pt>
                <c:pt idx="2047">
                  <c:v>4.669437237130395</c:v>
                </c:pt>
                <c:pt idx="2048">
                  <c:v>4.672386314133675</c:v>
                </c:pt>
                <c:pt idx="2049">
                  <c:v>4.675336132697946</c:v>
                </c:pt>
                <c:pt idx="2050">
                  <c:v>4.678286693009713</c:v>
                </c:pt>
                <c:pt idx="2051">
                  <c:v>4.681237995255472</c:v>
                </c:pt>
                <c:pt idx="2052">
                  <c:v>4.68419003962178</c:v>
                </c:pt>
                <c:pt idx="2053">
                  <c:v>4.687142826295267</c:v>
                </c:pt>
                <c:pt idx="2054">
                  <c:v>4.690096355462604</c:v>
                </c:pt>
                <c:pt idx="2055">
                  <c:v>4.693050627310444</c:v>
                </c:pt>
                <c:pt idx="2056">
                  <c:v>4.696005642025586</c:v>
                </c:pt>
                <c:pt idx="2057">
                  <c:v>4.698961399794815</c:v>
                </c:pt>
                <c:pt idx="2058">
                  <c:v>4.701917900804963</c:v>
                </c:pt>
                <c:pt idx="2059">
                  <c:v>4.704875145242927</c:v>
                </c:pt>
                <c:pt idx="2060">
                  <c:v>4.70783313329565</c:v>
                </c:pt>
                <c:pt idx="2061">
                  <c:v>4.710791865150116</c:v>
                </c:pt>
                <c:pt idx="2062">
                  <c:v>4.713751340993357</c:v>
                </c:pt>
                <c:pt idx="2063">
                  <c:v>4.716711561012445</c:v>
                </c:pt>
                <c:pt idx="2064">
                  <c:v>4.71967252539454</c:v>
                </c:pt>
                <c:pt idx="2065">
                  <c:v>4.722634234326763</c:v>
                </c:pt>
                <c:pt idx="2066">
                  <c:v>4.725596687996385</c:v>
                </c:pt>
                <c:pt idx="2067">
                  <c:v>4.728559886590649</c:v>
                </c:pt>
                <c:pt idx="2068">
                  <c:v>4.731523830296876</c:v>
                </c:pt>
                <c:pt idx="2069">
                  <c:v>4.73448851930241</c:v>
                </c:pt>
                <c:pt idx="2070">
                  <c:v>4.737453953794704</c:v>
                </c:pt>
                <c:pt idx="2071">
                  <c:v>4.74042013396118</c:v>
                </c:pt>
                <c:pt idx="2072">
                  <c:v>4.743387059989338</c:v>
                </c:pt>
                <c:pt idx="2073">
                  <c:v>4.746354732066747</c:v>
                </c:pt>
                <c:pt idx="2074">
                  <c:v>4.749323150381</c:v>
                </c:pt>
                <c:pt idx="2075">
                  <c:v>4.752292315119737</c:v>
                </c:pt>
                <c:pt idx="2076">
                  <c:v>4.755262226470657</c:v>
                </c:pt>
                <c:pt idx="2077">
                  <c:v>4.758232884621496</c:v>
                </c:pt>
                <c:pt idx="2078">
                  <c:v>4.761204289760041</c:v>
                </c:pt>
                <c:pt idx="2079">
                  <c:v>4.764176442074128</c:v>
                </c:pt>
                <c:pt idx="2080">
                  <c:v>4.767149341751635</c:v>
                </c:pt>
                <c:pt idx="2081">
                  <c:v>4.770122988980493</c:v>
                </c:pt>
                <c:pt idx="2082">
                  <c:v>4.77309738394868</c:v>
                </c:pt>
                <c:pt idx="2083">
                  <c:v>4.77607252684421</c:v>
                </c:pt>
                <c:pt idx="2084">
                  <c:v>4.77904841785516</c:v>
                </c:pt>
                <c:pt idx="2085">
                  <c:v>4.782025057169648</c:v>
                </c:pt>
                <c:pt idx="2086">
                  <c:v>4.78500244497584</c:v>
                </c:pt>
                <c:pt idx="2087">
                  <c:v>4.787980581461944</c:v>
                </c:pt>
                <c:pt idx="2088">
                  <c:v>4.790959466816213</c:v>
                </c:pt>
                <c:pt idx="2089">
                  <c:v>4.79393910122698</c:v>
                </c:pt>
                <c:pt idx="2090">
                  <c:v>4.79691948488258</c:v>
                </c:pt>
                <c:pt idx="2091">
                  <c:v>4.799900617971398</c:v>
                </c:pt>
                <c:pt idx="2092">
                  <c:v>4.802882500681906</c:v>
                </c:pt>
                <c:pt idx="2093">
                  <c:v>4.805865133202611</c:v>
                </c:pt>
                <c:pt idx="2094">
                  <c:v>4.808848515722032</c:v>
                </c:pt>
                <c:pt idx="2095">
                  <c:v>4.811832648428767</c:v>
                </c:pt>
                <c:pt idx="2096">
                  <c:v>4.81481753151144</c:v>
                </c:pt>
                <c:pt idx="2097">
                  <c:v>4.817803165158788</c:v>
                </c:pt>
                <c:pt idx="2098">
                  <c:v>4.820789549559483</c:v>
                </c:pt>
                <c:pt idx="2099">
                  <c:v>4.82377668490236</c:v>
                </c:pt>
                <c:pt idx="2100">
                  <c:v>4.826764571376195</c:v>
                </c:pt>
                <c:pt idx="2101">
                  <c:v>4.829753209169906</c:v>
                </c:pt>
                <c:pt idx="2102">
                  <c:v>4.832742598472397</c:v>
                </c:pt>
                <c:pt idx="2103">
                  <c:v>4.835732739472638</c:v>
                </c:pt>
                <c:pt idx="2104">
                  <c:v>4.838723632359651</c:v>
                </c:pt>
                <c:pt idx="2105">
                  <c:v>4.841715277322491</c:v>
                </c:pt>
                <c:pt idx="2106">
                  <c:v>4.844707674550305</c:v>
                </c:pt>
                <c:pt idx="2107">
                  <c:v>4.847700824232215</c:v>
                </c:pt>
                <c:pt idx="2108">
                  <c:v>4.850694726557445</c:v>
                </c:pt>
                <c:pt idx="2109">
                  <c:v>4.853689381715267</c:v>
                </c:pt>
                <c:pt idx="2110">
                  <c:v>4.856684789894961</c:v>
                </c:pt>
                <c:pt idx="2111">
                  <c:v>4.859680951285886</c:v>
                </c:pt>
                <c:pt idx="2112">
                  <c:v>4.862677866077427</c:v>
                </c:pt>
                <c:pt idx="2113">
                  <c:v>4.865675534459076</c:v>
                </c:pt>
                <c:pt idx="2114">
                  <c:v>4.868673956620285</c:v>
                </c:pt>
                <c:pt idx="2115">
                  <c:v>4.87167313275061</c:v>
                </c:pt>
                <c:pt idx="2116">
                  <c:v>4.87467306303963</c:v>
                </c:pt>
                <c:pt idx="2117">
                  <c:v>4.877673747676988</c:v>
                </c:pt>
                <c:pt idx="2118">
                  <c:v>4.880675186852383</c:v>
                </c:pt>
                <c:pt idx="2119">
                  <c:v>4.883677380755531</c:v>
                </c:pt>
                <c:pt idx="2120">
                  <c:v>4.886680329576214</c:v>
                </c:pt>
                <c:pt idx="2121">
                  <c:v>4.889684033504267</c:v>
                </c:pt>
                <c:pt idx="2122">
                  <c:v>4.892688492729562</c:v>
                </c:pt>
                <c:pt idx="2123">
                  <c:v>4.89569370744202</c:v>
                </c:pt>
                <c:pt idx="2124">
                  <c:v>4.898699677831615</c:v>
                </c:pt>
                <c:pt idx="2125">
                  <c:v>4.90170640408837</c:v>
                </c:pt>
                <c:pt idx="2126">
                  <c:v>4.904713886402343</c:v>
                </c:pt>
                <c:pt idx="2127">
                  <c:v>4.90772212496366</c:v>
                </c:pt>
                <c:pt idx="2128">
                  <c:v>4.910731119962463</c:v>
                </c:pt>
                <c:pt idx="2129">
                  <c:v>4.913740871588979</c:v>
                </c:pt>
                <c:pt idx="2130">
                  <c:v>4.916751380033471</c:v>
                </c:pt>
                <c:pt idx="2131">
                  <c:v>4.91976264548624</c:v>
                </c:pt>
                <c:pt idx="2132">
                  <c:v>4.922774668137613</c:v>
                </c:pt>
                <c:pt idx="2133">
                  <c:v>4.925787448178037</c:v>
                </c:pt>
                <c:pt idx="2134">
                  <c:v>4.928800985797935</c:v>
                </c:pt>
                <c:pt idx="2135">
                  <c:v>4.931815281187808</c:v>
                </c:pt>
                <c:pt idx="2136">
                  <c:v>4.9348303345382</c:v>
                </c:pt>
                <c:pt idx="2137">
                  <c:v>4.937846146039709</c:v>
                </c:pt>
                <c:pt idx="2138">
                  <c:v>4.94086271588298</c:v>
                </c:pt>
                <c:pt idx="2139">
                  <c:v>4.94388004425868</c:v>
                </c:pt>
                <c:pt idx="2140">
                  <c:v>4.94689813135757</c:v>
                </c:pt>
                <c:pt idx="2141">
                  <c:v>4.949916977370409</c:v>
                </c:pt>
                <c:pt idx="2142">
                  <c:v>4.952936582488077</c:v>
                </c:pt>
                <c:pt idx="2143">
                  <c:v>4.9559569469014</c:v>
                </c:pt>
                <c:pt idx="2144">
                  <c:v>4.958978070801354</c:v>
                </c:pt>
                <c:pt idx="2145">
                  <c:v>4.961999954378884</c:v>
                </c:pt>
                <c:pt idx="2146">
                  <c:v>4.965022597825023</c:v>
                </c:pt>
                <c:pt idx="2147">
                  <c:v>4.96804600133085</c:v>
                </c:pt>
                <c:pt idx="2148">
                  <c:v>4.97107016508748</c:v>
                </c:pt>
                <c:pt idx="2149">
                  <c:v>4.974095089286083</c:v>
                </c:pt>
                <c:pt idx="2150">
                  <c:v>4.977120774117877</c:v>
                </c:pt>
                <c:pt idx="2151">
                  <c:v>4.98014721977413</c:v>
                </c:pt>
                <c:pt idx="2152">
                  <c:v>4.983174426446149</c:v>
                </c:pt>
                <c:pt idx="2153">
                  <c:v>4.98620239432531</c:v>
                </c:pt>
                <c:pt idx="2154">
                  <c:v>4.989231123603</c:v>
                </c:pt>
                <c:pt idx="2155">
                  <c:v>4.99226061447069</c:v>
                </c:pt>
                <c:pt idx="2156">
                  <c:v>4.995290867119881</c:v>
                </c:pt>
                <c:pt idx="2157">
                  <c:v>4.99832188174214</c:v>
                </c:pt>
                <c:pt idx="2158">
                  <c:v>5.001353658529053</c:v>
                </c:pt>
                <c:pt idx="2159">
                  <c:v>5.004386197672279</c:v>
                </c:pt>
                <c:pt idx="2160">
                  <c:v>5.007419499363515</c:v>
                </c:pt>
                <c:pt idx="2161">
                  <c:v>5.010453563794505</c:v>
                </c:pt>
                <c:pt idx="2162">
                  <c:v>5.013488391157047</c:v>
                </c:pt>
                <c:pt idx="2163">
                  <c:v>5.016523981642985</c:v>
                </c:pt>
                <c:pt idx="2164">
                  <c:v>5.019560335444206</c:v>
                </c:pt>
                <c:pt idx="2165">
                  <c:v>5.022597452752652</c:v>
                </c:pt>
                <c:pt idx="2166">
                  <c:v>5.025635333760309</c:v>
                </c:pt>
                <c:pt idx="2167">
                  <c:v>5.028673978659224</c:v>
                </c:pt>
                <c:pt idx="2168">
                  <c:v>5.03171338764147</c:v>
                </c:pt>
                <c:pt idx="2169">
                  <c:v>5.034753560899178</c:v>
                </c:pt>
                <c:pt idx="2170">
                  <c:v>5.037794498624537</c:v>
                </c:pt>
                <c:pt idx="2171">
                  <c:v>5.040836201009768</c:v>
                </c:pt>
                <c:pt idx="2172">
                  <c:v>5.043878668247164</c:v>
                </c:pt>
                <c:pt idx="2173">
                  <c:v>5.046921900529036</c:v>
                </c:pt>
                <c:pt idx="2174">
                  <c:v>5.049965898047761</c:v>
                </c:pt>
                <c:pt idx="2175">
                  <c:v>5.05301066099576</c:v>
                </c:pt>
                <c:pt idx="2176">
                  <c:v>5.056056189565524</c:v>
                </c:pt>
                <c:pt idx="2177">
                  <c:v>5.05910248394955</c:v>
                </c:pt>
                <c:pt idx="2178">
                  <c:v>5.062149544340405</c:v>
                </c:pt>
                <c:pt idx="2179">
                  <c:v>5.065197370930727</c:v>
                </c:pt>
                <c:pt idx="2180">
                  <c:v>5.068245963913168</c:v>
                </c:pt>
                <c:pt idx="2181">
                  <c:v>5.07129532348043</c:v>
                </c:pt>
                <c:pt idx="2182">
                  <c:v>5.074345449825286</c:v>
                </c:pt>
                <c:pt idx="2183">
                  <c:v>5.077396343140558</c:v>
                </c:pt>
                <c:pt idx="2184">
                  <c:v>5.080448003619085</c:v>
                </c:pt>
                <c:pt idx="2185">
                  <c:v>5.083500431453784</c:v>
                </c:pt>
                <c:pt idx="2186">
                  <c:v>5.086553626837608</c:v>
                </c:pt>
                <c:pt idx="2187">
                  <c:v>5.08960758996357</c:v>
                </c:pt>
                <c:pt idx="2188">
                  <c:v>5.092662321024707</c:v>
                </c:pt>
                <c:pt idx="2189">
                  <c:v>5.095717820214125</c:v>
                </c:pt>
                <c:pt idx="2190">
                  <c:v>5.098774087724983</c:v>
                </c:pt>
                <c:pt idx="2191">
                  <c:v>5.101831123750474</c:v>
                </c:pt>
                <c:pt idx="2192">
                  <c:v>5.104888928483835</c:v>
                </c:pt>
                <c:pt idx="2193">
                  <c:v>5.107947502118384</c:v>
                </c:pt>
                <c:pt idx="2194">
                  <c:v>5.111006844847443</c:v>
                </c:pt>
                <c:pt idx="2195">
                  <c:v>5.114066956864424</c:v>
                </c:pt>
                <c:pt idx="2196">
                  <c:v>5.117127838362753</c:v>
                </c:pt>
                <c:pt idx="2197">
                  <c:v>5.120189489535933</c:v>
                </c:pt>
                <c:pt idx="2198">
                  <c:v>5.123251910577505</c:v>
                </c:pt>
                <c:pt idx="2199">
                  <c:v>5.126315101681035</c:v>
                </c:pt>
                <c:pt idx="2200">
                  <c:v>5.129379063040174</c:v>
                </c:pt>
                <c:pt idx="2201">
                  <c:v>5.13244379484861</c:v>
                </c:pt>
                <c:pt idx="2202">
                  <c:v>5.135509297300056</c:v>
                </c:pt>
                <c:pt idx="2203">
                  <c:v>5.138575570588313</c:v>
                </c:pt>
                <c:pt idx="2204">
                  <c:v>5.141642614907223</c:v>
                </c:pt>
                <c:pt idx="2205">
                  <c:v>5.144710430450639</c:v>
                </c:pt>
                <c:pt idx="2206">
                  <c:v>5.147779017412509</c:v>
                </c:pt>
                <c:pt idx="2207">
                  <c:v>5.150848375986801</c:v>
                </c:pt>
                <c:pt idx="2208">
                  <c:v>5.153918506367526</c:v>
                </c:pt>
                <c:pt idx="2209">
                  <c:v>5.156989408748807</c:v>
                </c:pt>
                <c:pt idx="2210">
                  <c:v>5.16006108332472</c:v>
                </c:pt>
                <c:pt idx="2211">
                  <c:v>5.163133530289439</c:v>
                </c:pt>
                <c:pt idx="2212">
                  <c:v>5.166206749837229</c:v>
                </c:pt>
                <c:pt idx="2213">
                  <c:v>5.169280742162323</c:v>
                </c:pt>
                <c:pt idx="2214">
                  <c:v>5.172355507459033</c:v>
                </c:pt>
                <c:pt idx="2215">
                  <c:v>5.175431045921762</c:v>
                </c:pt>
                <c:pt idx="2216">
                  <c:v>5.178507357744897</c:v>
                </c:pt>
                <c:pt idx="2217">
                  <c:v>5.181584443122905</c:v>
                </c:pt>
                <c:pt idx="2218">
                  <c:v>5.18466230225033</c:v>
                </c:pt>
                <c:pt idx="2219">
                  <c:v>5.187740935321697</c:v>
                </c:pt>
                <c:pt idx="2220">
                  <c:v>5.190820342531641</c:v>
                </c:pt>
                <c:pt idx="2221">
                  <c:v>5.193900524074815</c:v>
                </c:pt>
                <c:pt idx="2222">
                  <c:v>5.196981480145935</c:v>
                </c:pt>
                <c:pt idx="2223">
                  <c:v>5.200063210939756</c:v>
                </c:pt>
                <c:pt idx="2224">
                  <c:v>5.203145716651086</c:v>
                </c:pt>
                <c:pt idx="2225">
                  <c:v>5.206228997474783</c:v>
                </c:pt>
                <c:pt idx="2226">
                  <c:v>5.209313053605754</c:v>
                </c:pt>
                <c:pt idx="2227">
                  <c:v>5.212397885238953</c:v>
                </c:pt>
                <c:pt idx="2228">
                  <c:v>5.215483492569387</c:v>
                </c:pt>
                <c:pt idx="2229">
                  <c:v>5.218569875792105</c:v>
                </c:pt>
                <c:pt idx="2230">
                  <c:v>5.22165703510221</c:v>
                </c:pt>
                <c:pt idx="2231">
                  <c:v>5.224744970694847</c:v>
                </c:pt>
                <c:pt idx="2232">
                  <c:v>5.227833682765239</c:v>
                </c:pt>
                <c:pt idx="2233">
                  <c:v>5.230923171508615</c:v>
                </c:pt>
                <c:pt idx="2234">
                  <c:v>5.234013437120272</c:v>
                </c:pt>
                <c:pt idx="2235">
                  <c:v>5.237104479795565</c:v>
                </c:pt>
                <c:pt idx="2236">
                  <c:v>5.240196299729897</c:v>
                </c:pt>
                <c:pt idx="2237">
                  <c:v>5.243288897118704</c:v>
                </c:pt>
                <c:pt idx="2238">
                  <c:v>5.246382272157485</c:v>
                </c:pt>
                <c:pt idx="2239">
                  <c:v>5.249476425041781</c:v>
                </c:pt>
                <c:pt idx="2240">
                  <c:v>5.252571355967188</c:v>
                </c:pt>
                <c:pt idx="2241">
                  <c:v>5.255667065129347</c:v>
                </c:pt>
                <c:pt idx="2242">
                  <c:v>5.258763552723952</c:v>
                </c:pt>
                <c:pt idx="2243">
                  <c:v>5.261860818946737</c:v>
                </c:pt>
                <c:pt idx="2244">
                  <c:v>5.264958863993499</c:v>
                </c:pt>
                <c:pt idx="2245">
                  <c:v>5.26805768806009</c:v>
                </c:pt>
                <c:pt idx="2246">
                  <c:v>5.27115729134238</c:v>
                </c:pt>
                <c:pt idx="2247">
                  <c:v>5.274257674036303</c:v>
                </c:pt>
                <c:pt idx="2248">
                  <c:v>5.277358836337854</c:v>
                </c:pt>
                <c:pt idx="2249">
                  <c:v>5.28046077844308</c:v>
                </c:pt>
                <c:pt idx="2250">
                  <c:v>5.283563500548054</c:v>
                </c:pt>
                <c:pt idx="2251">
                  <c:v>5.286667002848912</c:v>
                </c:pt>
                <c:pt idx="2252">
                  <c:v>5.28977128554185</c:v>
                </c:pt>
                <c:pt idx="2253">
                  <c:v>5.292876348823077</c:v>
                </c:pt>
                <c:pt idx="2254">
                  <c:v>5.2959821928889</c:v>
                </c:pt>
                <c:pt idx="2255">
                  <c:v>5.299088817935639</c:v>
                </c:pt>
                <c:pt idx="2256">
                  <c:v>5.302196224159685</c:v>
                </c:pt>
                <c:pt idx="2257">
                  <c:v>5.305304411757461</c:v>
                </c:pt>
                <c:pt idx="2258">
                  <c:v>5.308413380925447</c:v>
                </c:pt>
                <c:pt idx="2259">
                  <c:v>5.311523131860186</c:v>
                </c:pt>
                <c:pt idx="2260">
                  <c:v>5.314633664758237</c:v>
                </c:pt>
                <c:pt idx="2261">
                  <c:v>5.317744979816234</c:v>
                </c:pt>
                <c:pt idx="2262">
                  <c:v>5.320857077230879</c:v>
                </c:pt>
                <c:pt idx="2263">
                  <c:v>5.323969957198877</c:v>
                </c:pt>
                <c:pt idx="2264">
                  <c:v>5.327083619916999</c:v>
                </c:pt>
                <c:pt idx="2265">
                  <c:v>5.330198065582107</c:v>
                </c:pt>
                <c:pt idx="2266">
                  <c:v>5.333313294391033</c:v>
                </c:pt>
                <c:pt idx="2267">
                  <c:v>5.336429306540726</c:v>
                </c:pt>
                <c:pt idx="2268">
                  <c:v>5.339546102228156</c:v>
                </c:pt>
                <c:pt idx="2269">
                  <c:v>5.34266368165035</c:v>
                </c:pt>
                <c:pt idx="2270">
                  <c:v>5.345782045004382</c:v>
                </c:pt>
                <c:pt idx="2271">
                  <c:v>5.348901192487373</c:v>
                </c:pt>
                <c:pt idx="2272">
                  <c:v>5.352021124296495</c:v>
                </c:pt>
                <c:pt idx="2273">
                  <c:v>5.355141840628971</c:v>
                </c:pt>
                <c:pt idx="2274">
                  <c:v>5.358263341682097</c:v>
                </c:pt>
                <c:pt idx="2275">
                  <c:v>5.361385627653165</c:v>
                </c:pt>
                <c:pt idx="2276">
                  <c:v>5.364508698739544</c:v>
                </c:pt>
                <c:pt idx="2277">
                  <c:v>5.367632555138686</c:v>
                </c:pt>
                <c:pt idx="2278">
                  <c:v>5.370757197048041</c:v>
                </c:pt>
                <c:pt idx="2279">
                  <c:v>5.373882624665132</c:v>
                </c:pt>
                <c:pt idx="2280">
                  <c:v>5.377008838187526</c:v>
                </c:pt>
                <c:pt idx="2281">
                  <c:v>5.380135837812841</c:v>
                </c:pt>
                <c:pt idx="2282">
                  <c:v>5.38326362373878</c:v>
                </c:pt>
                <c:pt idx="2283">
                  <c:v>5.386392196163012</c:v>
                </c:pt>
                <c:pt idx="2284">
                  <c:v>5.389521555283336</c:v>
                </c:pt>
                <c:pt idx="2285">
                  <c:v>5.392651701297567</c:v>
                </c:pt>
                <c:pt idx="2286">
                  <c:v>5.395782634403568</c:v>
                </c:pt>
                <c:pt idx="2287">
                  <c:v>5.398914354799247</c:v>
                </c:pt>
                <c:pt idx="2288">
                  <c:v>5.402046862682616</c:v>
                </c:pt>
                <c:pt idx="2289">
                  <c:v>5.405180158251648</c:v>
                </c:pt>
                <c:pt idx="2290">
                  <c:v>5.408314241704426</c:v>
                </c:pt>
                <c:pt idx="2291">
                  <c:v>5.41144911323907</c:v>
                </c:pt>
                <c:pt idx="2292">
                  <c:v>5.414584773053734</c:v>
                </c:pt>
                <c:pt idx="2293">
                  <c:v>5.417721221346655</c:v>
                </c:pt>
                <c:pt idx="2294">
                  <c:v>5.420858458316085</c:v>
                </c:pt>
                <c:pt idx="2295">
                  <c:v>5.423996484160356</c:v>
                </c:pt>
                <c:pt idx="2296">
                  <c:v>5.427135299077807</c:v>
                </c:pt>
                <c:pt idx="2297">
                  <c:v>5.430274903266897</c:v>
                </c:pt>
                <c:pt idx="2298">
                  <c:v>5.433415296926054</c:v>
                </c:pt>
                <c:pt idx="2299">
                  <c:v>5.436556480253813</c:v>
                </c:pt>
                <c:pt idx="2300">
                  <c:v>5.43969845344874</c:v>
                </c:pt>
                <c:pt idx="2301">
                  <c:v>5.442841216709438</c:v>
                </c:pt>
                <c:pt idx="2302">
                  <c:v>5.445984770234586</c:v>
                </c:pt>
                <c:pt idx="2303">
                  <c:v>5.4491291142229</c:v>
                </c:pt>
                <c:pt idx="2304">
                  <c:v>5.452274248873142</c:v>
                </c:pt>
                <c:pt idx="2305">
                  <c:v>5.45542017438413</c:v>
                </c:pt>
                <c:pt idx="2306">
                  <c:v>5.458566890954727</c:v>
                </c:pt>
                <c:pt idx="2307">
                  <c:v>5.461714398783853</c:v>
                </c:pt>
                <c:pt idx="2308">
                  <c:v>5.464862698070471</c:v>
                </c:pt>
                <c:pt idx="2309">
                  <c:v>5.4680117890136</c:v>
                </c:pt>
                <c:pt idx="2310">
                  <c:v>5.47116167181231</c:v>
                </c:pt>
                <c:pt idx="2311">
                  <c:v>5.474312346665696</c:v>
                </c:pt>
                <c:pt idx="2312">
                  <c:v>5.47746381377296</c:v>
                </c:pt>
                <c:pt idx="2313">
                  <c:v>5.480616073333287</c:v>
                </c:pt>
                <c:pt idx="2314">
                  <c:v>5.48376912554596</c:v>
                </c:pt>
                <c:pt idx="2315">
                  <c:v>5.486922970610291</c:v>
                </c:pt>
                <c:pt idx="2316">
                  <c:v>5.490077608725645</c:v>
                </c:pt>
                <c:pt idx="2317">
                  <c:v>5.493233040091443</c:v>
                </c:pt>
                <c:pt idx="2318">
                  <c:v>5.496389264907148</c:v>
                </c:pt>
                <c:pt idx="2319">
                  <c:v>5.499546283372281</c:v>
                </c:pt>
                <c:pt idx="2320">
                  <c:v>5.502704095686406</c:v>
                </c:pt>
                <c:pt idx="2321">
                  <c:v>5.505862702049143</c:v>
                </c:pt>
                <c:pt idx="2322">
                  <c:v>5.50902210266016</c:v>
                </c:pt>
                <c:pt idx="2323">
                  <c:v>5.512182297719166</c:v>
                </c:pt>
                <c:pt idx="2324">
                  <c:v>5.51534328742594</c:v>
                </c:pt>
                <c:pt idx="2325">
                  <c:v>5.518505071980294</c:v>
                </c:pt>
                <c:pt idx="2326">
                  <c:v>5.521667651582112</c:v>
                </c:pt>
                <c:pt idx="2327">
                  <c:v>5.524831026431277</c:v>
                </c:pt>
                <c:pt idx="2328">
                  <c:v>5.527995196727806</c:v>
                </c:pt>
                <c:pt idx="2329">
                  <c:v>5.5311601626717</c:v>
                </c:pt>
                <c:pt idx="2330">
                  <c:v>5.534325924463005</c:v>
                </c:pt>
                <c:pt idx="2331">
                  <c:v>5.53749248230187</c:v>
                </c:pt>
                <c:pt idx="2332">
                  <c:v>5.540659836388437</c:v>
                </c:pt>
                <c:pt idx="2333">
                  <c:v>5.543827986922954</c:v>
                </c:pt>
                <c:pt idx="2334">
                  <c:v>5.546996934105683</c:v>
                </c:pt>
                <c:pt idx="2335">
                  <c:v>5.550166678136934</c:v>
                </c:pt>
                <c:pt idx="2336">
                  <c:v>5.553337219217108</c:v>
                </c:pt>
                <c:pt idx="2337">
                  <c:v>5.556508557546588</c:v>
                </c:pt>
                <c:pt idx="2338">
                  <c:v>5.559680693325891</c:v>
                </c:pt>
                <c:pt idx="2339">
                  <c:v>5.562853626755487</c:v>
                </c:pt>
                <c:pt idx="2340">
                  <c:v>5.566027358036004</c:v>
                </c:pt>
                <c:pt idx="2341">
                  <c:v>5.569201887368037</c:v>
                </c:pt>
                <c:pt idx="2342">
                  <c:v>5.572377214952256</c:v>
                </c:pt>
                <c:pt idx="2343">
                  <c:v>5.575553340989394</c:v>
                </c:pt>
                <c:pt idx="2344">
                  <c:v>5.578730265680228</c:v>
                </c:pt>
                <c:pt idx="2345">
                  <c:v>5.581907989225579</c:v>
                </c:pt>
                <c:pt idx="2346">
                  <c:v>5.585086511826324</c:v>
                </c:pt>
                <c:pt idx="2347">
                  <c:v>5.588265833683392</c:v>
                </c:pt>
                <c:pt idx="2348">
                  <c:v>5.591445954997758</c:v>
                </c:pt>
                <c:pt idx="2349">
                  <c:v>5.594626875970444</c:v>
                </c:pt>
                <c:pt idx="2350">
                  <c:v>5.597808596802555</c:v>
                </c:pt>
                <c:pt idx="2351">
                  <c:v>5.600991117695186</c:v>
                </c:pt>
                <c:pt idx="2352">
                  <c:v>5.604174438849525</c:v>
                </c:pt>
                <c:pt idx="2353">
                  <c:v>5.607358560466824</c:v>
                </c:pt>
                <c:pt idx="2354">
                  <c:v>5.610543482748341</c:v>
                </c:pt>
                <c:pt idx="2355">
                  <c:v>5.613729205895407</c:v>
                </c:pt>
                <c:pt idx="2356">
                  <c:v>5.616915730109405</c:v>
                </c:pt>
                <c:pt idx="2357">
                  <c:v>5.620103055591794</c:v>
                </c:pt>
                <c:pt idx="2358">
                  <c:v>5.62329118254403</c:v>
                </c:pt>
                <c:pt idx="2359">
                  <c:v>5.626480111167646</c:v>
                </c:pt>
                <c:pt idx="2360">
                  <c:v>5.62966984166424</c:v>
                </c:pt>
                <c:pt idx="2361">
                  <c:v>5.632860374235435</c:v>
                </c:pt>
                <c:pt idx="2362">
                  <c:v>5.636051709082924</c:v>
                </c:pt>
                <c:pt idx="2363">
                  <c:v>5.639243846408441</c:v>
                </c:pt>
                <c:pt idx="2364">
                  <c:v>5.642436786413777</c:v>
                </c:pt>
                <c:pt idx="2365">
                  <c:v>5.645630529300765</c:v>
                </c:pt>
                <c:pt idx="2366">
                  <c:v>5.648825075271294</c:v>
                </c:pt>
                <c:pt idx="2367">
                  <c:v>5.652020424527315</c:v>
                </c:pt>
                <c:pt idx="2368">
                  <c:v>5.655216577270784</c:v>
                </c:pt>
                <c:pt idx="2369">
                  <c:v>5.658413533703809</c:v>
                </c:pt>
                <c:pt idx="2370">
                  <c:v>5.66161129402842</c:v>
                </c:pt>
                <c:pt idx="2371">
                  <c:v>5.66480985844676</c:v>
                </c:pt>
                <c:pt idx="2372">
                  <c:v>5.668009227161074</c:v>
                </c:pt>
                <c:pt idx="2373">
                  <c:v>5.67120940037358</c:v>
                </c:pt>
                <c:pt idx="2374">
                  <c:v>5.674410378286531</c:v>
                </c:pt>
                <c:pt idx="2375">
                  <c:v>5.67761216110235</c:v>
                </c:pt>
                <c:pt idx="2376">
                  <c:v>5.680814749023375</c:v>
                </c:pt>
                <c:pt idx="2377">
                  <c:v>5.684018142252078</c:v>
                </c:pt>
                <c:pt idx="2378">
                  <c:v>5.687222340990956</c:v>
                </c:pt>
                <c:pt idx="2379">
                  <c:v>5.690427345442556</c:v>
                </c:pt>
                <c:pt idx="2380">
                  <c:v>5.693633155809476</c:v>
                </c:pt>
                <c:pt idx="2381">
                  <c:v>5.696839772294375</c:v>
                </c:pt>
                <c:pt idx="2382">
                  <c:v>5.70004719509995</c:v>
                </c:pt>
                <c:pt idx="2383">
                  <c:v>5.703255424428956</c:v>
                </c:pt>
                <c:pt idx="2384">
                  <c:v>5.706464460484197</c:v>
                </c:pt>
                <c:pt idx="2385">
                  <c:v>5.709674303468532</c:v>
                </c:pt>
                <c:pt idx="2386">
                  <c:v>5.712884953584862</c:v>
                </c:pt>
                <c:pt idx="2387">
                  <c:v>5.716096411036151</c:v>
                </c:pt>
                <c:pt idx="2388">
                  <c:v>5.719308676025395</c:v>
                </c:pt>
                <c:pt idx="2389">
                  <c:v>5.722521748755676</c:v>
                </c:pt>
                <c:pt idx="2390">
                  <c:v>5.72573562943008</c:v>
                </c:pt>
                <c:pt idx="2391">
                  <c:v>5.728950318251788</c:v>
                </c:pt>
                <c:pt idx="2392">
                  <c:v>5.732165815424013</c:v>
                </c:pt>
                <c:pt idx="2393">
                  <c:v>5.735382121150003</c:v>
                </c:pt>
                <c:pt idx="2394">
                  <c:v>5.738599235633086</c:v>
                </c:pt>
                <c:pt idx="2395">
                  <c:v>5.741817159076618</c:v>
                </c:pt>
                <c:pt idx="2396">
                  <c:v>5.745035891684024</c:v>
                </c:pt>
                <c:pt idx="2397">
                  <c:v>5.748255433658772</c:v>
                </c:pt>
                <c:pt idx="2398">
                  <c:v>5.75147578520438</c:v>
                </c:pt>
                <c:pt idx="2399">
                  <c:v>5.75469694652441</c:v>
                </c:pt>
                <c:pt idx="2400">
                  <c:v>5.757918917822502</c:v>
                </c:pt>
                <c:pt idx="2401">
                  <c:v>5.761141699302332</c:v>
                </c:pt>
                <c:pt idx="2402">
                  <c:v>5.764365291167602</c:v>
                </c:pt>
                <c:pt idx="2403">
                  <c:v>5.767589693622098</c:v>
                </c:pt>
                <c:pt idx="2404">
                  <c:v>5.770814906869647</c:v>
                </c:pt>
                <c:pt idx="2405">
                  <c:v>5.774040931114138</c:v>
                </c:pt>
                <c:pt idx="2406">
                  <c:v>5.777267766559481</c:v>
                </c:pt>
                <c:pt idx="2407">
                  <c:v>5.78049541340967</c:v>
                </c:pt>
                <c:pt idx="2408">
                  <c:v>5.783723871868732</c:v>
                </c:pt>
                <c:pt idx="2409">
                  <c:v>5.786953142140751</c:v>
                </c:pt>
                <c:pt idx="2410">
                  <c:v>5.790183224429864</c:v>
                </c:pt>
                <c:pt idx="2411">
                  <c:v>5.793414118940245</c:v>
                </c:pt>
                <c:pt idx="2412">
                  <c:v>5.79664582587616</c:v>
                </c:pt>
                <c:pt idx="2413">
                  <c:v>5.79987834544187</c:v>
                </c:pt>
                <c:pt idx="2414">
                  <c:v>5.803111677841724</c:v>
                </c:pt>
                <c:pt idx="2415">
                  <c:v>5.806345823280116</c:v>
                </c:pt>
                <c:pt idx="2416">
                  <c:v>5.809580781961488</c:v>
                </c:pt>
                <c:pt idx="2417">
                  <c:v>5.812816554090324</c:v>
                </c:pt>
                <c:pt idx="2418">
                  <c:v>5.81605313987119</c:v>
                </c:pt>
                <c:pt idx="2419">
                  <c:v>5.819290539508668</c:v>
                </c:pt>
                <c:pt idx="2420">
                  <c:v>5.8225287532074</c:v>
                </c:pt>
                <c:pt idx="2421">
                  <c:v>5.825767781172117</c:v>
                </c:pt>
                <c:pt idx="2422">
                  <c:v>5.829007623607538</c:v>
                </c:pt>
                <c:pt idx="2423">
                  <c:v>5.832248280718478</c:v>
                </c:pt>
                <c:pt idx="2424">
                  <c:v>5.835489752709789</c:v>
                </c:pt>
                <c:pt idx="2425">
                  <c:v>5.838732039786384</c:v>
                </c:pt>
                <c:pt idx="2426">
                  <c:v>5.841975142153212</c:v>
                </c:pt>
                <c:pt idx="2427">
                  <c:v>5.845219060015284</c:v>
                </c:pt>
                <c:pt idx="2428">
                  <c:v>5.84846379357767</c:v>
                </c:pt>
                <c:pt idx="2429">
                  <c:v>5.851709343045472</c:v>
                </c:pt>
                <c:pt idx="2430">
                  <c:v>5.854955708623843</c:v>
                </c:pt>
                <c:pt idx="2431">
                  <c:v>5.858202890518035</c:v>
                </c:pt>
                <c:pt idx="2432">
                  <c:v>5.861450888933279</c:v>
                </c:pt>
                <c:pt idx="2433">
                  <c:v>5.86469970407491</c:v>
                </c:pt>
                <c:pt idx="2434">
                  <c:v>5.867949336148275</c:v>
                </c:pt>
                <c:pt idx="2435">
                  <c:v>5.87119978535885</c:v>
                </c:pt>
                <c:pt idx="2436">
                  <c:v>5.874451051912048</c:v>
                </c:pt>
                <c:pt idx="2437">
                  <c:v>5.877703136013428</c:v>
                </c:pt>
                <c:pt idx="2438">
                  <c:v>5.880956037868545</c:v>
                </c:pt>
                <c:pt idx="2439">
                  <c:v>5.884209757683063</c:v>
                </c:pt>
                <c:pt idx="2440">
                  <c:v>5.88746429566263</c:v>
                </c:pt>
                <c:pt idx="2441">
                  <c:v>5.890719652012986</c:v>
                </c:pt>
                <c:pt idx="2442">
                  <c:v>5.893975826939904</c:v>
                </c:pt>
                <c:pt idx="2443">
                  <c:v>5.897232820649265</c:v>
                </c:pt>
                <c:pt idx="2444">
                  <c:v>5.900490633346905</c:v>
                </c:pt>
                <c:pt idx="2445">
                  <c:v>5.903749265238782</c:v>
                </c:pt>
                <c:pt idx="2446">
                  <c:v>5.907008716530884</c:v>
                </c:pt>
                <c:pt idx="2447">
                  <c:v>5.91026898742926</c:v>
                </c:pt>
                <c:pt idx="2448">
                  <c:v>5.913530078139981</c:v>
                </c:pt>
                <c:pt idx="2449">
                  <c:v>5.916791988869242</c:v>
                </c:pt>
                <c:pt idx="2450">
                  <c:v>5.920054719823197</c:v>
                </c:pt>
                <c:pt idx="2451">
                  <c:v>5.923318271208108</c:v>
                </c:pt>
                <c:pt idx="2452">
                  <c:v>5.926582643230279</c:v>
                </c:pt>
                <c:pt idx="2453">
                  <c:v>5.929847836096066</c:v>
                </c:pt>
                <c:pt idx="2454">
                  <c:v>5.933113850011871</c:v>
                </c:pt>
                <c:pt idx="2455">
                  <c:v>5.93638068518416</c:v>
                </c:pt>
                <c:pt idx="2456">
                  <c:v>5.939648341819418</c:v>
                </c:pt>
                <c:pt idx="2457">
                  <c:v>5.942916820124227</c:v>
                </c:pt>
                <c:pt idx="2458">
                  <c:v>5.9461861203052</c:v>
                </c:pt>
                <c:pt idx="2459">
                  <c:v>5.949456242568996</c:v>
                </c:pt>
                <c:pt idx="2460">
                  <c:v>5.952727187122333</c:v>
                </c:pt>
                <c:pt idx="2461">
                  <c:v>5.955998954171982</c:v>
                </c:pt>
                <c:pt idx="2462">
                  <c:v>5.95927154392477</c:v>
                </c:pt>
                <c:pt idx="2463">
                  <c:v>5.962544956587535</c:v>
                </c:pt>
                <c:pt idx="2464">
                  <c:v>5.965819192367265</c:v>
                </c:pt>
                <c:pt idx="2465">
                  <c:v>5.969094251470885</c:v>
                </c:pt>
                <c:pt idx="2466">
                  <c:v>5.972370134105447</c:v>
                </c:pt>
                <c:pt idx="2467">
                  <c:v>5.975646840478023</c:v>
                </c:pt>
                <c:pt idx="2468">
                  <c:v>5.978924370795744</c:v>
                </c:pt>
                <c:pt idx="2469">
                  <c:v>5.982202725265813</c:v>
                </c:pt>
                <c:pt idx="2470">
                  <c:v>5.985481904095447</c:v>
                </c:pt>
                <c:pt idx="2471">
                  <c:v>5.98876190749195</c:v>
                </c:pt>
                <c:pt idx="2472">
                  <c:v>5.99204273566266</c:v>
                </c:pt>
                <c:pt idx="2473">
                  <c:v>5.995324388814961</c:v>
                </c:pt>
                <c:pt idx="2474">
                  <c:v>5.998606867156305</c:v>
                </c:pt>
                <c:pt idx="2475">
                  <c:v>6.001890170894201</c:v>
                </c:pt>
                <c:pt idx="2476">
                  <c:v>6.005174300236185</c:v>
                </c:pt>
                <c:pt idx="2477">
                  <c:v>6.008459255389868</c:v>
                </c:pt>
                <c:pt idx="2478">
                  <c:v>6.011745036562896</c:v>
                </c:pt>
                <c:pt idx="2479">
                  <c:v>6.015031643962985</c:v>
                </c:pt>
                <c:pt idx="2480">
                  <c:v>6.018319077797885</c:v>
                </c:pt>
                <c:pt idx="2481">
                  <c:v>6.02160733827542</c:v>
                </c:pt>
                <c:pt idx="2482">
                  <c:v>6.024896425603446</c:v>
                </c:pt>
                <c:pt idx="2483">
                  <c:v>6.028186339989871</c:v>
                </c:pt>
                <c:pt idx="2484">
                  <c:v>6.03147708164269</c:v>
                </c:pt>
                <c:pt idx="2485">
                  <c:v>6.03476865076989</c:v>
                </c:pt>
                <c:pt idx="2486">
                  <c:v>6.038061047579565</c:v>
                </c:pt>
                <c:pt idx="2487">
                  <c:v>6.041354272279831</c:v>
                </c:pt>
                <c:pt idx="2488">
                  <c:v>6.04464832507887</c:v>
                </c:pt>
                <c:pt idx="2489">
                  <c:v>6.047943206184907</c:v>
                </c:pt>
                <c:pt idx="2490">
                  <c:v>6.051238915806234</c:v>
                </c:pt>
                <c:pt idx="2491">
                  <c:v>6.054535454151177</c:v>
                </c:pt>
                <c:pt idx="2492">
                  <c:v>6.057832821428121</c:v>
                </c:pt>
                <c:pt idx="2493">
                  <c:v>6.061131017845507</c:v>
                </c:pt>
                <c:pt idx="2494">
                  <c:v>6.064430043611837</c:v>
                </c:pt>
                <c:pt idx="2495">
                  <c:v>6.067729898935648</c:v>
                </c:pt>
                <c:pt idx="2496">
                  <c:v>6.071030584025538</c:v>
                </c:pt>
                <c:pt idx="2497">
                  <c:v>6.07433209909015</c:v>
                </c:pt>
                <c:pt idx="2498">
                  <c:v>6.077634444338187</c:v>
                </c:pt>
                <c:pt idx="2499">
                  <c:v>6.0809376199784</c:v>
                </c:pt>
                <c:pt idx="2500">
                  <c:v>6.084241626219617</c:v>
                </c:pt>
                <c:pt idx="2501">
                  <c:v>6.087546463270675</c:v>
                </c:pt>
                <c:pt idx="2502">
                  <c:v>6.090852131340489</c:v>
                </c:pt>
                <c:pt idx="2503">
                  <c:v>6.094158630638026</c:v>
                </c:pt>
                <c:pt idx="2504">
                  <c:v>6.097465961372304</c:v>
                </c:pt>
                <c:pt idx="2505">
                  <c:v>6.10077412375239</c:v>
                </c:pt>
                <c:pt idx="2506">
                  <c:v>6.104083117987396</c:v>
                </c:pt>
                <c:pt idx="2507">
                  <c:v>6.107392944286525</c:v>
                </c:pt>
                <c:pt idx="2508">
                  <c:v>6.110703602858978</c:v>
                </c:pt>
                <c:pt idx="2509">
                  <c:v>6.114015093914039</c:v>
                </c:pt>
                <c:pt idx="2510">
                  <c:v>6.117327417661047</c:v>
                </c:pt>
                <c:pt idx="2511">
                  <c:v>6.120640574309379</c:v>
                </c:pt>
                <c:pt idx="2512">
                  <c:v>6.123954564068462</c:v>
                </c:pt>
                <c:pt idx="2513">
                  <c:v>6.127269387147837</c:v>
                </c:pt>
                <c:pt idx="2514">
                  <c:v>6.130585043756978</c:v>
                </c:pt>
                <c:pt idx="2515">
                  <c:v>6.133901534105537</c:v>
                </c:pt>
                <c:pt idx="2516">
                  <c:v>6.137218858403127</c:v>
                </c:pt>
                <c:pt idx="2517">
                  <c:v>6.140537016859445</c:v>
                </c:pt>
                <c:pt idx="2518">
                  <c:v>6.143856009684288</c:v>
                </c:pt>
                <c:pt idx="2519">
                  <c:v>6.147175837087397</c:v>
                </c:pt>
                <c:pt idx="2520">
                  <c:v>6.150496499278715</c:v>
                </c:pt>
                <c:pt idx="2521">
                  <c:v>6.153817996468073</c:v>
                </c:pt>
                <c:pt idx="2522">
                  <c:v>6.157140328865471</c:v>
                </c:pt>
                <c:pt idx="2523">
                  <c:v>6.160463496680951</c:v>
                </c:pt>
                <c:pt idx="2524">
                  <c:v>6.163787500124537</c:v>
                </c:pt>
                <c:pt idx="2525">
                  <c:v>6.167112339406364</c:v>
                </c:pt>
                <c:pt idx="2526">
                  <c:v>6.170438014736641</c:v>
                </c:pt>
                <c:pt idx="2527">
                  <c:v>6.173764526325549</c:v>
                </c:pt>
                <c:pt idx="2528">
                  <c:v>6.177091874383414</c:v>
                </c:pt>
                <c:pt idx="2529">
                  <c:v>6.180420059120538</c:v>
                </c:pt>
                <c:pt idx="2530">
                  <c:v>6.18374908074733</c:v>
                </c:pt>
                <c:pt idx="2531">
                  <c:v>6.187078939474198</c:v>
                </c:pt>
                <c:pt idx="2532">
                  <c:v>6.190409635511672</c:v>
                </c:pt>
                <c:pt idx="2533">
                  <c:v>6.193741169070281</c:v>
                </c:pt>
                <c:pt idx="2534">
                  <c:v>6.197073540360629</c:v>
                </c:pt>
                <c:pt idx="2535">
                  <c:v>6.200406749593367</c:v>
                </c:pt>
                <c:pt idx="2536">
                  <c:v>6.203740796979192</c:v>
                </c:pt>
                <c:pt idx="2537">
                  <c:v>6.207075682728872</c:v>
                </c:pt>
                <c:pt idx="2538">
                  <c:v>6.210411407053217</c:v>
                </c:pt>
                <c:pt idx="2539">
                  <c:v>6.213747970163087</c:v>
                </c:pt>
                <c:pt idx="2540">
                  <c:v>6.217085372269389</c:v>
                </c:pt>
                <c:pt idx="2541">
                  <c:v>6.220423613583132</c:v>
                </c:pt>
                <c:pt idx="2542">
                  <c:v>6.223762694315298</c:v>
                </c:pt>
                <c:pt idx="2543">
                  <c:v>6.227102614676975</c:v>
                </c:pt>
                <c:pt idx="2544">
                  <c:v>6.230443374879298</c:v>
                </c:pt>
                <c:pt idx="2545">
                  <c:v>6.233784975133446</c:v>
                </c:pt>
                <c:pt idx="2546">
                  <c:v>6.237127415650657</c:v>
                </c:pt>
                <c:pt idx="2547">
                  <c:v>6.240470696642211</c:v>
                </c:pt>
                <c:pt idx="2548">
                  <c:v>6.243814818319445</c:v>
                </c:pt>
                <c:pt idx="2549">
                  <c:v>6.247159780893794</c:v>
                </c:pt>
                <c:pt idx="2550">
                  <c:v>6.250505584576659</c:v>
                </c:pt>
                <c:pt idx="2551">
                  <c:v>6.253852229579564</c:v>
                </c:pt>
                <c:pt idx="2552">
                  <c:v>6.257199716114055</c:v>
                </c:pt>
                <c:pt idx="2553">
                  <c:v>6.260548044391745</c:v>
                </c:pt>
                <c:pt idx="2554">
                  <c:v>6.263897214624292</c:v>
                </c:pt>
                <c:pt idx="2555">
                  <c:v>6.267247227023407</c:v>
                </c:pt>
                <c:pt idx="2556">
                  <c:v>6.27059808180087</c:v>
                </c:pt>
                <c:pt idx="2557">
                  <c:v>6.273949779168483</c:v>
                </c:pt>
                <c:pt idx="2558">
                  <c:v>6.277302319338133</c:v>
                </c:pt>
                <c:pt idx="2559">
                  <c:v>6.280655702521745</c:v>
                </c:pt>
                <c:pt idx="2560">
                  <c:v>6.284009928931288</c:v>
                </c:pt>
                <c:pt idx="2561">
                  <c:v>6.28736499877882</c:v>
                </c:pt>
                <c:pt idx="2562">
                  <c:v>6.290720912276404</c:v>
                </c:pt>
                <c:pt idx="2563">
                  <c:v>6.294077669636183</c:v>
                </c:pt>
                <c:pt idx="2564">
                  <c:v>6.297435271070366</c:v>
                </c:pt>
                <c:pt idx="2565">
                  <c:v>6.300793716791198</c:v>
                </c:pt>
                <c:pt idx="2566">
                  <c:v>6.304153007010965</c:v>
                </c:pt>
                <c:pt idx="2567">
                  <c:v>6.307513141942028</c:v>
                </c:pt>
                <c:pt idx="2568">
                  <c:v>6.310874121796783</c:v>
                </c:pt>
                <c:pt idx="2569">
                  <c:v>6.314235946787706</c:v>
                </c:pt>
                <c:pt idx="2570">
                  <c:v>6.317598617127325</c:v>
                </c:pt>
                <c:pt idx="2571">
                  <c:v>6.320962133028182</c:v>
                </c:pt>
                <c:pt idx="2572">
                  <c:v>6.324326494702898</c:v>
                </c:pt>
                <c:pt idx="2573">
                  <c:v>6.327691702364158</c:v>
                </c:pt>
                <c:pt idx="2574">
                  <c:v>6.331057756224684</c:v>
                </c:pt>
                <c:pt idx="2575">
                  <c:v>6.334424656497241</c:v>
                </c:pt>
                <c:pt idx="2576">
                  <c:v>6.33779240339472</c:v>
                </c:pt>
                <c:pt idx="2577">
                  <c:v>6.34116099712995</c:v>
                </c:pt>
                <c:pt idx="2578">
                  <c:v>6.344530437915883</c:v>
                </c:pt>
                <c:pt idx="2579">
                  <c:v>6.347900725965545</c:v>
                </c:pt>
                <c:pt idx="2580">
                  <c:v>6.351271861491966</c:v>
                </c:pt>
                <c:pt idx="2581">
                  <c:v>6.35464384470824</c:v>
                </c:pt>
                <c:pt idx="2582">
                  <c:v>6.358016675827526</c:v>
                </c:pt>
                <c:pt idx="2583">
                  <c:v>6.361390355063053</c:v>
                </c:pt>
                <c:pt idx="2584">
                  <c:v>6.36476488262806</c:v>
                </c:pt>
                <c:pt idx="2585">
                  <c:v>6.368140258735867</c:v>
                </c:pt>
                <c:pt idx="2586">
                  <c:v>6.371516483599873</c:v>
                </c:pt>
                <c:pt idx="2587">
                  <c:v>6.374893557433467</c:v>
                </c:pt>
                <c:pt idx="2588">
                  <c:v>6.37827148045015</c:v>
                </c:pt>
                <c:pt idx="2589">
                  <c:v>6.381650252863432</c:v>
                </c:pt>
                <c:pt idx="2590">
                  <c:v>6.385029874886907</c:v>
                </c:pt>
                <c:pt idx="2591">
                  <c:v>6.388410346734235</c:v>
                </c:pt>
                <c:pt idx="2592">
                  <c:v>6.39179166861908</c:v>
                </c:pt>
                <c:pt idx="2593">
                  <c:v>6.395173840755191</c:v>
                </c:pt>
                <c:pt idx="2594">
                  <c:v>6.398556863356386</c:v>
                </c:pt>
                <c:pt idx="2595">
                  <c:v>6.40194073663653</c:v>
                </c:pt>
                <c:pt idx="2596">
                  <c:v>6.40532546080949</c:v>
                </c:pt>
                <c:pt idx="2597">
                  <c:v>6.408711036089247</c:v>
                </c:pt>
                <c:pt idx="2598">
                  <c:v>6.412097462689827</c:v>
                </c:pt>
                <c:pt idx="2599">
                  <c:v>6.415484740825273</c:v>
                </c:pt>
                <c:pt idx="2600">
                  <c:v>6.418872870709746</c:v>
                </c:pt>
                <c:pt idx="2601">
                  <c:v>6.422261852557392</c:v>
                </c:pt>
                <c:pt idx="2602">
                  <c:v>6.425651686582448</c:v>
                </c:pt>
                <c:pt idx="2603">
                  <c:v>6.429042372999204</c:v>
                </c:pt>
                <c:pt idx="2604">
                  <c:v>6.432433912021994</c:v>
                </c:pt>
                <c:pt idx="2605">
                  <c:v>6.435826303865213</c:v>
                </c:pt>
                <c:pt idx="2606">
                  <c:v>6.43921954874331</c:v>
                </c:pt>
                <c:pt idx="2607">
                  <c:v>6.442613646870775</c:v>
                </c:pt>
                <c:pt idx="2608">
                  <c:v>6.446008598462173</c:v>
                </c:pt>
                <c:pt idx="2609">
                  <c:v>6.44940440373211</c:v>
                </c:pt>
                <c:pt idx="2610">
                  <c:v>6.452801062895235</c:v>
                </c:pt>
                <c:pt idx="2611">
                  <c:v>6.456198576166273</c:v>
                </c:pt>
                <c:pt idx="2612">
                  <c:v>6.459596943760012</c:v>
                </c:pt>
                <c:pt idx="2613">
                  <c:v>6.46299616589125</c:v>
                </c:pt>
                <c:pt idx="2614">
                  <c:v>6.466396242774877</c:v>
                </c:pt>
                <c:pt idx="2615">
                  <c:v>6.46979717462582</c:v>
                </c:pt>
                <c:pt idx="2616">
                  <c:v>6.47319896165907</c:v>
                </c:pt>
                <c:pt idx="2617">
                  <c:v>6.47660160408966</c:v>
                </c:pt>
                <c:pt idx="2618">
                  <c:v>6.480005102132698</c:v>
                </c:pt>
                <c:pt idx="2619">
                  <c:v>6.48340945600331</c:v>
                </c:pt>
                <c:pt idx="2620">
                  <c:v>6.486814665916714</c:v>
                </c:pt>
                <c:pt idx="2621">
                  <c:v>6.490220732088173</c:v>
                </c:pt>
                <c:pt idx="2622">
                  <c:v>6.493627654732983</c:v>
                </c:pt>
                <c:pt idx="2623">
                  <c:v>6.497035434066515</c:v>
                </c:pt>
                <c:pt idx="2624">
                  <c:v>6.500444070304186</c:v>
                </c:pt>
                <c:pt idx="2625">
                  <c:v>6.503853563661472</c:v>
                </c:pt>
                <c:pt idx="2626">
                  <c:v>6.5072639143539</c:v>
                </c:pt>
                <c:pt idx="2627">
                  <c:v>6.510675122597045</c:v>
                </c:pt>
                <c:pt idx="2628">
                  <c:v>6.514087188606545</c:v>
                </c:pt>
                <c:pt idx="2629">
                  <c:v>6.517500112598102</c:v>
                </c:pt>
                <c:pt idx="2630">
                  <c:v>6.520913894787437</c:v>
                </c:pt>
                <c:pt idx="2631">
                  <c:v>6.524328535390381</c:v>
                </c:pt>
                <c:pt idx="2632">
                  <c:v>6.527744034622756</c:v>
                </c:pt>
                <c:pt idx="2633">
                  <c:v>6.531160392700487</c:v>
                </c:pt>
                <c:pt idx="2634">
                  <c:v>6.534577609839522</c:v>
                </c:pt>
                <c:pt idx="2635">
                  <c:v>6.537995686255885</c:v>
                </c:pt>
                <c:pt idx="2636">
                  <c:v>6.541414622165647</c:v>
                </c:pt>
                <c:pt idx="2637">
                  <c:v>6.544834417784926</c:v>
                </c:pt>
                <c:pt idx="2638">
                  <c:v>6.548255073329905</c:v>
                </c:pt>
                <c:pt idx="2639">
                  <c:v>6.551676589016816</c:v>
                </c:pt>
                <c:pt idx="2640">
                  <c:v>6.555098965061946</c:v>
                </c:pt>
                <c:pt idx="2641">
                  <c:v>6.558522201681637</c:v>
                </c:pt>
                <c:pt idx="2642">
                  <c:v>6.561946299092284</c:v>
                </c:pt>
                <c:pt idx="2643">
                  <c:v>6.565371257510336</c:v>
                </c:pt>
                <c:pt idx="2644">
                  <c:v>6.568797077152301</c:v>
                </c:pt>
                <c:pt idx="2645">
                  <c:v>6.57222375823474</c:v>
                </c:pt>
                <c:pt idx="2646">
                  <c:v>6.575651300974263</c:v>
                </c:pt>
                <c:pt idx="2647">
                  <c:v>6.57907970558754</c:v>
                </c:pt>
                <c:pt idx="2648">
                  <c:v>6.582508972291285</c:v>
                </c:pt>
                <c:pt idx="2649">
                  <c:v>6.585939101302291</c:v>
                </c:pt>
                <c:pt idx="2650">
                  <c:v>6.58937009283738</c:v>
                </c:pt>
                <c:pt idx="2651">
                  <c:v>6.592801947113434</c:v>
                </c:pt>
                <c:pt idx="2652">
                  <c:v>6.596234664347405</c:v>
                </c:pt>
                <c:pt idx="2653">
                  <c:v>6.59966824475629</c:v>
                </c:pt>
                <c:pt idx="2654">
                  <c:v>6.603102688557124</c:v>
                </c:pt>
                <c:pt idx="2655">
                  <c:v>6.606537995967022</c:v>
                </c:pt>
                <c:pt idx="2656">
                  <c:v>6.609974167203139</c:v>
                </c:pt>
                <c:pt idx="2657">
                  <c:v>6.613411202482688</c:v>
                </c:pt>
                <c:pt idx="2658">
                  <c:v>6.616849102022947</c:v>
                </c:pt>
                <c:pt idx="2659">
                  <c:v>6.62028786604121</c:v>
                </c:pt>
                <c:pt idx="2660">
                  <c:v>6.62372749475491</c:v>
                </c:pt>
                <c:pt idx="2661">
                  <c:v>6.627167988381426</c:v>
                </c:pt>
                <c:pt idx="2662">
                  <c:v>6.63060934713827</c:v>
                </c:pt>
                <c:pt idx="2663">
                  <c:v>6.634051571242964</c:v>
                </c:pt>
                <c:pt idx="2664">
                  <c:v>6.637494660913138</c:v>
                </c:pt>
                <c:pt idx="2665">
                  <c:v>6.640938616366396</c:v>
                </c:pt>
                <c:pt idx="2666">
                  <c:v>6.644383437820505</c:v>
                </c:pt>
                <c:pt idx="2667">
                  <c:v>6.64782912549318</c:v>
                </c:pt>
                <c:pt idx="2668">
                  <c:v>6.651275679602238</c:v>
                </c:pt>
                <c:pt idx="2669">
                  <c:v>6.654723100365563</c:v>
                </c:pt>
                <c:pt idx="2670">
                  <c:v>6.658171388001078</c:v>
                </c:pt>
                <c:pt idx="2671">
                  <c:v>6.66162054272675</c:v>
                </c:pt>
                <c:pt idx="2672">
                  <c:v>6.665070564760636</c:v>
                </c:pt>
                <c:pt idx="2673">
                  <c:v>6.668521454320809</c:v>
                </c:pt>
                <c:pt idx="2674">
                  <c:v>6.671973211625406</c:v>
                </c:pt>
                <c:pt idx="2675">
                  <c:v>6.675425836892648</c:v>
                </c:pt>
                <c:pt idx="2676">
                  <c:v>6.678879330340784</c:v>
                </c:pt>
                <c:pt idx="2677">
                  <c:v>6.682333692188108</c:v>
                </c:pt>
                <c:pt idx="2678">
                  <c:v>6.685788922652986</c:v>
                </c:pt>
                <c:pt idx="2679">
                  <c:v>6.689245021953852</c:v>
                </c:pt>
                <c:pt idx="2680">
                  <c:v>6.692701990309164</c:v>
                </c:pt>
                <c:pt idx="2681">
                  <c:v>6.696159827937443</c:v>
                </c:pt>
                <c:pt idx="2682">
                  <c:v>6.69961853505731</c:v>
                </c:pt>
                <c:pt idx="2683">
                  <c:v>6.703078111887372</c:v>
                </c:pt>
                <c:pt idx="2684">
                  <c:v>6.706538558646324</c:v>
                </c:pt>
                <c:pt idx="2685">
                  <c:v>6.709999875552919</c:v>
                </c:pt>
                <c:pt idx="2686">
                  <c:v>6.713462062825961</c:v>
                </c:pt>
                <c:pt idx="2687">
                  <c:v>6.716925120684305</c:v>
                </c:pt>
                <c:pt idx="2688">
                  <c:v>6.72038904934687</c:v>
                </c:pt>
                <c:pt idx="2689">
                  <c:v>6.723853849032618</c:v>
                </c:pt>
                <c:pt idx="2690">
                  <c:v>6.727319519960575</c:v>
                </c:pt>
                <c:pt idx="2691">
                  <c:v>6.730786062349825</c:v>
                </c:pt>
                <c:pt idx="2692">
                  <c:v>6.734253476419488</c:v>
                </c:pt>
                <c:pt idx="2693">
                  <c:v>6.737721762388771</c:v>
                </c:pt>
                <c:pt idx="2694">
                  <c:v>6.7411909204769</c:v>
                </c:pt>
                <c:pt idx="2695">
                  <c:v>6.744660950903187</c:v>
                </c:pt>
                <c:pt idx="2696">
                  <c:v>6.748131853886971</c:v>
                </c:pt>
                <c:pt idx="2697">
                  <c:v>6.751603629647687</c:v>
                </c:pt>
                <c:pt idx="2698">
                  <c:v>6.755076278404767</c:v>
                </c:pt>
                <c:pt idx="2699">
                  <c:v>6.758549800377755</c:v>
                </c:pt>
                <c:pt idx="2700">
                  <c:v>6.762024195786223</c:v>
                </c:pt>
                <c:pt idx="2701">
                  <c:v>6.765499464849791</c:v>
                </c:pt>
                <c:pt idx="2702">
                  <c:v>6.768975607788137</c:v>
                </c:pt>
                <c:pt idx="2703">
                  <c:v>6.772452624821036</c:v>
                </c:pt>
                <c:pt idx="2704">
                  <c:v>6.775930516168236</c:v>
                </c:pt>
                <c:pt idx="2705">
                  <c:v>6.77940928204964</c:v>
                </c:pt>
                <c:pt idx="2706">
                  <c:v>6.782888922685108</c:v>
                </c:pt>
                <c:pt idx="2707">
                  <c:v>6.78636943829463</c:v>
                </c:pt>
                <c:pt idx="2708">
                  <c:v>6.789850829098206</c:v>
                </c:pt>
                <c:pt idx="2709">
                  <c:v>6.793333095315917</c:v>
                </c:pt>
                <c:pt idx="2710">
                  <c:v>6.796816237167881</c:v>
                </c:pt>
                <c:pt idx="2711">
                  <c:v>6.80030025487431</c:v>
                </c:pt>
                <c:pt idx="2712">
                  <c:v>6.803785148655398</c:v>
                </c:pt>
                <c:pt idx="2713">
                  <c:v>6.807270918731485</c:v>
                </c:pt>
                <c:pt idx="2714">
                  <c:v>6.810757565322888</c:v>
                </c:pt>
                <c:pt idx="2715">
                  <c:v>6.81424508865002</c:v>
                </c:pt>
                <c:pt idx="2716">
                  <c:v>6.81773348893334</c:v>
                </c:pt>
                <c:pt idx="2717">
                  <c:v>6.821222766393367</c:v>
                </c:pt>
                <c:pt idx="2718">
                  <c:v>6.824712921250665</c:v>
                </c:pt>
                <c:pt idx="2719">
                  <c:v>6.828203953725865</c:v>
                </c:pt>
                <c:pt idx="2720">
                  <c:v>6.83169586403965</c:v>
                </c:pt>
                <c:pt idx="2721">
                  <c:v>6.835188652412746</c:v>
                </c:pt>
                <c:pt idx="2722">
                  <c:v>6.83868231906597</c:v>
                </c:pt>
                <c:pt idx="2723">
                  <c:v>6.842176864220145</c:v>
                </c:pt>
                <c:pt idx="2724">
                  <c:v>6.845672288096191</c:v>
                </c:pt>
                <c:pt idx="2725">
                  <c:v>6.849168590915058</c:v>
                </c:pt>
                <c:pt idx="2726">
                  <c:v>6.852665772897765</c:v>
                </c:pt>
                <c:pt idx="2727">
                  <c:v>6.856163834265381</c:v>
                </c:pt>
                <c:pt idx="2728">
                  <c:v>6.859662775239033</c:v>
                </c:pt>
                <c:pt idx="2729">
                  <c:v>6.863162596039896</c:v>
                </c:pt>
                <c:pt idx="2730">
                  <c:v>6.866663296889218</c:v>
                </c:pt>
                <c:pt idx="2731">
                  <c:v>6.870164878008275</c:v>
                </c:pt>
                <c:pt idx="2732">
                  <c:v>6.87366733961845</c:v>
                </c:pt>
                <c:pt idx="2733">
                  <c:v>6.877170681941115</c:v>
                </c:pt>
                <c:pt idx="2734">
                  <c:v>6.880674905197736</c:v>
                </c:pt>
                <c:pt idx="2735">
                  <c:v>6.884180009609826</c:v>
                </c:pt>
                <c:pt idx="2736">
                  <c:v>6.887685995398975</c:v>
                </c:pt>
                <c:pt idx="2737">
                  <c:v>6.891192862786783</c:v>
                </c:pt>
                <c:pt idx="2738">
                  <c:v>6.894700611994965</c:v>
                </c:pt>
                <c:pt idx="2739">
                  <c:v>6.89820924324523</c:v>
                </c:pt>
                <c:pt idx="2740">
                  <c:v>6.901718756759385</c:v>
                </c:pt>
                <c:pt idx="2741">
                  <c:v>6.90522915275928</c:v>
                </c:pt>
                <c:pt idx="2742">
                  <c:v>6.908740431466811</c:v>
                </c:pt>
                <c:pt idx="2743">
                  <c:v>6.912252593103952</c:v>
                </c:pt>
                <c:pt idx="2744">
                  <c:v>6.915765637892715</c:v>
                </c:pt>
                <c:pt idx="2745">
                  <c:v>6.919279566055176</c:v>
                </c:pt>
                <c:pt idx="2746">
                  <c:v>6.922794377813448</c:v>
                </c:pt>
                <c:pt idx="2747">
                  <c:v>6.926310073389748</c:v>
                </c:pt>
                <c:pt idx="2748">
                  <c:v>6.929826653006295</c:v>
                </c:pt>
                <c:pt idx="2749">
                  <c:v>6.933344116885387</c:v>
                </c:pt>
                <c:pt idx="2750">
                  <c:v>6.93686246524938</c:v>
                </c:pt>
                <c:pt idx="2751">
                  <c:v>6.940381698320678</c:v>
                </c:pt>
                <c:pt idx="2752">
                  <c:v>6.943901816321746</c:v>
                </c:pt>
                <c:pt idx="2753">
                  <c:v>6.947422819475108</c:v>
                </c:pt>
                <c:pt idx="2754">
                  <c:v>6.95094470800334</c:v>
                </c:pt>
                <c:pt idx="2755">
                  <c:v>6.954467482129072</c:v>
                </c:pt>
                <c:pt idx="2756">
                  <c:v>6.95799114207499</c:v>
                </c:pt>
                <c:pt idx="2757">
                  <c:v>6.961515688063846</c:v>
                </c:pt>
                <c:pt idx="2758">
                  <c:v>6.965041120318434</c:v>
                </c:pt>
                <c:pt idx="2759">
                  <c:v>6.96856743906161</c:v>
                </c:pt>
                <c:pt idx="2760">
                  <c:v>6.972094644516289</c:v>
                </c:pt>
                <c:pt idx="2761">
                  <c:v>6.975622736905438</c:v>
                </c:pt>
                <c:pt idx="2762">
                  <c:v>6.97915171645208</c:v>
                </c:pt>
                <c:pt idx="2763">
                  <c:v>6.982681583379298</c:v>
                </c:pt>
                <c:pt idx="2764">
                  <c:v>6.986212337910228</c:v>
                </c:pt>
                <c:pt idx="2765">
                  <c:v>6.98974398026807</c:v>
                </c:pt>
                <c:pt idx="2766">
                  <c:v>6.993276510676049</c:v>
                </c:pt>
                <c:pt idx="2767">
                  <c:v>6.996809929357489</c:v>
                </c:pt>
                <c:pt idx="2768">
                  <c:v>7.000344236535745</c:v>
                </c:pt>
                <c:pt idx="2769">
                  <c:v>7.003879432434255</c:v>
                </c:pt>
                <c:pt idx="2770">
                  <c:v>7.007415517276445</c:v>
                </c:pt>
                <c:pt idx="2771">
                  <c:v>7.010952491285908</c:v>
                </c:pt>
                <c:pt idx="2772">
                  <c:v>7.014490354686187</c:v>
                </c:pt>
                <c:pt idx="2773">
                  <c:v>7.018029107700926</c:v>
                </c:pt>
                <c:pt idx="2774">
                  <c:v>7.02156875055383</c:v>
                </c:pt>
                <c:pt idx="2775">
                  <c:v>7.025109283468655</c:v>
                </c:pt>
                <c:pt idx="2776">
                  <c:v>7.028650706669207</c:v>
                </c:pt>
                <c:pt idx="2777">
                  <c:v>7.032193020379362</c:v>
                </c:pt>
                <c:pt idx="2778">
                  <c:v>7.035736224823037</c:v>
                </c:pt>
                <c:pt idx="2779">
                  <c:v>7.039280320224206</c:v>
                </c:pt>
                <c:pt idx="2780">
                  <c:v>7.042825306806908</c:v>
                </c:pt>
                <c:pt idx="2781">
                  <c:v>7.046371184795257</c:v>
                </c:pt>
                <c:pt idx="2782">
                  <c:v>7.049917954413372</c:v>
                </c:pt>
                <c:pt idx="2783">
                  <c:v>7.053465615885472</c:v>
                </c:pt>
                <c:pt idx="2784">
                  <c:v>7.057014169435799</c:v>
                </c:pt>
                <c:pt idx="2785">
                  <c:v>7.060563615288722</c:v>
                </c:pt>
                <c:pt idx="2786">
                  <c:v>7.064113953668548</c:v>
                </c:pt>
                <c:pt idx="2787">
                  <c:v>7.06766518479977</c:v>
                </c:pt>
                <c:pt idx="2788">
                  <c:v>7.071217308906827</c:v>
                </c:pt>
                <c:pt idx="2789">
                  <c:v>7.074770326214285</c:v>
                </c:pt>
                <c:pt idx="2790">
                  <c:v>7.078324236946735</c:v>
                </c:pt>
                <c:pt idx="2791">
                  <c:v>7.081879041328847</c:v>
                </c:pt>
                <c:pt idx="2792">
                  <c:v>7.085434739585313</c:v>
                </c:pt>
                <c:pt idx="2793">
                  <c:v>7.088991331940933</c:v>
                </c:pt>
                <c:pt idx="2794">
                  <c:v>7.092548818620491</c:v>
                </c:pt>
                <c:pt idx="2795">
                  <c:v>7.09610719984892</c:v>
                </c:pt>
                <c:pt idx="2796">
                  <c:v>7.09966647585112</c:v>
                </c:pt>
                <c:pt idx="2797">
                  <c:v>7.1032266468521</c:v>
                </c:pt>
                <c:pt idx="2798">
                  <c:v>7.106787713076907</c:v>
                </c:pt>
                <c:pt idx="2799">
                  <c:v>7.110349674750658</c:v>
                </c:pt>
                <c:pt idx="2800">
                  <c:v>7.113912532098501</c:v>
                </c:pt>
                <c:pt idx="2801">
                  <c:v>7.117476285345695</c:v>
                </c:pt>
                <c:pt idx="2802">
                  <c:v>7.121040934717477</c:v>
                </c:pt>
                <c:pt idx="2803">
                  <c:v>7.124606480439208</c:v>
                </c:pt>
                <c:pt idx="2804">
                  <c:v>7.128172922736264</c:v>
                </c:pt>
                <c:pt idx="2805">
                  <c:v>7.131740261834116</c:v>
                </c:pt>
                <c:pt idx="2806">
                  <c:v>7.135308497958246</c:v>
                </c:pt>
                <c:pt idx="2807">
                  <c:v>7.138877631334227</c:v>
                </c:pt>
                <c:pt idx="2808">
                  <c:v>7.142447662187676</c:v>
                </c:pt>
                <c:pt idx="2809">
                  <c:v>7.146018590744264</c:v>
                </c:pt>
                <c:pt idx="2810">
                  <c:v>7.149590417229732</c:v>
                </c:pt>
                <c:pt idx="2811">
                  <c:v>7.15316314186986</c:v>
                </c:pt>
                <c:pt idx="2812">
                  <c:v>7.156736764890494</c:v>
                </c:pt>
                <c:pt idx="2813">
                  <c:v>7.160311286517541</c:v>
                </c:pt>
                <c:pt idx="2814">
                  <c:v>7.163886706976965</c:v>
                </c:pt>
                <c:pt idx="2815">
                  <c:v>7.167463026494786</c:v>
                </c:pt>
                <c:pt idx="2816">
                  <c:v>7.171040245297064</c:v>
                </c:pt>
                <c:pt idx="2817">
                  <c:v>7.174618363609929</c:v>
                </c:pt>
                <c:pt idx="2818">
                  <c:v>7.178197381659572</c:v>
                </c:pt>
                <c:pt idx="2819">
                  <c:v>7.181777299672234</c:v>
                </c:pt>
                <c:pt idx="2820">
                  <c:v>7.185358117874221</c:v>
                </c:pt>
                <c:pt idx="2821">
                  <c:v>7.188939836491875</c:v>
                </c:pt>
                <c:pt idx="2822">
                  <c:v>7.192522455751645</c:v>
                </c:pt>
                <c:pt idx="2823">
                  <c:v>7.196105975879965</c:v>
                </c:pt>
                <c:pt idx="2824">
                  <c:v>7.199690397103382</c:v>
                </c:pt>
                <c:pt idx="2825">
                  <c:v>7.203275719648474</c:v>
                </c:pt>
                <c:pt idx="2826">
                  <c:v>7.20686194374189</c:v>
                </c:pt>
                <c:pt idx="2827">
                  <c:v>7.210449069610318</c:v>
                </c:pt>
                <c:pt idx="2828">
                  <c:v>7.214037097480523</c:v>
                </c:pt>
                <c:pt idx="2829">
                  <c:v>7.217626027579318</c:v>
                </c:pt>
                <c:pt idx="2830">
                  <c:v>7.221215860133571</c:v>
                </c:pt>
                <c:pt idx="2831">
                  <c:v>7.224806595370207</c:v>
                </c:pt>
                <c:pt idx="2832">
                  <c:v>7.228398233516216</c:v>
                </c:pt>
                <c:pt idx="2833">
                  <c:v>7.23199077479864</c:v>
                </c:pt>
                <c:pt idx="2834">
                  <c:v>7.235584219444567</c:v>
                </c:pt>
                <c:pt idx="2835">
                  <c:v>7.239178567681165</c:v>
                </c:pt>
                <c:pt idx="2836">
                  <c:v>7.242773819735636</c:v>
                </c:pt>
                <c:pt idx="2837">
                  <c:v>7.246369975835254</c:v>
                </c:pt>
                <c:pt idx="2838">
                  <c:v>7.24996703620735</c:v>
                </c:pt>
                <c:pt idx="2839">
                  <c:v>7.2535650010793</c:v>
                </c:pt>
                <c:pt idx="2840">
                  <c:v>7.257163870678548</c:v>
                </c:pt>
                <c:pt idx="2841">
                  <c:v>7.26076364523261</c:v>
                </c:pt>
                <c:pt idx="2842">
                  <c:v>7.264364324969009</c:v>
                </c:pt>
                <c:pt idx="2843">
                  <c:v>7.267965910115373</c:v>
                </c:pt>
                <c:pt idx="2844">
                  <c:v>7.271568400899393</c:v>
                </c:pt>
                <c:pt idx="2845">
                  <c:v>7.275171797548767</c:v>
                </c:pt>
                <c:pt idx="2846">
                  <c:v>7.27877610029129</c:v>
                </c:pt>
                <c:pt idx="2847">
                  <c:v>7.282381309354804</c:v>
                </c:pt>
                <c:pt idx="2848">
                  <c:v>7.285987424967205</c:v>
                </c:pt>
                <c:pt idx="2849">
                  <c:v>7.289594447356446</c:v>
                </c:pt>
                <c:pt idx="2850">
                  <c:v>7.29320237675057</c:v>
                </c:pt>
                <c:pt idx="2851">
                  <c:v>7.296811213377611</c:v>
                </c:pt>
                <c:pt idx="2852">
                  <c:v>7.300420957465703</c:v>
                </c:pt>
                <c:pt idx="2853">
                  <c:v>7.304031609243061</c:v>
                </c:pt>
                <c:pt idx="2854">
                  <c:v>7.307643168937901</c:v>
                </c:pt>
                <c:pt idx="2855">
                  <c:v>7.311255636778529</c:v>
                </c:pt>
                <c:pt idx="2856">
                  <c:v>7.314869012993306</c:v>
                </c:pt>
                <c:pt idx="2857">
                  <c:v>7.318483297810646</c:v>
                </c:pt>
                <c:pt idx="2858">
                  <c:v>7.32209849145902</c:v>
                </c:pt>
                <c:pt idx="2859">
                  <c:v>7.325714594166953</c:v>
                </c:pt>
                <c:pt idx="2860">
                  <c:v>7.329331606163064</c:v>
                </c:pt>
                <c:pt idx="2861">
                  <c:v>7.332949527675947</c:v>
                </c:pt>
                <c:pt idx="2862">
                  <c:v>7.336568358934361</c:v>
                </c:pt>
                <c:pt idx="2863">
                  <c:v>7.340188100167026</c:v>
                </c:pt>
                <c:pt idx="2864">
                  <c:v>7.343808751602772</c:v>
                </c:pt>
                <c:pt idx="2865">
                  <c:v>7.347430313470467</c:v>
                </c:pt>
                <c:pt idx="2866">
                  <c:v>7.35105278599907</c:v>
                </c:pt>
                <c:pt idx="2867">
                  <c:v>7.354676169417535</c:v>
                </c:pt>
                <c:pt idx="2868">
                  <c:v>7.35830046395493</c:v>
                </c:pt>
                <c:pt idx="2869">
                  <c:v>7.361925669840355</c:v>
                </c:pt>
                <c:pt idx="2870">
                  <c:v>7.365551787302984</c:v>
                </c:pt>
                <c:pt idx="2871">
                  <c:v>7.369178816572035</c:v>
                </c:pt>
                <c:pt idx="2872">
                  <c:v>7.372806757876772</c:v>
                </c:pt>
                <c:pt idx="2873">
                  <c:v>7.376435611446555</c:v>
                </c:pt>
                <c:pt idx="2874">
                  <c:v>7.38006537751075</c:v>
                </c:pt>
                <c:pt idx="2875">
                  <c:v>7.383696056298836</c:v>
                </c:pt>
                <c:pt idx="2876">
                  <c:v>7.3873276480403</c:v>
                </c:pt>
                <c:pt idx="2877">
                  <c:v>7.390960152964723</c:v>
                </c:pt>
                <c:pt idx="2878">
                  <c:v>7.394593571301709</c:v>
                </c:pt>
                <c:pt idx="2879">
                  <c:v>7.398227903280983</c:v>
                </c:pt>
                <c:pt idx="2880">
                  <c:v>7.40186314913225</c:v>
                </c:pt>
                <c:pt idx="2881">
                  <c:v>7.405499309085307</c:v>
                </c:pt>
                <c:pt idx="2882">
                  <c:v>7.409136383370022</c:v>
                </c:pt>
                <c:pt idx="2883">
                  <c:v>7.412774372216305</c:v>
                </c:pt>
                <c:pt idx="2884">
                  <c:v>7.416413275854131</c:v>
                </c:pt>
                <c:pt idx="2885">
                  <c:v>7.42005309451353</c:v>
                </c:pt>
                <c:pt idx="2886">
                  <c:v>7.423693828424577</c:v>
                </c:pt>
                <c:pt idx="2887">
                  <c:v>7.427335477817417</c:v>
                </c:pt>
                <c:pt idx="2888">
                  <c:v>7.430978042922281</c:v>
                </c:pt>
                <c:pt idx="2889">
                  <c:v>7.434621523969403</c:v>
                </c:pt>
                <c:pt idx="2890">
                  <c:v>7.43826592118911</c:v>
                </c:pt>
                <c:pt idx="2891">
                  <c:v>7.441911234811764</c:v>
                </c:pt>
                <c:pt idx="2892">
                  <c:v>7.445557465067822</c:v>
                </c:pt>
                <c:pt idx="2893">
                  <c:v>7.44920461218776</c:v>
                </c:pt>
                <c:pt idx="2894">
                  <c:v>7.45285267640214</c:v>
                </c:pt>
                <c:pt idx="2895">
                  <c:v>7.456501657941562</c:v>
                </c:pt>
                <c:pt idx="2896">
                  <c:v>7.460151557036681</c:v>
                </c:pt>
                <c:pt idx="2897">
                  <c:v>7.463802373918263</c:v>
                </c:pt>
                <c:pt idx="2898">
                  <c:v>7.467454108817037</c:v>
                </c:pt>
                <c:pt idx="2899">
                  <c:v>7.47110676196389</c:v>
                </c:pt>
                <c:pt idx="2900">
                  <c:v>7.47476033358969</c:v>
                </c:pt>
                <c:pt idx="2901">
                  <c:v>7.478414823925394</c:v>
                </c:pt>
                <c:pt idx="2902">
                  <c:v>7.482070233202036</c:v>
                </c:pt>
                <c:pt idx="2903">
                  <c:v>7.485726561650672</c:v>
                </c:pt>
                <c:pt idx="2904">
                  <c:v>7.48938380950244</c:v>
                </c:pt>
                <c:pt idx="2905">
                  <c:v>7.493041976988526</c:v>
                </c:pt>
                <c:pt idx="2906">
                  <c:v>7.49670106434018</c:v>
                </c:pt>
                <c:pt idx="2907">
                  <c:v>7.500361071788701</c:v>
                </c:pt>
                <c:pt idx="2908">
                  <c:v>7.504021999565445</c:v>
                </c:pt>
                <c:pt idx="2909">
                  <c:v>7.507683847901866</c:v>
                </c:pt>
                <c:pt idx="2910">
                  <c:v>7.511346617029409</c:v>
                </c:pt>
                <c:pt idx="2911">
                  <c:v>7.515010307179629</c:v>
                </c:pt>
                <c:pt idx="2912">
                  <c:v>7.518674918584122</c:v>
                </c:pt>
                <c:pt idx="2913">
                  <c:v>7.522340451474531</c:v>
                </c:pt>
                <c:pt idx="2914">
                  <c:v>7.526006906082578</c:v>
                </c:pt>
                <c:pt idx="2915">
                  <c:v>7.529674282640031</c:v>
                </c:pt>
                <c:pt idx="2916">
                  <c:v>7.53334258137873</c:v>
                </c:pt>
                <c:pt idx="2917">
                  <c:v>7.537011802530529</c:v>
                </c:pt>
                <c:pt idx="2918">
                  <c:v>7.540681946327401</c:v>
                </c:pt>
                <c:pt idx="2919">
                  <c:v>7.544353013001361</c:v>
                </c:pt>
                <c:pt idx="2920">
                  <c:v>7.548025002784447</c:v>
                </c:pt>
                <c:pt idx="2921">
                  <c:v>7.55169791590879</c:v>
                </c:pt>
                <c:pt idx="2922">
                  <c:v>7.555371752606565</c:v>
                </c:pt>
                <c:pt idx="2923">
                  <c:v>7.559046513110012</c:v>
                </c:pt>
                <c:pt idx="2924">
                  <c:v>7.56272219765143</c:v>
                </c:pt>
                <c:pt idx="2925">
                  <c:v>7.566398806463168</c:v>
                </c:pt>
                <c:pt idx="2926">
                  <c:v>7.570076339777637</c:v>
                </c:pt>
                <c:pt idx="2927">
                  <c:v>7.573754797827315</c:v>
                </c:pt>
                <c:pt idx="2928">
                  <c:v>7.577434180844728</c:v>
                </c:pt>
                <c:pt idx="2929">
                  <c:v>7.581114489062465</c:v>
                </c:pt>
                <c:pt idx="2930">
                  <c:v>7.584795722713171</c:v>
                </c:pt>
                <c:pt idx="2931">
                  <c:v>7.588477882029551</c:v>
                </c:pt>
                <c:pt idx="2932">
                  <c:v>7.592160967244371</c:v>
                </c:pt>
                <c:pt idx="2933">
                  <c:v>7.595844978590437</c:v>
                </c:pt>
                <c:pt idx="2934">
                  <c:v>7.599529916300671</c:v>
                </c:pt>
                <c:pt idx="2935">
                  <c:v>7.603215780607972</c:v>
                </c:pt>
                <c:pt idx="2936">
                  <c:v>7.60690257174534</c:v>
                </c:pt>
                <c:pt idx="2937">
                  <c:v>7.610590289945851</c:v>
                </c:pt>
                <c:pt idx="2938">
                  <c:v>7.614278935442622</c:v>
                </c:pt>
                <c:pt idx="2939">
                  <c:v>7.6179685084688</c:v>
                </c:pt>
                <c:pt idx="2940">
                  <c:v>7.621659009257648</c:v>
                </c:pt>
                <c:pt idx="2941">
                  <c:v>7.625350438042425</c:v>
                </c:pt>
                <c:pt idx="2942">
                  <c:v>7.629042795056513</c:v>
                </c:pt>
                <c:pt idx="2943">
                  <c:v>7.632736080533295</c:v>
                </c:pt>
                <c:pt idx="2944">
                  <c:v>7.636430294706248</c:v>
                </c:pt>
                <c:pt idx="2945">
                  <c:v>7.640125437808889</c:v>
                </c:pt>
                <c:pt idx="2946">
                  <c:v>7.643821510074828</c:v>
                </c:pt>
                <c:pt idx="2947">
                  <c:v>7.647518511737672</c:v>
                </c:pt>
                <c:pt idx="2948">
                  <c:v>7.651216443031158</c:v>
                </c:pt>
                <c:pt idx="2949">
                  <c:v>7.654915304189005</c:v>
                </c:pt>
                <c:pt idx="2950">
                  <c:v>7.658615095445087</c:v>
                </c:pt>
                <c:pt idx="2951">
                  <c:v>7.662315817033223</c:v>
                </c:pt>
                <c:pt idx="2952">
                  <c:v>7.666017469187395</c:v>
                </c:pt>
                <c:pt idx="2953">
                  <c:v>7.669720052141596</c:v>
                </c:pt>
                <c:pt idx="2954">
                  <c:v>7.673423566129847</c:v>
                </c:pt>
                <c:pt idx="2955">
                  <c:v>7.677128011386284</c:v>
                </c:pt>
                <c:pt idx="2956">
                  <c:v>7.680833388145078</c:v>
                </c:pt>
                <c:pt idx="2957">
                  <c:v>7.684539696640457</c:v>
                </c:pt>
                <c:pt idx="2958">
                  <c:v>7.688246937106724</c:v>
                </c:pt>
                <c:pt idx="2959">
                  <c:v>7.691955109778203</c:v>
                </c:pt>
                <c:pt idx="2960">
                  <c:v>7.695664214889328</c:v>
                </c:pt>
                <c:pt idx="2961">
                  <c:v>7.699374252674548</c:v>
                </c:pt>
                <c:pt idx="2962">
                  <c:v>7.703085223368395</c:v>
                </c:pt>
                <c:pt idx="2963">
                  <c:v>7.706797127205457</c:v>
                </c:pt>
                <c:pt idx="2964">
                  <c:v>7.71050996442037</c:v>
                </c:pt>
                <c:pt idx="2965">
                  <c:v>7.71422373524784</c:v>
                </c:pt>
                <c:pt idx="2966">
                  <c:v>7.717938439922634</c:v>
                </c:pt>
                <c:pt idx="2967">
                  <c:v>7.721654078679567</c:v>
                </c:pt>
                <c:pt idx="2968">
                  <c:v>7.725370651753522</c:v>
                </c:pt>
                <c:pt idx="2969">
                  <c:v>7.72908815937943</c:v>
                </c:pt>
                <c:pt idx="2970">
                  <c:v>7.732806601792305</c:v>
                </c:pt>
                <c:pt idx="2971">
                  <c:v>7.736525979227188</c:v>
                </c:pt>
                <c:pt idx="2972">
                  <c:v>7.74024629191921</c:v>
                </c:pt>
                <c:pt idx="2973">
                  <c:v>7.743967540103531</c:v>
                </c:pt>
                <c:pt idx="2974">
                  <c:v>7.747689724015396</c:v>
                </c:pt>
                <c:pt idx="2975">
                  <c:v>7.751412843890096</c:v>
                </c:pt>
                <c:pt idx="2976">
                  <c:v>7.755136899962975</c:v>
                </c:pt>
                <c:pt idx="2977">
                  <c:v>7.758861892469467</c:v>
                </c:pt>
                <c:pt idx="2978">
                  <c:v>7.762587821645005</c:v>
                </c:pt>
                <c:pt idx="2979">
                  <c:v>7.766314687725178</c:v>
                </c:pt>
                <c:pt idx="2980">
                  <c:v>7.77004249094553</c:v>
                </c:pt>
                <c:pt idx="2981">
                  <c:v>7.773771231541716</c:v>
                </c:pt>
                <c:pt idx="2982">
                  <c:v>7.777500909749444</c:v>
                </c:pt>
                <c:pt idx="2983">
                  <c:v>7.7812315258045</c:v>
                </c:pt>
                <c:pt idx="2984">
                  <c:v>7.784963079942692</c:v>
                </c:pt>
                <c:pt idx="2985">
                  <c:v>7.788695572399908</c:v>
                </c:pt>
                <c:pt idx="2986">
                  <c:v>7.792429003412101</c:v>
                </c:pt>
                <c:pt idx="2987">
                  <c:v>7.796163373215272</c:v>
                </c:pt>
                <c:pt idx="2988">
                  <c:v>7.799898682045482</c:v>
                </c:pt>
                <c:pt idx="2989">
                  <c:v>7.803634930138855</c:v>
                </c:pt>
                <c:pt idx="2990">
                  <c:v>7.807372117731578</c:v>
                </c:pt>
                <c:pt idx="2991">
                  <c:v>7.811110245059885</c:v>
                </c:pt>
                <c:pt idx="2992">
                  <c:v>7.814849312360089</c:v>
                </c:pt>
                <c:pt idx="2993">
                  <c:v>7.818589319868538</c:v>
                </c:pt>
                <c:pt idx="2994">
                  <c:v>7.822330267821665</c:v>
                </c:pt>
                <c:pt idx="2995">
                  <c:v>7.826072156455945</c:v>
                </c:pt>
                <c:pt idx="2996">
                  <c:v>7.829814986007911</c:v>
                </c:pt>
                <c:pt idx="2997">
                  <c:v>7.833558756714186</c:v>
                </c:pt>
                <c:pt idx="2998">
                  <c:v>7.837303468811394</c:v>
                </c:pt>
                <c:pt idx="2999">
                  <c:v>7.84104912253627</c:v>
                </c:pt>
                <c:pt idx="3000">
                  <c:v>7.844795718125576</c:v>
                </c:pt>
                <c:pt idx="3001">
                  <c:v>7.848543255816182</c:v>
                </c:pt>
                <c:pt idx="3002">
                  <c:v>7.85229173584496</c:v>
                </c:pt>
                <c:pt idx="3003">
                  <c:v>7.856041158448864</c:v>
                </c:pt>
                <c:pt idx="3004">
                  <c:v>7.859791523864919</c:v>
                </c:pt>
                <c:pt idx="3005">
                  <c:v>7.863542832330195</c:v>
                </c:pt>
                <c:pt idx="3006">
                  <c:v>7.86729508408183</c:v>
                </c:pt>
                <c:pt idx="3007">
                  <c:v>7.871048279357018</c:v>
                </c:pt>
                <c:pt idx="3008">
                  <c:v>7.874802418393008</c:v>
                </c:pt>
                <c:pt idx="3009">
                  <c:v>7.878557501427121</c:v>
                </c:pt>
                <c:pt idx="3010">
                  <c:v>7.882313528696724</c:v>
                </c:pt>
                <c:pt idx="3011">
                  <c:v>7.886070500439255</c:v>
                </c:pt>
                <c:pt idx="3012">
                  <c:v>7.889828416892206</c:v>
                </c:pt>
                <c:pt idx="3013">
                  <c:v>7.893587278293125</c:v>
                </c:pt>
                <c:pt idx="3014">
                  <c:v>7.897347084879632</c:v>
                </c:pt>
                <c:pt idx="3015">
                  <c:v>7.901107836889389</c:v>
                </c:pt>
                <c:pt idx="3016">
                  <c:v>7.904869534560138</c:v>
                </c:pt>
                <c:pt idx="3017">
                  <c:v>7.90863217812966</c:v>
                </c:pt>
                <c:pt idx="3018">
                  <c:v>7.912395767835807</c:v>
                </c:pt>
                <c:pt idx="3019">
                  <c:v>7.916160303916506</c:v>
                </c:pt>
                <c:pt idx="3020">
                  <c:v>7.91992578660971</c:v>
                </c:pt>
                <c:pt idx="3021">
                  <c:v>7.923692216153457</c:v>
                </c:pt>
                <c:pt idx="3022">
                  <c:v>7.927459592785841</c:v>
                </c:pt>
                <c:pt idx="3023">
                  <c:v>7.931227916745002</c:v>
                </c:pt>
                <c:pt idx="3024">
                  <c:v>7.934997188269162</c:v>
                </c:pt>
                <c:pt idx="3025">
                  <c:v>7.93876740759658</c:v>
                </c:pt>
                <c:pt idx="3026">
                  <c:v>7.942538574965586</c:v>
                </c:pt>
                <c:pt idx="3027">
                  <c:v>7.946310690614597</c:v>
                </c:pt>
                <c:pt idx="3028">
                  <c:v>7.95008375478203</c:v>
                </c:pt>
                <c:pt idx="3029">
                  <c:v>7.953857767706395</c:v>
                </c:pt>
                <c:pt idx="3030">
                  <c:v>7.957632729626289</c:v>
                </c:pt>
                <c:pt idx="3031">
                  <c:v>7.961408640780327</c:v>
                </c:pt>
                <c:pt idx="3032">
                  <c:v>7.965185501407187</c:v>
                </c:pt>
                <c:pt idx="3033">
                  <c:v>7.968963311745648</c:v>
                </c:pt>
                <c:pt idx="3034">
                  <c:v>7.972742072034496</c:v>
                </c:pt>
                <c:pt idx="3035">
                  <c:v>7.97652178251261</c:v>
                </c:pt>
                <c:pt idx="3036">
                  <c:v>7.98030244341891</c:v>
                </c:pt>
                <c:pt idx="3037">
                  <c:v>7.984084054992397</c:v>
                </c:pt>
                <c:pt idx="3038">
                  <c:v>7.987866617472118</c:v>
                </c:pt>
                <c:pt idx="3039">
                  <c:v>7.991650131097188</c:v>
                </c:pt>
                <c:pt idx="3040">
                  <c:v>7.99543459610676</c:v>
                </c:pt>
                <c:pt idx="3041">
                  <c:v>7.999220012740098</c:v>
                </c:pt>
                <c:pt idx="3042">
                  <c:v>8.003006381236462</c:v>
                </c:pt>
                <c:pt idx="3043">
                  <c:v>8.006793701835215</c:v>
                </c:pt>
                <c:pt idx="3044">
                  <c:v>8.010581974775767</c:v>
                </c:pt>
                <c:pt idx="3045">
                  <c:v>8.014371200297562</c:v>
                </c:pt>
                <c:pt idx="3046">
                  <c:v>8.018161378640217</c:v>
                </c:pt>
                <c:pt idx="3047">
                  <c:v>8.021952510043236</c:v>
                </c:pt>
                <c:pt idx="3048">
                  <c:v>8.0257445947463</c:v>
                </c:pt>
                <c:pt idx="3049">
                  <c:v>8.02953763298913</c:v>
                </c:pt>
                <c:pt idx="3050">
                  <c:v>8.033331625011458</c:v>
                </c:pt>
                <c:pt idx="3051">
                  <c:v>8.037126571053195</c:v>
                </c:pt>
                <c:pt idx="3052">
                  <c:v>8.040922471354147</c:v>
                </c:pt>
                <c:pt idx="3053">
                  <c:v>8.044719326154348</c:v>
                </c:pt>
                <c:pt idx="3054">
                  <c:v>8.048517135693761</c:v>
                </c:pt>
                <c:pt idx="3055">
                  <c:v>8.052315900212468</c:v>
                </c:pt>
                <c:pt idx="3056">
                  <c:v>8.05611561995062</c:v>
                </c:pt>
                <c:pt idx="3057">
                  <c:v>8.05991629514839</c:v>
                </c:pt>
                <c:pt idx="3058">
                  <c:v>8.06371792604604</c:v>
                </c:pt>
                <c:pt idx="3059">
                  <c:v>8.0675205128839</c:v>
                </c:pt>
                <c:pt idx="3060">
                  <c:v>8.07132405590232</c:v>
                </c:pt>
                <c:pt idx="3061">
                  <c:v>8.075128555341764</c:v>
                </c:pt>
                <c:pt idx="3062">
                  <c:v>8.07893401144272</c:v>
                </c:pt>
                <c:pt idx="3063">
                  <c:v>8.082740424445727</c:v>
                </c:pt>
                <c:pt idx="3064">
                  <c:v>8.086547794591432</c:v>
                </c:pt>
                <c:pt idx="3065">
                  <c:v>8.090356122120495</c:v>
                </c:pt>
                <c:pt idx="3066">
                  <c:v>8.094165407273651</c:v>
                </c:pt>
                <c:pt idx="3067">
                  <c:v>8.097975650291717</c:v>
                </c:pt>
                <c:pt idx="3068">
                  <c:v>8.101786851415573</c:v>
                </c:pt>
                <c:pt idx="3069">
                  <c:v>8.10559901088609</c:v>
                </c:pt>
                <c:pt idx="3070">
                  <c:v>8.109412128944274</c:v>
                </c:pt>
                <c:pt idx="3071">
                  <c:v>8.113226205831161</c:v>
                </c:pt>
                <c:pt idx="3072">
                  <c:v>8.117041241787851</c:v>
                </c:pt>
                <c:pt idx="3073">
                  <c:v>8.12085723705553</c:v>
                </c:pt>
                <c:pt idx="3074">
                  <c:v>8.124674191875398</c:v>
                </c:pt>
                <c:pt idx="3075">
                  <c:v>8.128492106488742</c:v>
                </c:pt>
                <c:pt idx="3076">
                  <c:v>8.132310981136913</c:v>
                </c:pt>
                <c:pt idx="3077">
                  <c:v>8.136130816061324</c:v>
                </c:pt>
                <c:pt idx="3078">
                  <c:v>8.139951611503418</c:v>
                </c:pt>
                <c:pt idx="3079">
                  <c:v>8.143773367704748</c:v>
                </c:pt>
                <c:pt idx="3080">
                  <c:v>8.147596084906894</c:v>
                </c:pt>
                <c:pt idx="3081">
                  <c:v>8.151419763351498</c:v>
                </c:pt>
                <c:pt idx="3082">
                  <c:v>8.155244403280276</c:v>
                </c:pt>
                <c:pt idx="3083">
                  <c:v>8.159070004934996</c:v>
                </c:pt>
                <c:pt idx="3084">
                  <c:v>8.16289656855749</c:v>
                </c:pt>
                <c:pt idx="3085">
                  <c:v>8.16672409438965</c:v>
                </c:pt>
                <c:pt idx="3086">
                  <c:v>8.170552582673415</c:v>
                </c:pt>
                <c:pt idx="3087">
                  <c:v>8.174382033650818</c:v>
                </c:pt>
                <c:pt idx="3088">
                  <c:v>8.178212447563933</c:v>
                </c:pt>
                <c:pt idx="3089">
                  <c:v>8.182043824654885</c:v>
                </c:pt>
                <c:pt idx="3090">
                  <c:v>8.185876165165871</c:v>
                </c:pt>
                <c:pt idx="3091">
                  <c:v>8.189709469339155</c:v>
                </c:pt>
                <c:pt idx="3092">
                  <c:v>8.193543737417053</c:v>
                </c:pt>
                <c:pt idx="3093">
                  <c:v>8.197378969641921</c:v>
                </c:pt>
                <c:pt idx="3094">
                  <c:v>8.201215166256237</c:v>
                </c:pt>
                <c:pt idx="3095">
                  <c:v>8.205052327502501</c:v>
                </c:pt>
                <c:pt idx="3096">
                  <c:v>8.208890453623247</c:v>
                </c:pt>
                <c:pt idx="3097">
                  <c:v>8.212729544861101</c:v>
                </c:pt>
                <c:pt idx="3098">
                  <c:v>8.216569601458761</c:v>
                </c:pt>
                <c:pt idx="3099">
                  <c:v>8.220410623658967</c:v>
                </c:pt>
                <c:pt idx="3100">
                  <c:v>8.224252611704518</c:v>
                </c:pt>
                <c:pt idx="3101">
                  <c:v>8.228095565838291</c:v>
                </c:pt>
                <c:pt idx="3102">
                  <c:v>8.231939486303208</c:v>
                </c:pt>
                <c:pt idx="3103">
                  <c:v>8.23578437334227</c:v>
                </c:pt>
                <c:pt idx="3104">
                  <c:v>8.2396302271985</c:v>
                </c:pt>
                <c:pt idx="3105">
                  <c:v>8.243477048115031</c:v>
                </c:pt>
                <c:pt idx="3106">
                  <c:v>8.24732483633502</c:v>
                </c:pt>
                <c:pt idx="3107">
                  <c:v>8.251173592101743</c:v>
                </c:pt>
                <c:pt idx="3108">
                  <c:v>8.255023315658444</c:v>
                </c:pt>
                <c:pt idx="3109">
                  <c:v>8.258874007248501</c:v>
                </c:pt>
                <c:pt idx="3110">
                  <c:v>8.262725667115321</c:v>
                </c:pt>
                <c:pt idx="3111">
                  <c:v>8.2665782955024</c:v>
                </c:pt>
                <c:pt idx="3112">
                  <c:v>8.270431892653256</c:v>
                </c:pt>
                <c:pt idx="3113">
                  <c:v>8.274286458811508</c:v>
                </c:pt>
                <c:pt idx="3114">
                  <c:v>8.278141994220798</c:v>
                </c:pt>
                <c:pt idx="3115">
                  <c:v>8.281998499124864</c:v>
                </c:pt>
                <c:pt idx="3116">
                  <c:v>8.28585597376752</c:v>
                </c:pt>
                <c:pt idx="3117">
                  <c:v>8.289714418392551</c:v>
                </c:pt>
                <c:pt idx="3118">
                  <c:v>8.293573833243904</c:v>
                </c:pt>
                <c:pt idx="3119">
                  <c:v>8.29743421856554</c:v>
                </c:pt>
                <c:pt idx="3120">
                  <c:v>8.301295574601471</c:v>
                </c:pt>
                <c:pt idx="3121">
                  <c:v>8.305157901595814</c:v>
                </c:pt>
                <c:pt idx="3122">
                  <c:v>8.309021199792708</c:v>
                </c:pt>
                <c:pt idx="3123">
                  <c:v>8.312885469436372</c:v>
                </c:pt>
                <c:pt idx="3124">
                  <c:v>8.31675071077108</c:v>
                </c:pt>
                <c:pt idx="3125">
                  <c:v>8.320616924041164</c:v>
                </c:pt>
                <c:pt idx="3126">
                  <c:v>8.324484109491034</c:v>
                </c:pt>
                <c:pt idx="3127">
                  <c:v>8.328352267365133</c:v>
                </c:pt>
                <c:pt idx="3128">
                  <c:v>8.332221397908</c:v>
                </c:pt>
                <c:pt idx="3129">
                  <c:v>8.336091501364206</c:v>
                </c:pt>
                <c:pt idx="3130">
                  <c:v>8.3399625779784</c:v>
                </c:pt>
                <c:pt idx="3131">
                  <c:v>8.34383462799528</c:v>
                </c:pt>
                <c:pt idx="3132">
                  <c:v>8.347707651659621</c:v>
                </c:pt>
                <c:pt idx="3133">
                  <c:v>8.35158164921626</c:v>
                </c:pt>
                <c:pt idx="3134">
                  <c:v>8.35545662091007</c:v>
                </c:pt>
                <c:pt idx="3135">
                  <c:v>8.35933256698601</c:v>
                </c:pt>
                <c:pt idx="3136">
                  <c:v>8.3632094876891</c:v>
                </c:pt>
                <c:pt idx="3137">
                  <c:v>8.3670873832644</c:v>
                </c:pt>
                <c:pt idx="3138">
                  <c:v>8.37096625395706</c:v>
                </c:pt>
                <c:pt idx="3139">
                  <c:v>8.374846100012273</c:v>
                </c:pt>
                <c:pt idx="3140">
                  <c:v>8.378726921675303</c:v>
                </c:pt>
                <c:pt idx="3141">
                  <c:v>8.38260871919147</c:v>
                </c:pt>
                <c:pt idx="3142">
                  <c:v>8.386491492806154</c:v>
                </c:pt>
                <c:pt idx="3143">
                  <c:v>8.390375242764801</c:v>
                </c:pt>
                <c:pt idx="3144">
                  <c:v>8.394259969312928</c:v>
                </c:pt>
                <c:pt idx="3145">
                  <c:v>8.398145672696088</c:v>
                </c:pt>
                <c:pt idx="3146">
                  <c:v>8.40203235315993</c:v>
                </c:pt>
                <c:pt idx="3147">
                  <c:v>8.40592001095012</c:v>
                </c:pt>
                <c:pt idx="3148">
                  <c:v>8.409808646312431</c:v>
                </c:pt>
                <c:pt idx="3149">
                  <c:v>8.413698259492676</c:v>
                </c:pt>
                <c:pt idx="3150">
                  <c:v>8.41758885073673</c:v>
                </c:pt>
                <c:pt idx="3151">
                  <c:v>8.421480420290518</c:v>
                </c:pt>
                <c:pt idx="3152">
                  <c:v>8.425372968400085</c:v>
                </c:pt>
                <c:pt idx="3153">
                  <c:v>8.429266495311451</c:v>
                </c:pt>
                <c:pt idx="3154">
                  <c:v>8.433161001270742</c:v>
                </c:pt>
                <c:pt idx="3155">
                  <c:v>8.43705648652419</c:v>
                </c:pt>
                <c:pt idx="3156">
                  <c:v>8.440952951317994</c:v>
                </c:pt>
                <c:pt idx="3157">
                  <c:v>8.444850395898481</c:v>
                </c:pt>
                <c:pt idx="3158">
                  <c:v>8.448748820512018</c:v>
                </c:pt>
                <c:pt idx="3159">
                  <c:v>8.45264822540507</c:v>
                </c:pt>
                <c:pt idx="3160">
                  <c:v>8.45654861082409</c:v>
                </c:pt>
                <c:pt idx="3161">
                  <c:v>8.46044997701566</c:v>
                </c:pt>
                <c:pt idx="3162">
                  <c:v>8.464352324226396</c:v>
                </c:pt>
                <c:pt idx="3163">
                  <c:v>8.46825565270298</c:v>
                </c:pt>
                <c:pt idx="3164">
                  <c:v>8.47215996269216</c:v>
                </c:pt>
                <c:pt idx="3165">
                  <c:v>8.47606525444074</c:v>
                </c:pt>
                <c:pt idx="3166">
                  <c:v>8.479971528195581</c:v>
                </c:pt>
                <c:pt idx="3167">
                  <c:v>8.483878784203631</c:v>
                </c:pt>
                <c:pt idx="3168">
                  <c:v>8.487787022711871</c:v>
                </c:pt>
                <c:pt idx="3169">
                  <c:v>8.49169624396737</c:v>
                </c:pt>
                <c:pt idx="3170">
                  <c:v>8.49560644821722</c:v>
                </c:pt>
                <c:pt idx="3171">
                  <c:v>8.49951763570861</c:v>
                </c:pt>
                <c:pt idx="3172">
                  <c:v>8.50342980668879</c:v>
                </c:pt>
                <c:pt idx="3173">
                  <c:v>8.507342961405053</c:v>
                </c:pt>
                <c:pt idx="3174">
                  <c:v>8.511257100104768</c:v>
                </c:pt>
                <c:pt idx="3175">
                  <c:v>8.515172223035375</c:v>
                </c:pt>
                <c:pt idx="3176">
                  <c:v>8.51908833044435</c:v>
                </c:pt>
                <c:pt idx="3177">
                  <c:v>8.523005422579243</c:v>
                </c:pt>
                <c:pt idx="3178">
                  <c:v>8.526923499687681</c:v>
                </c:pt>
                <c:pt idx="3179">
                  <c:v>8.530842562017328</c:v>
                </c:pt>
                <c:pt idx="3180">
                  <c:v>8.534762609815937</c:v>
                </c:pt>
                <c:pt idx="3181">
                  <c:v>8.538683643331295</c:v>
                </c:pt>
                <c:pt idx="3182">
                  <c:v>8.542605662811273</c:v>
                </c:pt>
                <c:pt idx="3183">
                  <c:v>8.546528668503798</c:v>
                </c:pt>
                <c:pt idx="3184">
                  <c:v>8.550452660656855</c:v>
                </c:pt>
                <c:pt idx="3185">
                  <c:v>8.554377639518501</c:v>
                </c:pt>
                <c:pt idx="3186">
                  <c:v>8.558303605336823</c:v>
                </c:pt>
                <c:pt idx="3187">
                  <c:v>8.56223055836006</c:v>
                </c:pt>
                <c:pt idx="3188">
                  <c:v>8.566158498836375</c:v>
                </c:pt>
                <c:pt idx="3189">
                  <c:v>8.57008742701411</c:v>
                </c:pt>
                <c:pt idx="3190">
                  <c:v>8.57401734314162</c:v>
                </c:pt>
                <c:pt idx="3191">
                  <c:v>8.57794824746733</c:v>
                </c:pt>
                <c:pt idx="3192">
                  <c:v>8.581880140239718</c:v>
                </c:pt>
                <c:pt idx="3193">
                  <c:v>8.585813021707354</c:v>
                </c:pt>
                <c:pt idx="3194">
                  <c:v>8.58974689211884</c:v>
                </c:pt>
                <c:pt idx="3195">
                  <c:v>8.59368175172284</c:v>
                </c:pt>
                <c:pt idx="3196">
                  <c:v>8.597617600768107</c:v>
                </c:pt>
                <c:pt idx="3197">
                  <c:v>8.601554439503436</c:v>
                </c:pt>
                <c:pt idx="3198">
                  <c:v>8.6054922681777</c:v>
                </c:pt>
                <c:pt idx="3199">
                  <c:v>8.609431087039803</c:v>
                </c:pt>
                <c:pt idx="3200">
                  <c:v>8.613370896338747</c:v>
                </c:pt>
                <c:pt idx="3201">
                  <c:v>8.617311696323561</c:v>
                </c:pt>
                <c:pt idx="3202">
                  <c:v>8.621253487243395</c:v>
                </c:pt>
                <c:pt idx="3203">
                  <c:v>8.62519626934744</c:v>
                </c:pt>
                <c:pt idx="3204">
                  <c:v>8.629140042884868</c:v>
                </c:pt>
                <c:pt idx="3205">
                  <c:v>8.633084808105024</c:v>
                </c:pt>
                <c:pt idx="3206">
                  <c:v>8.637030565257253</c:v>
                </c:pt>
                <c:pt idx="3207">
                  <c:v>8.640977314590993</c:v>
                </c:pt>
                <c:pt idx="3208">
                  <c:v>8.644925056355714</c:v>
                </c:pt>
                <c:pt idx="3209">
                  <c:v>8.648873790800991</c:v>
                </c:pt>
                <c:pt idx="3210">
                  <c:v>8.652823518176475</c:v>
                </c:pt>
                <c:pt idx="3211">
                  <c:v>8.656774238731772</c:v>
                </c:pt>
                <c:pt idx="3212">
                  <c:v>8.66072595271665</c:v>
                </c:pt>
                <c:pt idx="3213">
                  <c:v>8.664678660380913</c:v>
                </c:pt>
                <c:pt idx="3214">
                  <c:v>8.668632361974431</c:v>
                </c:pt>
                <c:pt idx="3215">
                  <c:v>8.67258705774713</c:v>
                </c:pt>
                <c:pt idx="3216">
                  <c:v>8.676542747949</c:v>
                </c:pt>
                <c:pt idx="3217">
                  <c:v>8.680499432830092</c:v>
                </c:pt>
                <c:pt idx="3218">
                  <c:v>8.68445711264053</c:v>
                </c:pt>
                <c:pt idx="3219">
                  <c:v>8.688415787630465</c:v>
                </c:pt>
                <c:pt idx="3220">
                  <c:v>8.692375458050218</c:v>
                </c:pt>
                <c:pt idx="3221">
                  <c:v>8.696336124150018</c:v>
                </c:pt>
                <c:pt idx="3222">
                  <c:v>8.700297786180263</c:v>
                </c:pt>
                <c:pt idx="3223">
                  <c:v>8.704260444391355</c:v>
                </c:pt>
                <c:pt idx="3224">
                  <c:v>8.708224099033853</c:v>
                </c:pt>
                <c:pt idx="3225">
                  <c:v>8.71218875035829</c:v>
                </c:pt>
                <c:pt idx="3226">
                  <c:v>8.716154398615252</c:v>
                </c:pt>
                <c:pt idx="3227">
                  <c:v>8.720121044055421</c:v>
                </c:pt>
                <c:pt idx="3228">
                  <c:v>8.724088686929621</c:v>
                </c:pt>
                <c:pt idx="3229">
                  <c:v>8.728057327488569</c:v>
                </c:pt>
                <c:pt idx="3230">
                  <c:v>8.732026965983212</c:v>
                </c:pt>
                <c:pt idx="3231">
                  <c:v>8.735997602664438</c:v>
                </c:pt>
                <c:pt idx="3232">
                  <c:v>8.73996923778326</c:v>
                </c:pt>
                <c:pt idx="3233">
                  <c:v>8.743941871590726</c:v>
                </c:pt>
                <c:pt idx="3234">
                  <c:v>8.747915504337998</c:v>
                </c:pt>
                <c:pt idx="3235">
                  <c:v>8.751890136276251</c:v>
                </c:pt>
                <c:pt idx="3236">
                  <c:v>8.755865767656718</c:v>
                </c:pt>
                <c:pt idx="3237">
                  <c:v>8.75984239873073</c:v>
                </c:pt>
                <c:pt idx="3238">
                  <c:v>8.763820029749657</c:v>
                </c:pt>
                <c:pt idx="3239">
                  <c:v>8.76779866096495</c:v>
                </c:pt>
                <c:pt idx="3240">
                  <c:v>8.771778292628101</c:v>
                </c:pt>
                <c:pt idx="3241">
                  <c:v>8.775758924990693</c:v>
                </c:pt>
                <c:pt idx="3242">
                  <c:v>8.77974055830435</c:v>
                </c:pt>
                <c:pt idx="3243">
                  <c:v>8.783723192820748</c:v>
                </c:pt>
                <c:pt idx="3244">
                  <c:v>8.78770682879169</c:v>
                </c:pt>
                <c:pt idx="3245">
                  <c:v>8.791691466468951</c:v>
                </c:pt>
                <c:pt idx="3246">
                  <c:v>8.795677106104447</c:v>
                </c:pt>
                <c:pt idx="3247">
                  <c:v>8.799663747950086</c:v>
                </c:pt>
                <c:pt idx="3248">
                  <c:v>8.80365139225795</c:v>
                </c:pt>
                <c:pt idx="3249">
                  <c:v>8.80764003928005</c:v>
                </c:pt>
                <c:pt idx="3250">
                  <c:v>8.811629689268531</c:v>
                </c:pt>
                <c:pt idx="3251">
                  <c:v>8.815620342475616</c:v>
                </c:pt>
                <c:pt idx="3252">
                  <c:v>8.819611999153561</c:v>
                </c:pt>
                <c:pt idx="3253">
                  <c:v>8.8236046595547</c:v>
                </c:pt>
                <c:pt idx="3254">
                  <c:v>8.827598323931397</c:v>
                </c:pt>
                <c:pt idx="3255">
                  <c:v>8.83159299253614</c:v>
                </c:pt>
                <c:pt idx="3256">
                  <c:v>8.835588665621436</c:v>
                </c:pt>
                <c:pt idx="3257">
                  <c:v>8.839585343439862</c:v>
                </c:pt>
                <c:pt idx="3258">
                  <c:v>8.84358302624407</c:v>
                </c:pt>
                <c:pt idx="3259">
                  <c:v>8.847581714286766</c:v>
                </c:pt>
                <c:pt idx="3260">
                  <c:v>8.851581407820722</c:v>
                </c:pt>
                <c:pt idx="3261">
                  <c:v>8.85558210709878</c:v>
                </c:pt>
                <c:pt idx="3262">
                  <c:v>8.85958381237383</c:v>
                </c:pt>
                <c:pt idx="3263">
                  <c:v>8.86358652389884</c:v>
                </c:pt>
                <c:pt idx="3264">
                  <c:v>8.86759024192684</c:v>
                </c:pt>
                <c:pt idx="3265">
                  <c:v>8.87159496671091</c:v>
                </c:pt>
                <c:pt idx="3266">
                  <c:v>8.87560069850422</c:v>
                </c:pt>
                <c:pt idx="3267">
                  <c:v>8.87960743755997</c:v>
                </c:pt>
                <c:pt idx="3268">
                  <c:v>8.883615184131448</c:v>
                </c:pt>
                <c:pt idx="3269">
                  <c:v>8.88762393847202</c:v>
                </c:pt>
                <c:pt idx="3270">
                  <c:v>8.891633700835067</c:v>
                </c:pt>
                <c:pt idx="3271">
                  <c:v>8.895644471474072</c:v>
                </c:pt>
                <c:pt idx="3272">
                  <c:v>8.89965625064257</c:v>
                </c:pt>
                <c:pt idx="3273">
                  <c:v>8.903669038594166</c:v>
                </c:pt>
                <c:pt idx="3274">
                  <c:v>8.90768283558252</c:v>
                </c:pt>
                <c:pt idx="3275">
                  <c:v>8.911697641861346</c:v>
                </c:pt>
                <c:pt idx="3276">
                  <c:v>8.915713457684457</c:v>
                </c:pt>
                <c:pt idx="3277">
                  <c:v>8.9197302833057</c:v>
                </c:pt>
                <c:pt idx="3278">
                  <c:v>8.923748118979</c:v>
                </c:pt>
                <c:pt idx="3279">
                  <c:v>8.927766964958321</c:v>
                </c:pt>
                <c:pt idx="3280">
                  <c:v>8.931786821497732</c:v>
                </c:pt>
                <c:pt idx="3281">
                  <c:v>8.935807688851332</c:v>
                </c:pt>
                <c:pt idx="3282">
                  <c:v>8.9398295672733</c:v>
                </c:pt>
                <c:pt idx="3283">
                  <c:v>8.943852457017868</c:v>
                </c:pt>
                <c:pt idx="3284">
                  <c:v>8.94787635833935</c:v>
                </c:pt>
                <c:pt idx="3285">
                  <c:v>8.9519012714921</c:v>
                </c:pt>
                <c:pt idx="3286">
                  <c:v>8.955927196730551</c:v>
                </c:pt>
                <c:pt idx="3287">
                  <c:v>8.95995413430921</c:v>
                </c:pt>
                <c:pt idx="3288">
                  <c:v>8.96398208448262</c:v>
                </c:pt>
                <c:pt idx="3289">
                  <c:v>8.968011047505401</c:v>
                </c:pt>
                <c:pt idx="3290">
                  <c:v>8.972041023632252</c:v>
                </c:pt>
                <c:pt idx="3291">
                  <c:v>8.97607201311792</c:v>
                </c:pt>
                <c:pt idx="3292">
                  <c:v>8.98010401621722</c:v>
                </c:pt>
                <c:pt idx="3293">
                  <c:v>8.984137033185024</c:v>
                </c:pt>
                <c:pt idx="3294">
                  <c:v>8.98817106427626</c:v>
                </c:pt>
                <c:pt idx="3295">
                  <c:v>8.992206109746</c:v>
                </c:pt>
                <c:pt idx="3296">
                  <c:v>8.99624216984924</c:v>
                </c:pt>
                <c:pt idx="3297">
                  <c:v>9.00027924484114</c:v>
                </c:pt>
                <c:pt idx="3298">
                  <c:v>9.004317334976908</c:v>
                </c:pt>
                <c:pt idx="3299">
                  <c:v>9.008356440511781</c:v>
                </c:pt>
                <c:pt idx="3300">
                  <c:v>9.012396561701146</c:v>
                </c:pt>
                <c:pt idx="3301">
                  <c:v>9.01643769880034</c:v>
                </c:pt>
                <c:pt idx="3302">
                  <c:v>9.020479852064825</c:v>
                </c:pt>
                <c:pt idx="3303">
                  <c:v>9.024523021750115</c:v>
                </c:pt>
                <c:pt idx="3304">
                  <c:v>9.028567208111848</c:v>
                </c:pt>
                <c:pt idx="3305">
                  <c:v>9.032612411405636</c:v>
                </c:pt>
                <c:pt idx="3306">
                  <c:v>9.036658631887165</c:v>
                </c:pt>
                <c:pt idx="3307">
                  <c:v>9.040705869812251</c:v>
                </c:pt>
                <c:pt idx="3308">
                  <c:v>9.044754125436718</c:v>
                </c:pt>
                <c:pt idx="3309">
                  <c:v>9.04880339901646</c:v>
                </c:pt>
                <c:pt idx="3310">
                  <c:v>9.0528536908075</c:v>
                </c:pt>
                <c:pt idx="3311">
                  <c:v>9.056905001065821</c:v>
                </c:pt>
                <c:pt idx="3312">
                  <c:v>9.060957330047534</c:v>
                </c:pt>
                <c:pt idx="3313">
                  <c:v>9.06501067800881</c:v>
                </c:pt>
                <c:pt idx="3314">
                  <c:v>9.069065045205867</c:v>
                </c:pt>
                <c:pt idx="3315">
                  <c:v>9.073120431895003</c:v>
                </c:pt>
                <c:pt idx="3316">
                  <c:v>9.077176838332578</c:v>
                </c:pt>
                <c:pt idx="3317">
                  <c:v>9.081234264775007</c:v>
                </c:pt>
                <c:pt idx="3318">
                  <c:v>9.08529271147878</c:v>
                </c:pt>
                <c:pt idx="3319">
                  <c:v>9.089352178700446</c:v>
                </c:pt>
                <c:pt idx="3320">
                  <c:v>9.09341266669662</c:v>
                </c:pt>
                <c:pt idx="3321">
                  <c:v>9.097474175723977</c:v>
                </c:pt>
                <c:pt idx="3322">
                  <c:v>9.10153670603927</c:v>
                </c:pt>
                <c:pt idx="3323">
                  <c:v>9.1056002578993</c:v>
                </c:pt>
                <c:pt idx="3324">
                  <c:v>9.10966483156093</c:v>
                </c:pt>
                <c:pt idx="3325">
                  <c:v>9.113730427281115</c:v>
                </c:pt>
                <c:pt idx="3326">
                  <c:v>9.117797045316845</c:v>
                </c:pt>
                <c:pt idx="3327">
                  <c:v>9.121864685925201</c:v>
                </c:pt>
                <c:pt idx="3328">
                  <c:v>9.125933349363302</c:v>
                </c:pt>
                <c:pt idx="3329">
                  <c:v>9.13000303588835</c:v>
                </c:pt>
                <c:pt idx="3330">
                  <c:v>9.134073745757561</c:v>
                </c:pt>
                <c:pt idx="3331">
                  <c:v>9.138145479228368</c:v>
                </c:pt>
                <c:pt idx="3332">
                  <c:v>9.142218236558071</c:v>
                </c:pt>
                <c:pt idx="3333">
                  <c:v>9.146292018004155</c:v>
                </c:pt>
                <c:pt idx="3334">
                  <c:v>9.150366823824123</c:v>
                </c:pt>
                <c:pt idx="3335">
                  <c:v>9.154442654275575</c:v>
                </c:pt>
                <c:pt idx="3336">
                  <c:v>9.15851950961615</c:v>
                </c:pt>
                <c:pt idx="3337">
                  <c:v>9.162597390103572</c:v>
                </c:pt>
                <c:pt idx="3338">
                  <c:v>9.16667629599561</c:v>
                </c:pt>
                <c:pt idx="3339">
                  <c:v>9.170756227550105</c:v>
                </c:pt>
                <c:pt idx="3340">
                  <c:v>9.174837185024982</c:v>
                </c:pt>
                <c:pt idx="3341">
                  <c:v>9.178919168678181</c:v>
                </c:pt>
                <c:pt idx="3342">
                  <c:v>9.183002178767802</c:v>
                </c:pt>
                <c:pt idx="3343">
                  <c:v>9.18708621555189</c:v>
                </c:pt>
                <c:pt idx="3344">
                  <c:v>9.191171279288625</c:v>
                </c:pt>
                <c:pt idx="3345">
                  <c:v>9.195257370236255</c:v>
                </c:pt>
                <c:pt idx="3346">
                  <c:v>9.199344488653063</c:v>
                </c:pt>
                <c:pt idx="3347">
                  <c:v>9.203432634797422</c:v>
                </c:pt>
                <c:pt idx="3348">
                  <c:v>9.20752180892775</c:v>
                </c:pt>
                <c:pt idx="3349">
                  <c:v>9.211612011302547</c:v>
                </c:pt>
                <c:pt idx="3350">
                  <c:v>9.215703242180365</c:v>
                </c:pt>
                <c:pt idx="3351">
                  <c:v>9.219795501819833</c:v>
                </c:pt>
                <c:pt idx="3352">
                  <c:v>9.223888790479631</c:v>
                </c:pt>
                <c:pt idx="3353">
                  <c:v>9.227983108418503</c:v>
                </c:pt>
                <c:pt idx="3354">
                  <c:v>9.232078455895298</c:v>
                </c:pt>
                <c:pt idx="3355">
                  <c:v>9.236174833168893</c:v>
                </c:pt>
                <c:pt idx="3356">
                  <c:v>9.240272240498186</c:v>
                </c:pt>
                <c:pt idx="3357">
                  <c:v>9.244370678142268</c:v>
                </c:pt>
                <c:pt idx="3358">
                  <c:v>9.248470146360125</c:v>
                </c:pt>
                <c:pt idx="3359">
                  <c:v>9.25257064541101</c:v>
                </c:pt>
                <c:pt idx="3360">
                  <c:v>9.256672175554045</c:v>
                </c:pt>
                <c:pt idx="3361">
                  <c:v>9.260774737048525</c:v>
                </c:pt>
                <c:pt idx="3362">
                  <c:v>9.264878330153786</c:v>
                </c:pt>
                <c:pt idx="3363">
                  <c:v>9.268982955129272</c:v>
                </c:pt>
                <c:pt idx="3364">
                  <c:v>9.273088612234401</c:v>
                </c:pt>
                <c:pt idx="3365">
                  <c:v>9.277195301728733</c:v>
                </c:pt>
                <c:pt idx="3366">
                  <c:v>9.281303023871832</c:v>
                </c:pt>
                <c:pt idx="3367">
                  <c:v>9.285411778923444</c:v>
                </c:pt>
                <c:pt idx="3368">
                  <c:v>9.289521567143227</c:v>
                </c:pt>
                <c:pt idx="3369">
                  <c:v>9.293632388790994</c:v>
                </c:pt>
                <c:pt idx="3370">
                  <c:v>9.29774424412662</c:v>
                </c:pt>
                <c:pt idx="3371">
                  <c:v>9.301857133410005</c:v>
                </c:pt>
                <c:pt idx="3372">
                  <c:v>9.30597105690117</c:v>
                </c:pt>
                <c:pt idx="3373">
                  <c:v>9.31008601486016</c:v>
                </c:pt>
                <c:pt idx="3374">
                  <c:v>9.314202007547082</c:v>
                </c:pt>
                <c:pt idx="3375">
                  <c:v>9.318319035222151</c:v>
                </c:pt>
                <c:pt idx="3376">
                  <c:v>9.32243709814561</c:v>
                </c:pt>
                <c:pt idx="3377">
                  <c:v>9.32655619657777</c:v>
                </c:pt>
                <c:pt idx="3378">
                  <c:v>9.330676330779016</c:v>
                </c:pt>
                <c:pt idx="3379">
                  <c:v>9.3347975010098</c:v>
                </c:pt>
                <c:pt idx="3380">
                  <c:v>9.338919707530648</c:v>
                </c:pt>
                <c:pt idx="3381">
                  <c:v>9.343042950602123</c:v>
                </c:pt>
                <c:pt idx="3382">
                  <c:v>9.34716723048489</c:v>
                </c:pt>
                <c:pt idx="3383">
                  <c:v>9.35129254743965</c:v>
                </c:pt>
                <c:pt idx="3384">
                  <c:v>9.355418901727174</c:v>
                </c:pt>
                <c:pt idx="3385">
                  <c:v>9.35954629360831</c:v>
                </c:pt>
                <c:pt idx="3386">
                  <c:v>9.363674723343972</c:v>
                </c:pt>
                <c:pt idx="3387">
                  <c:v>9.367804191195132</c:v>
                </c:pt>
                <c:pt idx="3388">
                  <c:v>9.371934697422824</c:v>
                </c:pt>
                <c:pt idx="3389">
                  <c:v>9.37606624228816</c:v>
                </c:pt>
                <c:pt idx="3390">
                  <c:v>9.380198826052305</c:v>
                </c:pt>
                <c:pt idx="3391">
                  <c:v>9.384332448976495</c:v>
                </c:pt>
                <c:pt idx="3392">
                  <c:v>9.388467111322046</c:v>
                </c:pt>
                <c:pt idx="3393">
                  <c:v>9.39260281335031</c:v>
                </c:pt>
                <c:pt idx="3394">
                  <c:v>9.39673955532273</c:v>
                </c:pt>
                <c:pt idx="3395">
                  <c:v>9.40087733750079</c:v>
                </c:pt>
                <c:pt idx="3396">
                  <c:v>9.405016160146077</c:v>
                </c:pt>
                <c:pt idx="3397">
                  <c:v>9.40915602352021</c:v>
                </c:pt>
                <c:pt idx="3398">
                  <c:v>9.41329692788489</c:v>
                </c:pt>
                <c:pt idx="3399">
                  <c:v>9.41743887350187</c:v>
                </c:pt>
                <c:pt idx="3400">
                  <c:v>9.421581860632992</c:v>
                </c:pt>
                <c:pt idx="3401">
                  <c:v>9.425725889540144</c:v>
                </c:pt>
                <c:pt idx="3402">
                  <c:v>9.429870960485287</c:v>
                </c:pt>
                <c:pt idx="3403">
                  <c:v>9.434017073730443</c:v>
                </c:pt>
                <c:pt idx="3404">
                  <c:v>9.43816422953771</c:v>
                </c:pt>
                <c:pt idx="3405">
                  <c:v>9.442312428169246</c:v>
                </c:pt>
                <c:pt idx="3406">
                  <c:v>9.446461669887264</c:v>
                </c:pt>
                <c:pt idx="3407">
                  <c:v>9.450611954954062</c:v>
                </c:pt>
                <c:pt idx="3408">
                  <c:v>9.454763283631997</c:v>
                </c:pt>
                <c:pt idx="3409">
                  <c:v>9.458915656183483</c:v>
                </c:pt>
                <c:pt idx="3410">
                  <c:v>9.46306907287102</c:v>
                </c:pt>
                <c:pt idx="3411">
                  <c:v>9.467223533957151</c:v>
                </c:pt>
                <c:pt idx="3412">
                  <c:v>9.471379039704501</c:v>
                </c:pt>
                <c:pt idx="3413">
                  <c:v>9.47553559037575</c:v>
                </c:pt>
                <c:pt idx="3414">
                  <c:v>9.479693186233651</c:v>
                </c:pt>
                <c:pt idx="3415">
                  <c:v>9.48385182754103</c:v>
                </c:pt>
                <c:pt idx="3416">
                  <c:v>9.488011514560758</c:v>
                </c:pt>
                <c:pt idx="3417">
                  <c:v>9.4921722475558</c:v>
                </c:pt>
                <c:pt idx="3418">
                  <c:v>9.496334026789156</c:v>
                </c:pt>
                <c:pt idx="3419">
                  <c:v>9.50049685252392</c:v>
                </c:pt>
                <c:pt idx="3420">
                  <c:v>9.50466072502323</c:v>
                </c:pt>
                <c:pt idx="3421">
                  <c:v>9.508825644550294</c:v>
                </c:pt>
                <c:pt idx="3422">
                  <c:v>9.51299161136844</c:v>
                </c:pt>
                <c:pt idx="3423">
                  <c:v>9.517158625740953</c:v>
                </c:pt>
                <c:pt idx="3424">
                  <c:v>9.521326687931268</c:v>
                </c:pt>
                <c:pt idx="3425">
                  <c:v>9.52549579820291</c:v>
                </c:pt>
                <c:pt idx="3426">
                  <c:v>9.52966595681935</c:v>
                </c:pt>
                <c:pt idx="3427">
                  <c:v>9.53383716404424</c:v>
                </c:pt>
                <c:pt idx="3428">
                  <c:v>9.538009420141248</c:v>
                </c:pt>
                <c:pt idx="3429">
                  <c:v>9.542182725374118</c:v>
                </c:pt>
                <c:pt idx="3430">
                  <c:v>9.546357080006683</c:v>
                </c:pt>
                <c:pt idx="3431">
                  <c:v>9.55053248430279</c:v>
                </c:pt>
                <c:pt idx="3432">
                  <c:v>9.554708938526404</c:v>
                </c:pt>
                <c:pt idx="3433">
                  <c:v>9.558886442941515</c:v>
                </c:pt>
                <c:pt idx="3434">
                  <c:v>9.56306499781221</c:v>
                </c:pt>
                <c:pt idx="3435">
                  <c:v>9.567244603402636</c:v>
                </c:pt>
                <c:pt idx="3436">
                  <c:v>9.571425259977</c:v>
                </c:pt>
                <c:pt idx="3437">
                  <c:v>9.57560696779957</c:v>
                </c:pt>
                <c:pt idx="3438">
                  <c:v>9.5797897271347</c:v>
                </c:pt>
                <c:pt idx="3439">
                  <c:v>9.583973538246778</c:v>
                </c:pt>
                <c:pt idx="3440">
                  <c:v>9.588158401400293</c:v>
                </c:pt>
                <c:pt idx="3441">
                  <c:v>9.5923443168598</c:v>
                </c:pt>
                <c:pt idx="3442">
                  <c:v>9.59653128488988</c:v>
                </c:pt>
                <c:pt idx="3443">
                  <c:v>9.600719305755221</c:v>
                </c:pt>
                <c:pt idx="3444">
                  <c:v>9.604908379720568</c:v>
                </c:pt>
                <c:pt idx="3445">
                  <c:v>9.60909850705072</c:v>
                </c:pt>
                <c:pt idx="3446">
                  <c:v>9.613289688010548</c:v>
                </c:pt>
                <c:pt idx="3447">
                  <c:v>9.617481922865012</c:v>
                </c:pt>
                <c:pt idx="3448">
                  <c:v>9.621675211879101</c:v>
                </c:pt>
                <c:pt idx="3449">
                  <c:v>9.625869555317892</c:v>
                </c:pt>
                <c:pt idx="3450">
                  <c:v>9.630064953446533</c:v>
                </c:pt>
                <c:pt idx="3451">
                  <c:v>9.634261406530191</c:v>
                </c:pt>
                <c:pt idx="3452">
                  <c:v>9.63845891483424</c:v>
                </c:pt>
                <c:pt idx="3453">
                  <c:v>9.642657478623925</c:v>
                </c:pt>
                <c:pt idx="3454">
                  <c:v>9.646857098164685</c:v>
                </c:pt>
                <c:pt idx="3455">
                  <c:v>9.651057773721996</c:v>
                </c:pt>
                <c:pt idx="3456">
                  <c:v>9.6552595055614</c:v>
                </c:pt>
                <c:pt idx="3457">
                  <c:v>9.6594622939485</c:v>
                </c:pt>
                <c:pt idx="3458">
                  <c:v>9.66366613914896</c:v>
                </c:pt>
                <c:pt idx="3459">
                  <c:v>9.667871041428526</c:v>
                </c:pt>
                <c:pt idx="3460">
                  <c:v>9.672077001053048</c:v>
                </c:pt>
                <c:pt idx="3461">
                  <c:v>9.67628401828835</c:v>
                </c:pt>
                <c:pt idx="3462">
                  <c:v>9.68049209340039</c:v>
                </c:pt>
                <c:pt idx="3463">
                  <c:v>9.684701226655168</c:v>
                </c:pt>
                <c:pt idx="3464">
                  <c:v>9.688911418318764</c:v>
                </c:pt>
                <c:pt idx="3465">
                  <c:v>9.693122668657351</c:v>
                </c:pt>
                <c:pt idx="3466">
                  <c:v>9.697334977937105</c:v>
                </c:pt>
                <c:pt idx="3467">
                  <c:v>9.701548346424305</c:v>
                </c:pt>
                <c:pt idx="3468">
                  <c:v>9.7057627743853</c:v>
                </c:pt>
                <c:pt idx="3469">
                  <c:v>9.709978262086498</c:v>
                </c:pt>
                <c:pt idx="3470">
                  <c:v>9.71419480979438</c:v>
                </c:pt>
                <c:pt idx="3471">
                  <c:v>9.718412417775481</c:v>
                </c:pt>
                <c:pt idx="3472">
                  <c:v>9.722631086296435</c:v>
                </c:pt>
                <c:pt idx="3473">
                  <c:v>9.726850815623892</c:v>
                </c:pt>
                <c:pt idx="3474">
                  <c:v>9.731071606024596</c:v>
                </c:pt>
                <c:pt idx="3475">
                  <c:v>9.73529345776541</c:v>
                </c:pt>
                <c:pt idx="3476">
                  <c:v>9.739516371113158</c:v>
                </c:pt>
                <c:pt idx="3477">
                  <c:v>9.743740346334798</c:v>
                </c:pt>
                <c:pt idx="3478">
                  <c:v>9.747965383697343</c:v>
                </c:pt>
                <c:pt idx="3479">
                  <c:v>9.75219148346793</c:v>
                </c:pt>
                <c:pt idx="3480">
                  <c:v>9.756418645913633</c:v>
                </c:pt>
                <c:pt idx="3481">
                  <c:v>9.76064687130169</c:v>
                </c:pt>
                <c:pt idx="3482">
                  <c:v>9.764876159899388</c:v>
                </c:pt>
                <c:pt idx="3483">
                  <c:v>9.76910651197408</c:v>
                </c:pt>
                <c:pt idx="3484">
                  <c:v>9.773337927793168</c:v>
                </c:pt>
                <c:pt idx="3485">
                  <c:v>9.777570407624163</c:v>
                </c:pt>
                <c:pt idx="3486">
                  <c:v>9.781803951734579</c:v>
                </c:pt>
                <c:pt idx="3487">
                  <c:v>9.786038560392088</c:v>
                </c:pt>
                <c:pt idx="3488">
                  <c:v>9.79027423386433</c:v>
                </c:pt>
                <c:pt idx="3489">
                  <c:v>9.794510972419068</c:v>
                </c:pt>
                <c:pt idx="3490">
                  <c:v>9.798748776324118</c:v>
                </c:pt>
                <c:pt idx="3491">
                  <c:v>9.80298764584741</c:v>
                </c:pt>
                <c:pt idx="3492">
                  <c:v>9.807227581256841</c:v>
                </c:pt>
                <c:pt idx="3493">
                  <c:v>9.811468582820465</c:v>
                </c:pt>
                <c:pt idx="3494">
                  <c:v>9.81571065080637</c:v>
                </c:pt>
                <c:pt idx="3495">
                  <c:v>9.819953785482703</c:v>
                </c:pt>
                <c:pt idx="3496">
                  <c:v>9.824197987117701</c:v>
                </c:pt>
                <c:pt idx="3497">
                  <c:v>9.82844325597966</c:v>
                </c:pt>
                <c:pt idx="3498">
                  <c:v>9.83268959233691</c:v>
                </c:pt>
                <c:pt idx="3499">
                  <c:v>9.83693699645792</c:v>
                </c:pt>
                <c:pt idx="3500">
                  <c:v>9.841185468611133</c:v>
                </c:pt>
                <c:pt idx="3501">
                  <c:v>9.84543500906519</c:v>
                </c:pt>
                <c:pt idx="3502">
                  <c:v>9.84968561808865</c:v>
                </c:pt>
                <c:pt idx="3503">
                  <c:v>9.85393729595023</c:v>
                </c:pt>
                <c:pt idx="3504">
                  <c:v>9.858190042918703</c:v>
                </c:pt>
                <c:pt idx="3505">
                  <c:v>9.8624438592629</c:v>
                </c:pt>
                <c:pt idx="3506">
                  <c:v>9.866698745251708</c:v>
                </c:pt>
                <c:pt idx="3507">
                  <c:v>9.870954701154117</c:v>
                </c:pt>
                <c:pt idx="3508">
                  <c:v>9.87521172723915</c:v>
                </c:pt>
                <c:pt idx="3509">
                  <c:v>9.87946982377592</c:v>
                </c:pt>
                <c:pt idx="3510">
                  <c:v>9.883728991033568</c:v>
                </c:pt>
                <c:pt idx="3511">
                  <c:v>9.88798922928137</c:v>
                </c:pt>
                <c:pt idx="3512">
                  <c:v>9.89225053878861</c:v>
                </c:pt>
                <c:pt idx="3513">
                  <c:v>9.89651291982467</c:v>
                </c:pt>
                <c:pt idx="3514">
                  <c:v>9.90077637265898</c:v>
                </c:pt>
                <c:pt idx="3515">
                  <c:v>9.90504089756107</c:v>
                </c:pt>
                <c:pt idx="3516">
                  <c:v>9.909306494800494</c:v>
                </c:pt>
                <c:pt idx="3517">
                  <c:v>9.913573164646914</c:v>
                </c:pt>
                <c:pt idx="3518">
                  <c:v>9.91784090737004</c:v>
                </c:pt>
                <c:pt idx="3519">
                  <c:v>9.922109723239646</c:v>
                </c:pt>
                <c:pt idx="3520">
                  <c:v>9.926379612525583</c:v>
                </c:pt>
                <c:pt idx="3521">
                  <c:v>9.930650575497775</c:v>
                </c:pt>
                <c:pt idx="3522">
                  <c:v>9.934922612426193</c:v>
                </c:pt>
                <c:pt idx="3523">
                  <c:v>9.939195723580895</c:v>
                </c:pt>
                <c:pt idx="3524">
                  <c:v>9.943469909232005</c:v>
                </c:pt>
                <c:pt idx="3525">
                  <c:v>9.947745169649705</c:v>
                </c:pt>
                <c:pt idx="3526">
                  <c:v>9.95202150510426</c:v>
                </c:pt>
                <c:pt idx="3527">
                  <c:v>9.95629891586598</c:v>
                </c:pt>
                <c:pt idx="3528">
                  <c:v>9.960577402205254</c:v>
                </c:pt>
                <c:pt idx="3529">
                  <c:v>9.964856964392558</c:v>
                </c:pt>
                <c:pt idx="3530">
                  <c:v>9.96913760269842</c:v>
                </c:pt>
                <c:pt idx="3531">
                  <c:v>9.97341931739342</c:v>
                </c:pt>
                <c:pt idx="3532">
                  <c:v>9.97770210874823</c:v>
                </c:pt>
                <c:pt idx="3533">
                  <c:v>9.981985977033568</c:v>
                </c:pt>
                <c:pt idx="3534">
                  <c:v>9.986270922520278</c:v>
                </c:pt>
                <c:pt idx="3535">
                  <c:v>9.99055694547918</c:v>
                </c:pt>
                <c:pt idx="3536">
                  <c:v>9.99484404618123</c:v>
                </c:pt>
                <c:pt idx="3537">
                  <c:v>9.999132224897436</c:v>
                </c:pt>
                <c:pt idx="3538">
                  <c:v>10.00342148189885</c:v>
                </c:pt>
                <c:pt idx="3539">
                  <c:v>10.00771181745664</c:v>
                </c:pt>
                <c:pt idx="3540">
                  <c:v>10.012003231842</c:v>
                </c:pt>
                <c:pt idx="3541">
                  <c:v>10.0162957253262</c:v>
                </c:pt>
                <c:pt idx="3542">
                  <c:v>10.0205892981806</c:v>
                </c:pt>
                <c:pt idx="3543">
                  <c:v>10.02488395067659</c:v>
                </c:pt>
                <c:pt idx="3544">
                  <c:v>10.0291796830857</c:v>
                </c:pt>
                <c:pt idx="3545">
                  <c:v>10.03347649567942</c:v>
                </c:pt>
                <c:pt idx="3546">
                  <c:v>10.0377743887294</c:v>
                </c:pt>
                <c:pt idx="3547">
                  <c:v>10.04207336250733</c:v>
                </c:pt>
                <c:pt idx="3548">
                  <c:v>10.04637341728496</c:v>
                </c:pt>
                <c:pt idx="3549">
                  <c:v>10.05067455333412</c:v>
                </c:pt>
                <c:pt idx="3550">
                  <c:v>10.05497677092667</c:v>
                </c:pt>
                <c:pt idx="3551">
                  <c:v>10.05928007033461</c:v>
                </c:pt>
                <c:pt idx="3552">
                  <c:v>10.06358445182994</c:v>
                </c:pt>
                <c:pt idx="3553">
                  <c:v>10.06788991568477</c:v>
                </c:pt>
                <c:pt idx="3554">
                  <c:v>10.07219646217125</c:v>
                </c:pt>
                <c:pt idx="3555">
                  <c:v>10.07650409156164</c:v>
                </c:pt>
                <c:pt idx="3556">
                  <c:v>10.08081280412823</c:v>
                </c:pt>
                <c:pt idx="3557">
                  <c:v>10.08512260014337</c:v>
                </c:pt>
                <c:pt idx="3558">
                  <c:v>10.08943347987953</c:v>
                </c:pt>
                <c:pt idx="3559">
                  <c:v>10.0937454436092</c:v>
                </c:pt>
                <c:pt idx="3560">
                  <c:v>10.09805849160496</c:v>
                </c:pt>
                <c:pt idx="3561">
                  <c:v>10.10237262413945</c:v>
                </c:pt>
                <c:pt idx="3562">
                  <c:v>10.1066878414854</c:v>
                </c:pt>
                <c:pt idx="3563">
                  <c:v>10.11100414391556</c:v>
                </c:pt>
                <c:pt idx="3564">
                  <c:v>10.11532153170281</c:v>
                </c:pt>
                <c:pt idx="3565">
                  <c:v>10.11964000512006</c:v>
                </c:pt>
                <c:pt idx="3566">
                  <c:v>10.1239595644403</c:v>
                </c:pt>
                <c:pt idx="3567">
                  <c:v>10.12828020993656</c:v>
                </c:pt>
                <c:pt idx="3568">
                  <c:v>10.132601941882</c:v>
                </c:pt>
                <c:pt idx="3569">
                  <c:v>10.1369247605498</c:v>
                </c:pt>
                <c:pt idx="3570">
                  <c:v>10.14124866621321</c:v>
                </c:pt>
                <c:pt idx="3571">
                  <c:v>10.14557365914558</c:v>
                </c:pt>
                <c:pt idx="3572">
                  <c:v>10.14989973962031</c:v>
                </c:pt>
                <c:pt idx="3573">
                  <c:v>10.15422690791085</c:v>
                </c:pt>
                <c:pt idx="3574">
                  <c:v>10.15855516429074</c:v>
                </c:pt>
                <c:pt idx="3575">
                  <c:v>10.16288450903361</c:v>
                </c:pt>
                <c:pt idx="3576">
                  <c:v>10.1672149424131</c:v>
                </c:pt>
                <c:pt idx="3577">
                  <c:v>10.171546464703</c:v>
                </c:pt>
                <c:pt idx="3578">
                  <c:v>10.17587907617706</c:v>
                </c:pt>
                <c:pt idx="3579">
                  <c:v>10.18021277710921</c:v>
                </c:pt>
                <c:pt idx="3580">
                  <c:v>10.18454756777337</c:v>
                </c:pt>
                <c:pt idx="3581">
                  <c:v>10.18888344844359</c:v>
                </c:pt>
                <c:pt idx="3582">
                  <c:v>10.19322041939393</c:v>
                </c:pt>
                <c:pt idx="3583">
                  <c:v>10.19755848089856</c:v>
                </c:pt>
                <c:pt idx="3584">
                  <c:v>10.20189763323171</c:v>
                </c:pt>
                <c:pt idx="3585">
                  <c:v>10.20623787666767</c:v>
                </c:pt>
                <c:pt idx="3586">
                  <c:v>10.2105792114808</c:v>
                </c:pt>
                <c:pt idx="3587">
                  <c:v>10.21492163794552</c:v>
                </c:pt>
                <c:pt idx="3588">
                  <c:v>10.21926515633635</c:v>
                </c:pt>
                <c:pt idx="3589">
                  <c:v>10.22360976692786</c:v>
                </c:pt>
                <c:pt idx="3590">
                  <c:v>10.22795546999469</c:v>
                </c:pt>
                <c:pt idx="3591">
                  <c:v>10.23230226581154</c:v>
                </c:pt>
                <c:pt idx="3592">
                  <c:v>10.23665015465319</c:v>
                </c:pt>
                <c:pt idx="3593">
                  <c:v>10.24099913679449</c:v>
                </c:pt>
                <c:pt idx="3594">
                  <c:v>10.24534921251036</c:v>
                </c:pt>
                <c:pt idx="3595">
                  <c:v>10.24970038207577</c:v>
                </c:pt>
                <c:pt idx="3596">
                  <c:v>10.2540526457658</c:v>
                </c:pt>
                <c:pt idx="3597">
                  <c:v>10.25840600385555</c:v>
                </c:pt>
                <c:pt idx="3598">
                  <c:v>10.26276045662022</c:v>
                </c:pt>
                <c:pt idx="3599">
                  <c:v>10.26711600433507</c:v>
                </c:pt>
                <c:pt idx="3600">
                  <c:v>10.27147264727543</c:v>
                </c:pt>
                <c:pt idx="3601">
                  <c:v>10.27583038571671</c:v>
                </c:pt>
                <c:pt idx="3602">
                  <c:v>10.28018921993437</c:v>
                </c:pt>
                <c:pt idx="3603">
                  <c:v>10.28454915020396</c:v>
                </c:pt>
                <c:pt idx="3604">
                  <c:v>10.28891017680107</c:v>
                </c:pt>
                <c:pt idx="3605">
                  <c:v>10.29327230000139</c:v>
                </c:pt>
                <c:pt idx="3606">
                  <c:v>10.29763552008067</c:v>
                </c:pt>
                <c:pt idx="3607">
                  <c:v>10.30199983731471</c:v>
                </c:pt>
                <c:pt idx="3608">
                  <c:v>10.30636525197941</c:v>
                </c:pt>
                <c:pt idx="3609">
                  <c:v>10.31073176435072</c:v>
                </c:pt>
                <c:pt idx="3610">
                  <c:v>10.31509937470466</c:v>
                </c:pt>
                <c:pt idx="3611">
                  <c:v>10.31946808331733</c:v>
                </c:pt>
                <c:pt idx="3612">
                  <c:v>10.3238378904649</c:v>
                </c:pt>
                <c:pt idx="3613">
                  <c:v>10.32820879642358</c:v>
                </c:pt>
                <c:pt idx="3614">
                  <c:v>10.3325808014697</c:v>
                </c:pt>
                <c:pt idx="3615">
                  <c:v>10.33695390587959</c:v>
                </c:pt>
                <c:pt idx="3616">
                  <c:v>10.34132810992973</c:v>
                </c:pt>
                <c:pt idx="3617">
                  <c:v>10.34570341389663</c:v>
                </c:pt>
                <c:pt idx="3618">
                  <c:v>10.35007981805685</c:v>
                </c:pt>
                <c:pt idx="3619">
                  <c:v>10.35445732268704</c:v>
                </c:pt>
                <c:pt idx="3620">
                  <c:v>10.35883592806393</c:v>
                </c:pt>
                <c:pt idx="3621">
                  <c:v>10.3632156344643</c:v>
                </c:pt>
                <c:pt idx="3622">
                  <c:v>10.36759644216502</c:v>
                </c:pt>
                <c:pt idx="3623">
                  <c:v>10.37197835144301</c:v>
                </c:pt>
                <c:pt idx="3624">
                  <c:v>10.37636136257526</c:v>
                </c:pt>
                <c:pt idx="3625">
                  <c:v>10.38074547583885</c:v>
                </c:pt>
                <c:pt idx="3626">
                  <c:v>10.38513069151092</c:v>
                </c:pt>
                <c:pt idx="3627">
                  <c:v>10.38951700986866</c:v>
                </c:pt>
                <c:pt idx="3628">
                  <c:v>10.39390443118935</c:v>
                </c:pt>
                <c:pt idx="3629">
                  <c:v>10.39829295575034</c:v>
                </c:pt>
                <c:pt idx="3630">
                  <c:v>10.40268258382905</c:v>
                </c:pt>
                <c:pt idx="3631">
                  <c:v>10.40707331570296</c:v>
                </c:pt>
                <c:pt idx="3632">
                  <c:v>10.41146515164963</c:v>
                </c:pt>
                <c:pt idx="3633">
                  <c:v>10.41585809194668</c:v>
                </c:pt>
                <c:pt idx="3634">
                  <c:v>10.4202521368718</c:v>
                </c:pt>
                <c:pt idx="3635">
                  <c:v>10.42464728670277</c:v>
                </c:pt>
                <c:pt idx="3636">
                  <c:v>10.4290435417174</c:v>
                </c:pt>
                <c:pt idx="3637">
                  <c:v>10.43344090219362</c:v>
                </c:pt>
                <c:pt idx="3638">
                  <c:v>10.4378393684094</c:v>
                </c:pt>
                <c:pt idx="3639">
                  <c:v>10.44223894064277</c:v>
                </c:pt>
                <c:pt idx="3640">
                  <c:v>10.44663961917184</c:v>
                </c:pt>
                <c:pt idx="3641">
                  <c:v>10.45104140427482</c:v>
                </c:pt>
                <c:pt idx="3642">
                  <c:v>10.45544429622994</c:v>
                </c:pt>
                <c:pt idx="3643">
                  <c:v>10.45984829531554</c:v>
                </c:pt>
                <c:pt idx="3644">
                  <c:v>10.46425340181</c:v>
                </c:pt>
                <c:pt idx="3645">
                  <c:v>10.4686596159918</c:v>
                </c:pt>
                <c:pt idx="3646">
                  <c:v>10.47306693813946</c:v>
                </c:pt>
                <c:pt idx="3647">
                  <c:v>10.47747536853158</c:v>
                </c:pt>
                <c:pt idx="3648">
                  <c:v>10.48188490744685</c:v>
                </c:pt>
                <c:pt idx="3649">
                  <c:v>10.48629555516401</c:v>
                </c:pt>
                <c:pt idx="3650">
                  <c:v>10.49070731196186</c:v>
                </c:pt>
                <c:pt idx="3651">
                  <c:v>10.49512017811931</c:v>
                </c:pt>
                <c:pt idx="3652">
                  <c:v>10.4995341539153</c:v>
                </c:pt>
                <c:pt idx="3653">
                  <c:v>10.50394923962883</c:v>
                </c:pt>
                <c:pt idx="3654">
                  <c:v>10.50836543553903</c:v>
                </c:pt>
                <c:pt idx="3655">
                  <c:v>10.51278274192505</c:v>
                </c:pt>
                <c:pt idx="3656">
                  <c:v>10.51720115906613</c:v>
                </c:pt>
                <c:pt idx="3657">
                  <c:v>10.52162068724157</c:v>
                </c:pt>
                <c:pt idx="3658">
                  <c:v>10.52604132673076</c:v>
                </c:pt>
                <c:pt idx="3659">
                  <c:v>10.53046307781313</c:v>
                </c:pt>
                <c:pt idx="3660">
                  <c:v>10.53488594076819</c:v>
                </c:pt>
                <c:pt idx="3661">
                  <c:v>10.53930991587555</c:v>
                </c:pt>
                <c:pt idx="3662">
                  <c:v>10.54373500341484</c:v>
                </c:pt>
                <c:pt idx="3663">
                  <c:v>10.54816120366581</c:v>
                </c:pt>
                <c:pt idx="3664">
                  <c:v>10.55258851690825</c:v>
                </c:pt>
                <c:pt idx="3665">
                  <c:v>10.55701694342201</c:v>
                </c:pt>
                <c:pt idx="3666">
                  <c:v>10.56144648348706</c:v>
                </c:pt>
                <c:pt idx="3667">
                  <c:v>10.56587713738338</c:v>
                </c:pt>
                <c:pt idx="3668">
                  <c:v>10.57030890539106</c:v>
                </c:pt>
                <c:pt idx="3669">
                  <c:v>10.57474178779025</c:v>
                </c:pt>
                <c:pt idx="3670">
                  <c:v>10.57917578486117</c:v>
                </c:pt>
                <c:pt idx="3671">
                  <c:v>10.58361089688411</c:v>
                </c:pt>
                <c:pt idx="3672">
                  <c:v>10.58804712413943</c:v>
                </c:pt>
                <c:pt idx="3673">
                  <c:v>10.59248446690756</c:v>
                </c:pt>
                <c:pt idx="3674">
                  <c:v>10.596922925469</c:v>
                </c:pt>
                <c:pt idx="3675">
                  <c:v>10.60136250010432</c:v>
                </c:pt>
                <c:pt idx="3676">
                  <c:v>10.60580319109417</c:v>
                </c:pt>
                <c:pt idx="3677">
                  <c:v>10.61024499871927</c:v>
                </c:pt>
                <c:pt idx="3678">
                  <c:v>10.6146879232604</c:v>
                </c:pt>
                <c:pt idx="3679">
                  <c:v>10.61913196499838</c:v>
                </c:pt>
                <c:pt idx="3680">
                  <c:v>10.62357712421418</c:v>
                </c:pt>
                <c:pt idx="3681">
                  <c:v>10.62802340118878</c:v>
                </c:pt>
                <c:pt idx="3682">
                  <c:v>10.63247079620324</c:v>
                </c:pt>
                <c:pt idx="3683">
                  <c:v>10.6369193095387</c:v>
                </c:pt>
                <c:pt idx="3684">
                  <c:v>10.64136894147638</c:v>
                </c:pt>
                <c:pt idx="3685">
                  <c:v>10.64581969229754</c:v>
                </c:pt>
                <c:pt idx="3686">
                  <c:v>10.65027156228355</c:v>
                </c:pt>
                <c:pt idx="3687">
                  <c:v>10.65472455171581</c:v>
                </c:pt>
                <c:pt idx="3688">
                  <c:v>10.65917866087582</c:v>
                </c:pt>
                <c:pt idx="3689">
                  <c:v>10.66363389004514</c:v>
                </c:pt>
                <c:pt idx="3690">
                  <c:v>10.6680902395054</c:v>
                </c:pt>
                <c:pt idx="3691">
                  <c:v>10.67254770953831</c:v>
                </c:pt>
                <c:pt idx="3692">
                  <c:v>10.67700630042563</c:v>
                </c:pt>
                <c:pt idx="3693">
                  <c:v>10.68146601244922</c:v>
                </c:pt>
                <c:pt idx="3694">
                  <c:v>10.685926845891</c:v>
                </c:pt>
                <c:pt idx="3695">
                  <c:v>10.69038880103293</c:v>
                </c:pt>
                <c:pt idx="3696">
                  <c:v>10.69485187815709</c:v>
                </c:pt>
                <c:pt idx="3697">
                  <c:v>10.6993160775456</c:v>
                </c:pt>
                <c:pt idx="3698">
                  <c:v>10.70378139948066</c:v>
                </c:pt>
                <c:pt idx="3699">
                  <c:v>10.70824784424455</c:v>
                </c:pt>
                <c:pt idx="3700">
                  <c:v>10.71271541211959</c:v>
                </c:pt>
                <c:pt idx="3701">
                  <c:v>10.71718410338822</c:v>
                </c:pt>
                <c:pt idx="3702">
                  <c:v>10.7216539183329</c:v>
                </c:pt>
                <c:pt idx="3703">
                  <c:v>10.7261248572362</c:v>
                </c:pt>
                <c:pt idx="3704">
                  <c:v>10.73059692038072</c:v>
                </c:pt>
                <c:pt idx="3705">
                  <c:v>10.73507010804919</c:v>
                </c:pt>
                <c:pt idx="3706">
                  <c:v>10.73954442052436</c:v>
                </c:pt>
                <c:pt idx="3707">
                  <c:v>10.74401985808907</c:v>
                </c:pt>
                <c:pt idx="3708">
                  <c:v>10.74849642102623</c:v>
                </c:pt>
                <c:pt idx="3709">
                  <c:v>10.75297410961882</c:v>
                </c:pt>
                <c:pt idx="3710">
                  <c:v>10.7574529241499</c:v>
                </c:pt>
                <c:pt idx="3711">
                  <c:v>10.76193286490257</c:v>
                </c:pt>
                <c:pt idx="3712">
                  <c:v>10.76641393216005</c:v>
                </c:pt>
                <c:pt idx="3713">
                  <c:v>10.7708961262056</c:v>
                </c:pt>
                <c:pt idx="3714">
                  <c:v>10.77537944732255</c:v>
                </c:pt>
                <c:pt idx="3715">
                  <c:v>10.77986389579431</c:v>
                </c:pt>
                <c:pt idx="3716">
                  <c:v>10.78434947190435</c:v>
                </c:pt>
                <c:pt idx="3717">
                  <c:v>10.78883617593625</c:v>
                </c:pt>
                <c:pt idx="3718">
                  <c:v>10.7933240081736</c:v>
                </c:pt>
                <c:pt idx="3719">
                  <c:v>10.79781296890011</c:v>
                </c:pt>
                <c:pt idx="3720">
                  <c:v>10.80230305839954</c:v>
                </c:pt>
                <c:pt idx="3721">
                  <c:v>10.80679427695574</c:v>
                </c:pt>
                <c:pt idx="3722">
                  <c:v>10.8112866248526</c:v>
                </c:pt>
                <c:pt idx="3723">
                  <c:v>10.81578010237408</c:v>
                </c:pt>
                <c:pt idx="3724">
                  <c:v>10.82027470980427</c:v>
                </c:pt>
                <c:pt idx="3725">
                  <c:v>10.82477044742727</c:v>
                </c:pt>
                <c:pt idx="3726">
                  <c:v>10.82926731552728</c:v>
                </c:pt>
                <c:pt idx="3727">
                  <c:v>10.83376531438856</c:v>
                </c:pt>
                <c:pt idx="3728">
                  <c:v>10.83826444429545</c:v>
                </c:pt>
                <c:pt idx="3729">
                  <c:v>10.84276470553235</c:v>
                </c:pt>
                <c:pt idx="3730">
                  <c:v>10.84726609838375</c:v>
                </c:pt>
                <c:pt idx="3731">
                  <c:v>10.85176862313419</c:v>
                </c:pt>
                <c:pt idx="3732">
                  <c:v>10.8562722800683</c:v>
                </c:pt>
                <c:pt idx="3733">
                  <c:v>10.86077706947077</c:v>
                </c:pt>
                <c:pt idx="3734">
                  <c:v>10.86528299162637</c:v>
                </c:pt>
                <c:pt idx="3735">
                  <c:v>10.86979004681992</c:v>
                </c:pt>
                <c:pt idx="3736">
                  <c:v>10.87429823533634</c:v>
                </c:pt>
                <c:pt idx="3737">
                  <c:v>10.87880755746062</c:v>
                </c:pt>
                <c:pt idx="3738">
                  <c:v>10.8833180134778</c:v>
                </c:pt>
                <c:pt idx="3739">
                  <c:v>10.887829603673</c:v>
                </c:pt>
                <c:pt idx="3740">
                  <c:v>10.89234232833142</c:v>
                </c:pt>
                <c:pt idx="3741">
                  <c:v>10.89685618773833</c:v>
                </c:pt>
                <c:pt idx="3742">
                  <c:v>10.90137118217907</c:v>
                </c:pt>
                <c:pt idx="3743">
                  <c:v>10.90588731193904</c:v>
                </c:pt>
                <c:pt idx="3744">
                  <c:v>10.91040457730374</c:v>
                </c:pt>
                <c:pt idx="3745">
                  <c:v>10.9149229785587</c:v>
                </c:pt>
                <c:pt idx="3746">
                  <c:v>10.91944251598955</c:v>
                </c:pt>
                <c:pt idx="3747">
                  <c:v>10.923963189882</c:v>
                </c:pt>
                <c:pt idx="3748">
                  <c:v>10.92848500052182</c:v>
                </c:pt>
                <c:pt idx="3749">
                  <c:v>10.93300794819484</c:v>
                </c:pt>
                <c:pt idx="3750">
                  <c:v>10.937532033187</c:v>
                </c:pt>
                <c:pt idx="3751">
                  <c:v>10.94205725578424</c:v>
                </c:pt>
                <c:pt idx="3752">
                  <c:v>10.94658361627264</c:v>
                </c:pt>
                <c:pt idx="3753">
                  <c:v>10.95111111493833</c:v>
                </c:pt>
                <c:pt idx="3754">
                  <c:v>10.95563975206751</c:v>
                </c:pt>
                <c:pt idx="3755">
                  <c:v>10.96016952794646</c:v>
                </c:pt>
                <c:pt idx="3756">
                  <c:v>10.96470044286151</c:v>
                </c:pt>
                <c:pt idx="3757">
                  <c:v>10.9692324970991</c:v>
                </c:pt>
                <c:pt idx="3758">
                  <c:v>10.97376569094567</c:v>
                </c:pt>
                <c:pt idx="3759">
                  <c:v>10.97830002468783</c:v>
                </c:pt>
                <c:pt idx="3760">
                  <c:v>10.9828354986122</c:v>
                </c:pt>
                <c:pt idx="3761">
                  <c:v>10.98737211300547</c:v>
                </c:pt>
                <c:pt idx="3762">
                  <c:v>10.99190986815444</c:v>
                </c:pt>
                <c:pt idx="3763">
                  <c:v>10.99644876434594</c:v>
                </c:pt>
                <c:pt idx="3764">
                  <c:v>11.0009888018669</c:v>
                </c:pt>
                <c:pt idx="3765">
                  <c:v>11.0055299810043</c:v>
                </c:pt>
                <c:pt idx="3766">
                  <c:v>11.01007230204523</c:v>
                </c:pt>
                <c:pt idx="3767">
                  <c:v>11.0146157652768</c:v>
                </c:pt>
                <c:pt idx="3768">
                  <c:v>11.01916037098625</c:v>
                </c:pt>
                <c:pt idx="3769">
                  <c:v>11.02370611946084</c:v>
                </c:pt>
                <c:pt idx="3770">
                  <c:v>11.02825301098792</c:v>
                </c:pt>
                <c:pt idx="3771">
                  <c:v>11.03280104585494</c:v>
                </c:pt>
                <c:pt idx="3772">
                  <c:v>11.03735022434938</c:v>
                </c:pt>
                <c:pt idx="3773">
                  <c:v>11.04190054675882</c:v>
                </c:pt>
                <c:pt idx="3774">
                  <c:v>11.04645201337091</c:v>
                </c:pt>
                <c:pt idx="3775">
                  <c:v>11.05100462447334</c:v>
                </c:pt>
                <c:pt idx="3776">
                  <c:v>11.05555838035392</c:v>
                </c:pt>
                <c:pt idx="3777">
                  <c:v>11.06011328130051</c:v>
                </c:pt>
                <c:pt idx="3778">
                  <c:v>11.06466932760103</c:v>
                </c:pt>
                <c:pt idx="3779">
                  <c:v>11.0692265195435</c:v>
                </c:pt>
                <c:pt idx="3780">
                  <c:v>11.073784857416</c:v>
                </c:pt>
                <c:pt idx="3781">
                  <c:v>11.07834434150665</c:v>
                </c:pt>
                <c:pt idx="3782">
                  <c:v>11.0829049721037</c:v>
                </c:pt>
                <c:pt idx="3783">
                  <c:v>11.08746674949544</c:v>
                </c:pt>
                <c:pt idx="3784">
                  <c:v>11.09202967397024</c:v>
                </c:pt>
                <c:pt idx="3785">
                  <c:v>11.09659374581653</c:v>
                </c:pt>
                <c:pt idx="3786">
                  <c:v>11.10115896532283</c:v>
                </c:pt>
                <c:pt idx="3787">
                  <c:v>11.10572533277773</c:v>
                </c:pt>
                <c:pt idx="3788">
                  <c:v>11.11029284846988</c:v>
                </c:pt>
                <c:pt idx="3789">
                  <c:v>11.11486151268801</c:v>
                </c:pt>
                <c:pt idx="3790">
                  <c:v>11.11943132572094</c:v>
                </c:pt>
                <c:pt idx="3791">
                  <c:v>11.12400228785751</c:v>
                </c:pt>
                <c:pt idx="3792">
                  <c:v>11.1285743993867</c:v>
                </c:pt>
                <c:pt idx="3793">
                  <c:v>11.13314766059752</c:v>
                </c:pt>
                <c:pt idx="3794">
                  <c:v>11.13772207177906</c:v>
                </c:pt>
                <c:pt idx="3795">
                  <c:v>11.1422976332205</c:v>
                </c:pt>
                <c:pt idx="3796">
                  <c:v>11.14687434521105</c:v>
                </c:pt>
                <c:pt idx="3797">
                  <c:v>11.15145220804005</c:v>
                </c:pt>
                <c:pt idx="3798">
                  <c:v>11.15603122199687</c:v>
                </c:pt>
                <c:pt idx="3799">
                  <c:v>11.16061138737098</c:v>
                </c:pt>
                <c:pt idx="3800">
                  <c:v>11.1651927044519</c:v>
                </c:pt>
                <c:pt idx="3801">
                  <c:v>11.16977517352924</c:v>
                </c:pt>
                <c:pt idx="3802">
                  <c:v>11.17435879489266</c:v>
                </c:pt>
                <c:pt idx="3803">
                  <c:v>11.17894356883192</c:v>
                </c:pt>
                <c:pt idx="3804">
                  <c:v>11.18352949563685</c:v>
                </c:pt>
                <c:pt idx="3805">
                  <c:v>11.18811657559732</c:v>
                </c:pt>
                <c:pt idx="3806">
                  <c:v>11.19270480900332</c:v>
                </c:pt>
                <c:pt idx="3807">
                  <c:v>11.19729419614487</c:v>
                </c:pt>
                <c:pt idx="3808">
                  <c:v>11.20188473731211</c:v>
                </c:pt>
                <c:pt idx="3809">
                  <c:v>11.2064764327952</c:v>
                </c:pt>
                <c:pt idx="3810">
                  <c:v>11.21106928288441</c:v>
                </c:pt>
                <c:pt idx="3811">
                  <c:v>11.21566328787008</c:v>
                </c:pt>
                <c:pt idx="3812">
                  <c:v>11.22025844804259</c:v>
                </c:pt>
                <c:pt idx="3813">
                  <c:v>11.22485476369244</c:v>
                </c:pt>
                <c:pt idx="3814">
                  <c:v>11.22945223511018</c:v>
                </c:pt>
                <c:pt idx="3815">
                  <c:v>11.23405086258642</c:v>
                </c:pt>
                <c:pt idx="3816">
                  <c:v>11.23865064641187</c:v>
                </c:pt>
                <c:pt idx="3817">
                  <c:v>11.24325158687729</c:v>
                </c:pt>
                <c:pt idx="3818">
                  <c:v>11.24785368427353</c:v>
                </c:pt>
                <c:pt idx="3819">
                  <c:v>11.25245693889151</c:v>
                </c:pt>
                <c:pt idx="3820">
                  <c:v>11.25706135102221</c:v>
                </c:pt>
                <c:pt idx="3821">
                  <c:v>11.2616669209567</c:v>
                </c:pt>
                <c:pt idx="3822">
                  <c:v>11.26627364898611</c:v>
                </c:pt>
                <c:pt idx="3823">
                  <c:v>11.27088153540166</c:v>
                </c:pt>
                <c:pt idx="3824">
                  <c:v>11.27549058049462</c:v>
                </c:pt>
                <c:pt idx="3825">
                  <c:v>11.28010078455634</c:v>
                </c:pt>
                <c:pt idx="3826">
                  <c:v>11.28471214787827</c:v>
                </c:pt>
                <c:pt idx="3827">
                  <c:v>11.28932467075189</c:v>
                </c:pt>
                <c:pt idx="3828">
                  <c:v>11.2939383534688</c:v>
                </c:pt>
                <c:pt idx="3829">
                  <c:v>11.29855319632062</c:v>
                </c:pt>
                <c:pt idx="3830">
                  <c:v>11.3031691995991</c:v>
                </c:pt>
                <c:pt idx="3831">
                  <c:v>11.30778636359602</c:v>
                </c:pt>
                <c:pt idx="3832">
                  <c:v>11.31240468860325</c:v>
                </c:pt>
                <c:pt idx="3833">
                  <c:v>11.31702417491273</c:v>
                </c:pt>
                <c:pt idx="3834">
                  <c:v>11.3216448228165</c:v>
                </c:pt>
                <c:pt idx="3835">
                  <c:v>11.3262666326066</c:v>
                </c:pt>
                <c:pt idx="3836">
                  <c:v>11.33088960457523</c:v>
                </c:pt>
                <c:pt idx="3837">
                  <c:v>11.33551373901462</c:v>
                </c:pt>
                <c:pt idx="3838">
                  <c:v>11.34013903621707</c:v>
                </c:pt>
                <c:pt idx="3839">
                  <c:v>11.34476549647497</c:v>
                </c:pt>
                <c:pt idx="3840">
                  <c:v>11.34939312008077</c:v>
                </c:pt>
                <c:pt idx="3841">
                  <c:v>11.35402190732702</c:v>
                </c:pt>
                <c:pt idx="3842">
                  <c:v>11.3586518585063</c:v>
                </c:pt>
                <c:pt idx="3843">
                  <c:v>11.3632829739113</c:v>
                </c:pt>
                <c:pt idx="3844">
                  <c:v>11.36791525383476</c:v>
                </c:pt>
                <c:pt idx="3845">
                  <c:v>11.37254869856952</c:v>
                </c:pt>
                <c:pt idx="3846">
                  <c:v>11.37718330840847</c:v>
                </c:pt>
                <c:pt idx="3847">
                  <c:v>11.38181908364456</c:v>
                </c:pt>
                <c:pt idx="3848">
                  <c:v>11.38645602457088</c:v>
                </c:pt>
                <c:pt idx="3849">
                  <c:v>11.39109413148051</c:v>
                </c:pt>
                <c:pt idx="3850">
                  <c:v>11.39573340466667</c:v>
                </c:pt>
                <c:pt idx="3851">
                  <c:v>11.4003738444226</c:v>
                </c:pt>
                <c:pt idx="3852">
                  <c:v>11.40501545104166</c:v>
                </c:pt>
                <c:pt idx="3853">
                  <c:v>11.40965822481726</c:v>
                </c:pt>
                <c:pt idx="3854">
                  <c:v>11.41430216604288</c:v>
                </c:pt>
                <c:pt idx="3855">
                  <c:v>11.4189472750121</c:v>
                </c:pt>
                <c:pt idx="3856">
                  <c:v>11.42359355201853</c:v>
                </c:pt>
                <c:pt idx="3857">
                  <c:v>11.42824099735589</c:v>
                </c:pt>
                <c:pt idx="3858">
                  <c:v>11.43288961131798</c:v>
                </c:pt>
                <c:pt idx="3859">
                  <c:v>11.43753939419863</c:v>
                </c:pt>
                <c:pt idx="3860">
                  <c:v>11.44219034629177</c:v>
                </c:pt>
                <c:pt idx="3861">
                  <c:v>11.44684246789144</c:v>
                </c:pt>
                <c:pt idx="3862">
                  <c:v>11.45149575929168</c:v>
                </c:pt>
                <c:pt idx="3863">
                  <c:v>11.45615022078667</c:v>
                </c:pt>
                <c:pt idx="3864">
                  <c:v>11.46080585267061</c:v>
                </c:pt>
                <c:pt idx="3865">
                  <c:v>11.46546265523783</c:v>
                </c:pt>
                <c:pt idx="3866">
                  <c:v>11.47012062878268</c:v>
                </c:pt>
                <c:pt idx="3867">
                  <c:v>11.47477977359962</c:v>
                </c:pt>
                <c:pt idx="3868">
                  <c:v>11.47944008998317</c:v>
                </c:pt>
                <c:pt idx="3869">
                  <c:v>11.48410157822793</c:v>
                </c:pt>
                <c:pt idx="3870">
                  <c:v>11.48876423862857</c:v>
                </c:pt>
                <c:pt idx="3871">
                  <c:v>11.49342807147982</c:v>
                </c:pt>
                <c:pt idx="3872">
                  <c:v>11.49809307707652</c:v>
                </c:pt>
                <c:pt idx="3873">
                  <c:v>11.50275925571356</c:v>
                </c:pt>
                <c:pt idx="3874">
                  <c:v>11.5074266076859</c:v>
                </c:pt>
                <c:pt idx="3875">
                  <c:v>11.51209513328858</c:v>
                </c:pt>
                <c:pt idx="3876">
                  <c:v>11.51676483281672</c:v>
                </c:pt>
                <c:pt idx="3877">
                  <c:v>11.5214357065655</c:v>
                </c:pt>
                <c:pt idx="3878">
                  <c:v>11.52610775483021</c:v>
                </c:pt>
                <c:pt idx="3879">
                  <c:v>11.53078097790616</c:v>
                </c:pt>
                <c:pt idx="3880">
                  <c:v>11.53545537608877</c:v>
                </c:pt>
                <c:pt idx="3881">
                  <c:v>11.54013094967353</c:v>
                </c:pt>
                <c:pt idx="3882">
                  <c:v>11.544807698956</c:v>
                </c:pt>
                <c:pt idx="3883">
                  <c:v>11.54948562423183</c:v>
                </c:pt>
                <c:pt idx="3884">
                  <c:v>11.55416472579671</c:v>
                </c:pt>
                <c:pt idx="3885">
                  <c:v>11.55884500394643</c:v>
                </c:pt>
                <c:pt idx="3886">
                  <c:v>11.56352645897685</c:v>
                </c:pt>
                <c:pt idx="3887">
                  <c:v>11.5682090911839</c:v>
                </c:pt>
                <c:pt idx="3888">
                  <c:v>11.57289290086358</c:v>
                </c:pt>
                <c:pt idx="3889">
                  <c:v>11.577577888312</c:v>
                </c:pt>
                <c:pt idx="3890">
                  <c:v>11.58226405382528</c:v>
                </c:pt>
                <c:pt idx="3891">
                  <c:v>11.58695139769967</c:v>
                </c:pt>
                <c:pt idx="3892">
                  <c:v>11.59163992023147</c:v>
                </c:pt>
                <c:pt idx="3893">
                  <c:v>11.59632962171708</c:v>
                </c:pt>
                <c:pt idx="3894">
                  <c:v>11.60102050245292</c:v>
                </c:pt>
                <c:pt idx="3895">
                  <c:v>11.60571256273554</c:v>
                </c:pt>
                <c:pt idx="3896">
                  <c:v>11.61040580286154</c:v>
                </c:pt>
                <c:pt idx="3897">
                  <c:v>11.6151002231276</c:v>
                </c:pt>
                <c:pt idx="3898">
                  <c:v>11.61979582383046</c:v>
                </c:pt>
                <c:pt idx="3899">
                  <c:v>11.62449260526696</c:v>
                </c:pt>
                <c:pt idx="3900">
                  <c:v>11.629190567734</c:v>
                </c:pt>
                <c:pt idx="3901">
                  <c:v>11.63388971152855</c:v>
                </c:pt>
                <c:pt idx="3902">
                  <c:v>11.63859003694767</c:v>
                </c:pt>
                <c:pt idx="3903">
                  <c:v>11.64329154428847</c:v>
                </c:pt>
                <c:pt idx="3904">
                  <c:v>11.64799423384817</c:v>
                </c:pt>
                <c:pt idx="3905">
                  <c:v>11.65269810592404</c:v>
                </c:pt>
                <c:pt idx="3906">
                  <c:v>11.65740316081342</c:v>
                </c:pt>
                <c:pt idx="3907">
                  <c:v>11.66210939881374</c:v>
                </c:pt>
                <c:pt idx="3908">
                  <c:v>11.66681682022251</c:v>
                </c:pt>
                <c:pt idx="3909">
                  <c:v>11.67152542533728</c:v>
                </c:pt>
                <c:pt idx="3910">
                  <c:v>11.67623521445573</c:v>
                </c:pt>
                <c:pt idx="3911">
                  <c:v>11.68094618787556</c:v>
                </c:pt>
                <c:pt idx="3912">
                  <c:v>11.68565834589457</c:v>
                </c:pt>
                <c:pt idx="3913">
                  <c:v>11.69037168881065</c:v>
                </c:pt>
                <c:pt idx="3914">
                  <c:v>11.69508621692174</c:v>
                </c:pt>
                <c:pt idx="3915">
                  <c:v>11.69980193052586</c:v>
                </c:pt>
                <c:pt idx="3916">
                  <c:v>11.70451882992112</c:v>
                </c:pt>
                <c:pt idx="3917">
                  <c:v>11.70923691540567</c:v>
                </c:pt>
                <c:pt idx="3918">
                  <c:v>11.71395618727778</c:v>
                </c:pt>
                <c:pt idx="3919">
                  <c:v>11.71867664583577</c:v>
                </c:pt>
                <c:pt idx="3920">
                  <c:v>11.72339829137803</c:v>
                </c:pt>
                <c:pt idx="3921">
                  <c:v>11.72812112420304</c:v>
                </c:pt>
                <c:pt idx="3922">
                  <c:v>11.73284514460935</c:v>
                </c:pt>
                <c:pt idx="3923">
                  <c:v>11.73757035289557</c:v>
                </c:pt>
                <c:pt idx="3924">
                  <c:v>11.74229674936042</c:v>
                </c:pt>
                <c:pt idx="3925">
                  <c:v>11.74702433430266</c:v>
                </c:pt>
                <c:pt idx="3926">
                  <c:v>11.75175310802114</c:v>
                </c:pt>
                <c:pt idx="3927">
                  <c:v>11.7564830708148</c:v>
                </c:pt>
                <c:pt idx="3928">
                  <c:v>11.76121422298261</c:v>
                </c:pt>
                <c:pt idx="3929">
                  <c:v>11.76594656482367</c:v>
                </c:pt>
                <c:pt idx="3930">
                  <c:v>11.77068009663711</c:v>
                </c:pt>
                <c:pt idx="3931">
                  <c:v>11.77541481872217</c:v>
                </c:pt>
                <c:pt idx="3932">
                  <c:v>11.78015073137814</c:v>
                </c:pt>
                <c:pt idx="3933">
                  <c:v>11.7848878349044</c:v>
                </c:pt>
                <c:pt idx="3934">
                  <c:v>11.7896261296004</c:v>
                </c:pt>
                <c:pt idx="3935">
                  <c:v>11.79436561576567</c:v>
                </c:pt>
                <c:pt idx="3936">
                  <c:v>11.79910629369981</c:v>
                </c:pt>
                <c:pt idx="3937">
                  <c:v>11.8038481637025</c:v>
                </c:pt>
                <c:pt idx="3938">
                  <c:v>11.80859122607347</c:v>
                </c:pt>
                <c:pt idx="3939">
                  <c:v>11.81333548111256</c:v>
                </c:pt>
                <c:pt idx="3940">
                  <c:v>11.8180809291197</c:v>
                </c:pt>
                <c:pt idx="3941">
                  <c:v>11.82282757039482</c:v>
                </c:pt>
                <c:pt idx="3942">
                  <c:v>11.82757540523801</c:v>
                </c:pt>
                <c:pt idx="3943">
                  <c:v>11.8323244339494</c:v>
                </c:pt>
                <c:pt idx="3944">
                  <c:v>11.83707465682915</c:v>
                </c:pt>
                <c:pt idx="3945">
                  <c:v>11.84182607417759</c:v>
                </c:pt>
                <c:pt idx="3946">
                  <c:v>11.84657868629506</c:v>
                </c:pt>
                <c:pt idx="3947">
                  <c:v>11.85133249348198</c:v>
                </c:pt>
                <c:pt idx="3948">
                  <c:v>11.85608749603887</c:v>
                </c:pt>
                <c:pt idx="3949">
                  <c:v>11.8608436942663</c:v>
                </c:pt>
                <c:pt idx="3950">
                  <c:v>11.86560108846494</c:v>
                </c:pt>
                <c:pt idx="3951">
                  <c:v>11.87035967893551</c:v>
                </c:pt>
                <c:pt idx="3952">
                  <c:v>11.87511946597883</c:v>
                </c:pt>
                <c:pt idx="3953">
                  <c:v>11.8798804498958</c:v>
                </c:pt>
                <c:pt idx="3954">
                  <c:v>11.88464263098733</c:v>
                </c:pt>
                <c:pt idx="3955">
                  <c:v>11.8894060095545</c:v>
                </c:pt>
                <c:pt idx="3956">
                  <c:v>11.8941705858984</c:v>
                </c:pt>
                <c:pt idx="3957">
                  <c:v>11.89893636032024</c:v>
                </c:pt>
                <c:pt idx="3958">
                  <c:v>11.90370333312126</c:v>
                </c:pt>
                <c:pt idx="3959">
                  <c:v>11.9084715046028</c:v>
                </c:pt>
                <c:pt idx="3960">
                  <c:v>11.9132408750663</c:v>
                </c:pt>
                <c:pt idx="3961">
                  <c:v>11.91801144481322</c:v>
                </c:pt>
                <c:pt idx="3962">
                  <c:v>11.92278321414515</c:v>
                </c:pt>
                <c:pt idx="3963">
                  <c:v>11.92755618336371</c:v>
                </c:pt>
                <c:pt idx="3964">
                  <c:v>11.93233035277063</c:v>
                </c:pt>
                <c:pt idx="3965">
                  <c:v>11.93710572266771</c:v>
                </c:pt>
                <c:pt idx="3966">
                  <c:v>11.9418822933568</c:v>
                </c:pt>
                <c:pt idx="3967">
                  <c:v>11.94666006513987</c:v>
                </c:pt>
                <c:pt idx="3968">
                  <c:v>11.95143903831893</c:v>
                </c:pt>
                <c:pt idx="3969">
                  <c:v>11.95621921319606</c:v>
                </c:pt>
                <c:pt idx="3970">
                  <c:v>11.96100059007346</c:v>
                </c:pt>
                <c:pt idx="3971">
                  <c:v>11.96578316925336</c:v>
                </c:pt>
                <c:pt idx="3972">
                  <c:v>11.9705669510381</c:v>
                </c:pt>
                <c:pt idx="3973">
                  <c:v>11.97535193573008</c:v>
                </c:pt>
                <c:pt idx="3974">
                  <c:v>11.98013812363176</c:v>
                </c:pt>
                <c:pt idx="3975">
                  <c:v>11.98492551504572</c:v>
                </c:pt>
                <c:pt idx="3976">
                  <c:v>11.98971411027457</c:v>
                </c:pt>
                <c:pt idx="3977">
                  <c:v>11.99450390962103</c:v>
                </c:pt>
                <c:pt idx="3978">
                  <c:v>11.99929491338786</c:v>
                </c:pt>
                <c:pt idx="3979">
                  <c:v>12.00408712187794</c:v>
                </c:pt>
                <c:pt idx="3980">
                  <c:v>12.0088805353942</c:v>
                </c:pt>
                <c:pt idx="3981">
                  <c:v>12.01367515423963</c:v>
                </c:pt>
                <c:pt idx="3982">
                  <c:v>12.01847097871734</c:v>
                </c:pt>
                <c:pt idx="3983">
                  <c:v>12.02326800913048</c:v>
                </c:pt>
                <c:pt idx="3984">
                  <c:v>12.0280662457823</c:v>
                </c:pt>
                <c:pt idx="3985">
                  <c:v>12.0328656889761</c:v>
                </c:pt>
                <c:pt idx="3986">
                  <c:v>12.03766633901528</c:v>
                </c:pt>
                <c:pt idx="3987">
                  <c:v>12.04246819620331</c:v>
                </c:pt>
                <c:pt idx="3988">
                  <c:v>12.04727126084374</c:v>
                </c:pt>
                <c:pt idx="3989">
                  <c:v>12.05207553324017</c:v>
                </c:pt>
                <c:pt idx="3990">
                  <c:v>12.05688101369631</c:v>
                </c:pt>
                <c:pt idx="3991">
                  <c:v>12.06168770251593</c:v>
                </c:pt>
                <c:pt idx="3992">
                  <c:v>12.0664956000029</c:v>
                </c:pt>
                <c:pt idx="3993">
                  <c:v>12.0713047064611</c:v>
                </c:pt>
                <c:pt idx="3994">
                  <c:v>12.07611502219457</c:v>
                </c:pt>
                <c:pt idx="3995">
                  <c:v>12.08092654750737</c:v>
                </c:pt>
                <c:pt idx="3996">
                  <c:v>12.08573928270367</c:v>
                </c:pt>
                <c:pt idx="3997">
                  <c:v>12.0905532280877</c:v>
                </c:pt>
                <c:pt idx="3998">
                  <c:v>12.09536838396375</c:v>
                </c:pt>
                <c:pt idx="3999">
                  <c:v>12.10018475063622</c:v>
                </c:pt>
                <c:pt idx="4000">
                  <c:v>12.10500232840957</c:v>
                </c:pt>
                <c:pt idx="4001">
                  <c:v>12.10982111758833</c:v>
                </c:pt>
                <c:pt idx="4002">
                  <c:v>12.11464111847712</c:v>
                </c:pt>
                <c:pt idx="4003">
                  <c:v>12.11946233138064</c:v>
                </c:pt>
                <c:pt idx="4004">
                  <c:v>12.12428475660364</c:v>
                </c:pt>
                <c:pt idx="4005">
                  <c:v>12.12910839445097</c:v>
                </c:pt>
                <c:pt idx="4006">
                  <c:v>12.13393324522756</c:v>
                </c:pt>
                <c:pt idx="4007">
                  <c:v>12.1387593092384</c:v>
                </c:pt>
                <c:pt idx="4008">
                  <c:v>12.14358658678857</c:v>
                </c:pt>
                <c:pt idx="4009">
                  <c:v>12.14841507818321</c:v>
                </c:pt>
                <c:pt idx="4010">
                  <c:v>12.15324478372755</c:v>
                </c:pt>
                <c:pt idx="4011">
                  <c:v>12.1580757037269</c:v>
                </c:pt>
                <c:pt idx="4012">
                  <c:v>12.16290783848664</c:v>
                </c:pt>
                <c:pt idx="4013">
                  <c:v>12.16774118831222</c:v>
                </c:pt>
                <c:pt idx="4014">
                  <c:v>12.1725757535092</c:v>
                </c:pt>
                <c:pt idx="4015">
                  <c:v>12.17741153438315</c:v>
                </c:pt>
                <c:pt idx="4016">
                  <c:v>12.1822485312398</c:v>
                </c:pt>
                <c:pt idx="4017">
                  <c:v>12.1870867443849</c:v>
                </c:pt>
                <c:pt idx="4018">
                  <c:v>12.19192617412426</c:v>
                </c:pt>
                <c:pt idx="4019">
                  <c:v>12.19676682076385</c:v>
                </c:pt>
                <c:pt idx="4020">
                  <c:v>12.20160868460964</c:v>
                </c:pt>
                <c:pt idx="4021">
                  <c:v>12.20645176596771</c:v>
                </c:pt>
                <c:pt idx="4022">
                  <c:v>12.2112960651442</c:v>
                </c:pt>
                <c:pt idx="4023">
                  <c:v>12.21614158244535</c:v>
                </c:pt>
                <c:pt idx="4024">
                  <c:v>12.22098831817745</c:v>
                </c:pt>
                <c:pt idx="4025">
                  <c:v>12.2258362726469</c:v>
                </c:pt>
                <c:pt idx="4026">
                  <c:v>12.23068544616014</c:v>
                </c:pt>
                <c:pt idx="4027">
                  <c:v>12.23553583902372</c:v>
                </c:pt>
                <c:pt idx="4028">
                  <c:v>12.24038745154423</c:v>
                </c:pt>
                <c:pt idx="4029">
                  <c:v>12.24524028402838</c:v>
                </c:pt>
                <c:pt idx="4030">
                  <c:v>12.25009433678292</c:v>
                </c:pt>
                <c:pt idx="4031">
                  <c:v>12.25494961011471</c:v>
                </c:pt>
                <c:pt idx="4032">
                  <c:v>12.25980610433066</c:v>
                </c:pt>
                <c:pt idx="4033">
                  <c:v>12.26466381973778</c:v>
                </c:pt>
                <c:pt idx="4034">
                  <c:v>12.26952275664313</c:v>
                </c:pt>
                <c:pt idx="4035">
                  <c:v>12.27438291535386</c:v>
                </c:pt>
                <c:pt idx="4036">
                  <c:v>12.27924429617722</c:v>
                </c:pt>
                <c:pt idx="4037">
                  <c:v>12.2841068994205</c:v>
                </c:pt>
                <c:pt idx="4038">
                  <c:v>12.28897072539109</c:v>
                </c:pt>
                <c:pt idx="4039">
                  <c:v>12.29383577439644</c:v>
                </c:pt>
                <c:pt idx="4040">
                  <c:v>12.29870204674411</c:v>
                </c:pt>
                <c:pt idx="4041">
                  <c:v>12.3035695427417</c:v>
                </c:pt>
                <c:pt idx="4042">
                  <c:v>12.30843826269691</c:v>
                </c:pt>
                <c:pt idx="4043">
                  <c:v>12.3133082069175</c:v>
                </c:pt>
                <c:pt idx="4044">
                  <c:v>12.31817937571132</c:v>
                </c:pt>
                <c:pt idx="4045">
                  <c:v>12.32305176938632</c:v>
                </c:pt>
                <c:pt idx="4046">
                  <c:v>12.32792538825047</c:v>
                </c:pt>
                <c:pt idx="4047">
                  <c:v>12.33280023261187</c:v>
                </c:pt>
                <c:pt idx="4048">
                  <c:v>12.33767630277867</c:v>
                </c:pt>
                <c:pt idx="4049">
                  <c:v>12.34255359905911</c:v>
                </c:pt>
                <c:pt idx="4050">
                  <c:v>12.3474321217615</c:v>
                </c:pt>
                <c:pt idx="4051">
                  <c:v>12.35231187119423</c:v>
                </c:pt>
                <c:pt idx="4052">
                  <c:v>12.35719284766577</c:v>
                </c:pt>
                <c:pt idx="4053">
                  <c:v>12.36207505148466</c:v>
                </c:pt>
                <c:pt idx="4054">
                  <c:v>12.36695848295951</c:v>
                </c:pt>
                <c:pt idx="4055">
                  <c:v>12.37184314239906</c:v>
                </c:pt>
                <c:pt idx="4056">
                  <c:v>12.37672903011207</c:v>
                </c:pt>
                <c:pt idx="4057">
                  <c:v>12.38161614640738</c:v>
                </c:pt>
                <c:pt idx="4058">
                  <c:v>12.38650449159393</c:v>
                </c:pt>
                <c:pt idx="4059">
                  <c:v>12.39139406598074</c:v>
                </c:pt>
                <c:pt idx="4060">
                  <c:v>12.3962848698769</c:v>
                </c:pt>
                <c:pt idx="4061">
                  <c:v>12.40117690359156</c:v>
                </c:pt>
                <c:pt idx="4062">
                  <c:v>12.40607016743399</c:v>
                </c:pt>
                <c:pt idx="4063">
                  <c:v>12.41096466171349</c:v>
                </c:pt>
                <c:pt idx="4064">
                  <c:v>12.41586038673947</c:v>
                </c:pt>
                <c:pt idx="4065">
                  <c:v>12.4207573428214</c:v>
                </c:pt>
                <c:pt idx="4066">
                  <c:v>12.42565553026885</c:v>
                </c:pt>
                <c:pt idx="4067">
                  <c:v>12.43055494939144</c:v>
                </c:pt>
                <c:pt idx="4068">
                  <c:v>12.4354556004989</c:v>
                </c:pt>
                <c:pt idx="4069">
                  <c:v>12.44035748390097</c:v>
                </c:pt>
                <c:pt idx="4070">
                  <c:v>12.44526059990758</c:v>
                </c:pt>
                <c:pt idx="4071">
                  <c:v>12.45016494882864</c:v>
                </c:pt>
                <c:pt idx="4072">
                  <c:v>12.45507053097418</c:v>
                </c:pt>
                <c:pt idx="4073">
                  <c:v>12.4599773466543</c:v>
                </c:pt>
                <c:pt idx="4074">
                  <c:v>12.46488539617918</c:v>
                </c:pt>
                <c:pt idx="4075">
                  <c:v>12.46979467985907</c:v>
                </c:pt>
                <c:pt idx="4076">
                  <c:v>12.47470519800432</c:v>
                </c:pt>
                <c:pt idx="4077">
                  <c:v>12.47961695092533</c:v>
                </c:pt>
                <c:pt idx="4078">
                  <c:v>12.4845299389326</c:v>
                </c:pt>
                <c:pt idx="4079">
                  <c:v>12.48944416233668</c:v>
                </c:pt>
                <c:pt idx="4080">
                  <c:v>12.49435962144824</c:v>
                </c:pt>
                <c:pt idx="4081">
                  <c:v>12.499276316578</c:v>
                </c:pt>
                <c:pt idx="4082">
                  <c:v>12.50419424803675</c:v>
                </c:pt>
                <c:pt idx="4083">
                  <c:v>12.5091134161354</c:v>
                </c:pt>
                <c:pt idx="4084">
                  <c:v>12.51403382118486</c:v>
                </c:pt>
                <c:pt idx="4085">
                  <c:v>12.51895546349621</c:v>
                </c:pt>
              </c:numCache>
            </c:numRef>
          </c:xVal>
          <c:yVal>
            <c:numRef>
              <c:f>Cz_source_data!$BV$8:$BV$4093</c:f>
              <c:numCache>
                <c:formatCode>General</c:formatCode>
                <c:ptCount val="4086"/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0.0160976381210935</c:v>
                </c:pt>
                <c:pt idx="136">
                  <c:v>0.151098705340772</c:v>
                </c:pt>
                <c:pt idx="137">
                  <c:v>0.322856842411523</c:v>
                </c:pt>
                <c:pt idx="138">
                  <c:v>0.466057276394929</c:v>
                </c:pt>
                <c:pt idx="139">
                  <c:v>0.573846689420025</c:v>
                </c:pt>
                <c:pt idx="140">
                  <c:v>0.60897225630702</c:v>
                </c:pt>
                <c:pt idx="141">
                  <c:v>0.586919195525601</c:v>
                </c:pt>
                <c:pt idx="142">
                  <c:v>0.589905168380409</c:v>
                </c:pt>
                <c:pt idx="143">
                  <c:v>0.599295638045844</c:v>
                </c:pt>
                <c:pt idx="144">
                  <c:v>0.604645959145862</c:v>
                </c:pt>
                <c:pt idx="145">
                  <c:v>0.601362798884509</c:v>
                </c:pt>
                <c:pt idx="146">
                  <c:v>0.611204724986922</c:v>
                </c:pt>
                <c:pt idx="147">
                  <c:v>0.603066624127466</c:v>
                </c:pt>
                <c:pt idx="148">
                  <c:v>0.59982633452126</c:v>
                </c:pt>
                <c:pt idx="149">
                  <c:v>0.600497648034853</c:v>
                </c:pt>
                <c:pt idx="150">
                  <c:v>0.583968857984843</c:v>
                </c:pt>
                <c:pt idx="151">
                  <c:v>0.577448930985457</c:v>
                </c:pt>
                <c:pt idx="152">
                  <c:v>0.566123551078872</c:v>
                </c:pt>
                <c:pt idx="153">
                  <c:v>0.569707033171735</c:v>
                </c:pt>
                <c:pt idx="154">
                  <c:v>0.551099700406244</c:v>
                </c:pt>
                <c:pt idx="155">
                  <c:v>0.537306755532973</c:v>
                </c:pt>
                <c:pt idx="156">
                  <c:v>0.535210104514382</c:v>
                </c:pt>
                <c:pt idx="157">
                  <c:v>0.530513036759358</c:v>
                </c:pt>
                <c:pt idx="158">
                  <c:v>0.52903926645901</c:v>
                </c:pt>
                <c:pt idx="159">
                  <c:v>0.527686209580356</c:v>
                </c:pt>
                <c:pt idx="160">
                  <c:v>0.524694130405869</c:v>
                </c:pt>
                <c:pt idx="161">
                  <c:v>0.523122878886801</c:v>
                </c:pt>
                <c:pt idx="162">
                  <c:v>0.51603627223521</c:v>
                </c:pt>
                <c:pt idx="163">
                  <c:v>0.520082550532372</c:v>
                </c:pt>
                <c:pt idx="164">
                  <c:v>0.515237501617019</c:v>
                </c:pt>
                <c:pt idx="165">
                  <c:v>0.516186400558348</c:v>
                </c:pt>
                <c:pt idx="166">
                  <c:v>0.500802746370072</c:v>
                </c:pt>
                <c:pt idx="167">
                  <c:v>0.491315231418569</c:v>
                </c:pt>
                <c:pt idx="168">
                  <c:v>0.48312958108474</c:v>
                </c:pt>
                <c:pt idx="169">
                  <c:v>0.471576335294699</c:v>
                </c:pt>
                <c:pt idx="170">
                  <c:v>0.455022483534099</c:v>
                </c:pt>
                <c:pt idx="171">
                  <c:v>0.446532983818362</c:v>
                </c:pt>
                <c:pt idx="172">
                  <c:v>0.43489787890697</c:v>
                </c:pt>
                <c:pt idx="173">
                  <c:v>0.42189337638277</c:v>
                </c:pt>
                <c:pt idx="174">
                  <c:v>0.408437093624781</c:v>
                </c:pt>
                <c:pt idx="175">
                  <c:v>0.399011530295461</c:v>
                </c:pt>
                <c:pt idx="176">
                  <c:v>0.385806699539669</c:v>
                </c:pt>
                <c:pt idx="177">
                  <c:v>0.384057124276183</c:v>
                </c:pt>
                <c:pt idx="178">
                  <c:v>0.376237173251503</c:v>
                </c:pt>
                <c:pt idx="179">
                  <c:v>0.371028117656457</c:v>
                </c:pt>
                <c:pt idx="180">
                  <c:v>0.366637379724859</c:v>
                </c:pt>
                <c:pt idx="181">
                  <c:v>0.36338259395243</c:v>
                </c:pt>
                <c:pt idx="182">
                  <c:v>0.363688955779241</c:v>
                </c:pt>
                <c:pt idx="183">
                  <c:v>0.351967336790514</c:v>
                </c:pt>
                <c:pt idx="184">
                  <c:v>0.347128569951671</c:v>
                </c:pt>
                <c:pt idx="185">
                  <c:v>0.34888927717195</c:v>
                </c:pt>
                <c:pt idx="186">
                  <c:v>0.346417687847626</c:v>
                </c:pt>
                <c:pt idx="187">
                  <c:v>0.345436870422509</c:v>
                </c:pt>
                <c:pt idx="188">
                  <c:v>0.343682152302123</c:v>
                </c:pt>
                <c:pt idx="189">
                  <c:v>0.343714857527796</c:v>
                </c:pt>
                <c:pt idx="190">
                  <c:v>0.344461970111649</c:v>
                </c:pt>
                <c:pt idx="191">
                  <c:v>0.346141199171925</c:v>
                </c:pt>
                <c:pt idx="192">
                  <c:v>0.347164983014521</c:v>
                </c:pt>
                <c:pt idx="193">
                  <c:v>0.340712039169449</c:v>
                </c:pt>
                <c:pt idx="194">
                  <c:v>0.339099803323257</c:v>
                </c:pt>
                <c:pt idx="195">
                  <c:v>0.333682767518657</c:v>
                </c:pt>
                <c:pt idx="196">
                  <c:v>0.325434775423926</c:v>
                </c:pt>
                <c:pt idx="197">
                  <c:v>0.317230530824506</c:v>
                </c:pt>
                <c:pt idx="198">
                  <c:v>0.311664566226729</c:v>
                </c:pt>
                <c:pt idx="199">
                  <c:v>0.303052048761347</c:v>
                </c:pt>
                <c:pt idx="200">
                  <c:v>0.293790577968701</c:v>
                </c:pt>
                <c:pt idx="201">
                  <c:v>0.287601333777604</c:v>
                </c:pt>
                <c:pt idx="202">
                  <c:v>0.273579957363935</c:v>
                </c:pt>
                <c:pt idx="203">
                  <c:v>0.270346229693934</c:v>
                </c:pt>
                <c:pt idx="204">
                  <c:v>0.262783171812286</c:v>
                </c:pt>
                <c:pt idx="205">
                  <c:v>0.255994968613474</c:v>
                </c:pt>
                <c:pt idx="206">
                  <c:v>0.257729322638096</c:v>
                </c:pt>
                <c:pt idx="207">
                  <c:v>0.249858910702151</c:v>
                </c:pt>
                <c:pt idx="208">
                  <c:v>0.251277805472524</c:v>
                </c:pt>
                <c:pt idx="209">
                  <c:v>0.245901581962477</c:v>
                </c:pt>
                <c:pt idx="210">
                  <c:v>0.250401128553862</c:v>
                </c:pt>
                <c:pt idx="211">
                  <c:v>0.247475705437186</c:v>
                </c:pt>
                <c:pt idx="212">
                  <c:v>0.249071336081157</c:v>
                </c:pt>
                <c:pt idx="213">
                  <c:v>0.248811408746475</c:v>
                </c:pt>
                <c:pt idx="214">
                  <c:v>0.253601533553786</c:v>
                </c:pt>
                <c:pt idx="215">
                  <c:v>0.259611958442265</c:v>
                </c:pt>
                <c:pt idx="216">
                  <c:v>0.26157748328807</c:v>
                </c:pt>
                <c:pt idx="217">
                  <c:v>0.264803535894402</c:v>
                </c:pt>
                <c:pt idx="218">
                  <c:v>0.27064891293132</c:v>
                </c:pt>
                <c:pt idx="219">
                  <c:v>0.273772522517773</c:v>
                </c:pt>
                <c:pt idx="220">
                  <c:v>0.279159651385152</c:v>
                </c:pt>
                <c:pt idx="221">
                  <c:v>0.281806917809469</c:v>
                </c:pt>
                <c:pt idx="222">
                  <c:v>0.278802758501875</c:v>
                </c:pt>
                <c:pt idx="223">
                  <c:v>0.280149754305547</c:v>
                </c:pt>
                <c:pt idx="224">
                  <c:v>0.272680856531083</c:v>
                </c:pt>
                <c:pt idx="225">
                  <c:v>0.267694347662553</c:v>
                </c:pt>
                <c:pt idx="226">
                  <c:v>0.256102253354895</c:v>
                </c:pt>
                <c:pt idx="227">
                  <c:v>0.249215175736993</c:v>
                </c:pt>
                <c:pt idx="228">
                  <c:v>0.238950539968384</c:v>
                </c:pt>
                <c:pt idx="229">
                  <c:v>0.224485508007535</c:v>
                </c:pt>
                <c:pt idx="230">
                  <c:v>0.21309268475951</c:v>
                </c:pt>
                <c:pt idx="231">
                  <c:v>0.209974934426072</c:v>
                </c:pt>
                <c:pt idx="232">
                  <c:v>0.203579318276535</c:v>
                </c:pt>
                <c:pt idx="233">
                  <c:v>0.193496030512268</c:v>
                </c:pt>
                <c:pt idx="234">
                  <c:v>0.179924127226773</c:v>
                </c:pt>
                <c:pt idx="235">
                  <c:v>0.179152865494066</c:v>
                </c:pt>
                <c:pt idx="236">
                  <c:v>0.176125967002981</c:v>
                </c:pt>
                <c:pt idx="237">
                  <c:v>0.172531814417132</c:v>
                </c:pt>
                <c:pt idx="238">
                  <c:v>0.167390453934264</c:v>
                </c:pt>
                <c:pt idx="239">
                  <c:v>0.163172995121606</c:v>
                </c:pt>
                <c:pt idx="240">
                  <c:v>0.161779727456166</c:v>
                </c:pt>
                <c:pt idx="241">
                  <c:v>0.162581550284025</c:v>
                </c:pt>
                <c:pt idx="242">
                  <c:v>0.164264416786566</c:v>
                </c:pt>
                <c:pt idx="243">
                  <c:v>0.156801161216656</c:v>
                </c:pt>
                <c:pt idx="244">
                  <c:v>0.156957523517469</c:v>
                </c:pt>
                <c:pt idx="245">
                  <c:v>0.154823736960065</c:v>
                </c:pt>
                <c:pt idx="246">
                  <c:v>0.153141082945542</c:v>
                </c:pt>
                <c:pt idx="247">
                  <c:v>0.154452453942629</c:v>
                </c:pt>
                <c:pt idx="248">
                  <c:v>0.149484907173995</c:v>
                </c:pt>
                <c:pt idx="249">
                  <c:v>0.152087049069702</c:v>
                </c:pt>
                <c:pt idx="250">
                  <c:v>0.150387186724023</c:v>
                </c:pt>
                <c:pt idx="251">
                  <c:v>0.147222394889639</c:v>
                </c:pt>
                <c:pt idx="252">
                  <c:v>0.149647266521575</c:v>
                </c:pt>
                <c:pt idx="253">
                  <c:v>0.144941059691041</c:v>
                </c:pt>
                <c:pt idx="254">
                  <c:v>0.144006292112334</c:v>
                </c:pt>
                <c:pt idx="255">
                  <c:v>0.14264245701956</c:v>
                </c:pt>
                <c:pt idx="256">
                  <c:v>0.14206006283238</c:v>
                </c:pt>
                <c:pt idx="257">
                  <c:v>0.139428961413188</c:v>
                </c:pt>
                <c:pt idx="258">
                  <c:v>0.139432928666388</c:v>
                </c:pt>
                <c:pt idx="259">
                  <c:v>0.136238165130291</c:v>
                </c:pt>
                <c:pt idx="260">
                  <c:v>0.137919870781525</c:v>
                </c:pt>
                <c:pt idx="261">
                  <c:v>0.134902527333066</c:v>
                </c:pt>
                <c:pt idx="262">
                  <c:v>0.13184771287259</c:v>
                </c:pt>
                <c:pt idx="263">
                  <c:v>0.131249508650808</c:v>
                </c:pt>
                <c:pt idx="264">
                  <c:v>0.130242519253335</c:v>
                </c:pt>
                <c:pt idx="265">
                  <c:v>0.128125953479325</c:v>
                </c:pt>
                <c:pt idx="266">
                  <c:v>0.124861708146871</c:v>
                </c:pt>
                <c:pt idx="267">
                  <c:v>0.129112662604438</c:v>
                </c:pt>
                <c:pt idx="268">
                  <c:v>0.123864842898016</c:v>
                </c:pt>
                <c:pt idx="269">
                  <c:v>0.126382363371507</c:v>
                </c:pt>
                <c:pt idx="270">
                  <c:v>0.124755649031055</c:v>
                </c:pt>
                <c:pt idx="271">
                  <c:v>0.123946461151892</c:v>
                </c:pt>
                <c:pt idx="272">
                  <c:v>0.123137672235408</c:v>
                </c:pt>
                <c:pt idx="273">
                  <c:v>0.122834614406418</c:v>
                </c:pt>
                <c:pt idx="274">
                  <c:v>0.121909910105984</c:v>
                </c:pt>
                <c:pt idx="275">
                  <c:v>0.116828480587305</c:v>
                </c:pt>
                <c:pt idx="276">
                  <c:v>0.11790611936589</c:v>
                </c:pt>
                <c:pt idx="277">
                  <c:v>0.117488152301977</c:v>
                </c:pt>
                <c:pt idx="278">
                  <c:v>0.116546279083607</c:v>
                </c:pt>
                <c:pt idx="279">
                  <c:v>0.118282977142153</c:v>
                </c:pt>
                <c:pt idx="280">
                  <c:v>0.116681705630576</c:v>
                </c:pt>
                <c:pt idx="281">
                  <c:v>0.116574785562628</c:v>
                </c:pt>
                <c:pt idx="282">
                  <c:v>0.116429128024988</c:v>
                </c:pt>
                <c:pt idx="283">
                  <c:v>0.112793867040585</c:v>
                </c:pt>
                <c:pt idx="284">
                  <c:v>0.112978715514096</c:v>
                </c:pt>
                <c:pt idx="285">
                  <c:v>0.113376614280505</c:v>
                </c:pt>
                <c:pt idx="286">
                  <c:v>0.111972669472416</c:v>
                </c:pt>
                <c:pt idx="287">
                  <c:v>0.107509348254332</c:v>
                </c:pt>
                <c:pt idx="288">
                  <c:v>0.110677165969964</c:v>
                </c:pt>
                <c:pt idx="289">
                  <c:v>0.10942979946823</c:v>
                </c:pt>
                <c:pt idx="290">
                  <c:v>0.107466993563419</c:v>
                </c:pt>
                <c:pt idx="291">
                  <c:v>0.106298439547408</c:v>
                </c:pt>
                <c:pt idx="292">
                  <c:v>0.103544321240922</c:v>
                </c:pt>
                <c:pt idx="293">
                  <c:v>0.104175795576242</c:v>
                </c:pt>
                <c:pt idx="294">
                  <c:v>0.105135615505467</c:v>
                </c:pt>
                <c:pt idx="295">
                  <c:v>0.106114274916028</c:v>
                </c:pt>
                <c:pt idx="296">
                  <c:v>0.108251862935403</c:v>
                </c:pt>
                <c:pt idx="297">
                  <c:v>0.106949599854638</c:v>
                </c:pt>
                <c:pt idx="298">
                  <c:v>0.106497803944938</c:v>
                </c:pt>
                <c:pt idx="299">
                  <c:v>0.109058466530483</c:v>
                </c:pt>
                <c:pt idx="300">
                  <c:v>0.106926874377273</c:v>
                </c:pt>
                <c:pt idx="301">
                  <c:v>0.10651400357982</c:v>
                </c:pt>
                <c:pt idx="302">
                  <c:v>0.107799263661807</c:v>
                </c:pt>
                <c:pt idx="303">
                  <c:v>0.106132530002478</c:v>
                </c:pt>
                <c:pt idx="304">
                  <c:v>0.108381474388358</c:v>
                </c:pt>
                <c:pt idx="305">
                  <c:v>0.107467343003239</c:v>
                </c:pt>
                <c:pt idx="306">
                  <c:v>0.104703238948599</c:v>
                </c:pt>
                <c:pt idx="307">
                  <c:v>0.104233697741157</c:v>
                </c:pt>
                <c:pt idx="308">
                  <c:v>0.101934156386375</c:v>
                </c:pt>
                <c:pt idx="309">
                  <c:v>0.100945494366805</c:v>
                </c:pt>
                <c:pt idx="310">
                  <c:v>0.102191006183901</c:v>
                </c:pt>
                <c:pt idx="311">
                  <c:v>0.0972370476725509</c:v>
                </c:pt>
                <c:pt idx="312">
                  <c:v>0.0994066709067716</c:v>
                </c:pt>
                <c:pt idx="313">
                  <c:v>0.0952447861071681</c:v>
                </c:pt>
                <c:pt idx="314">
                  <c:v>0.0959903036748086</c:v>
                </c:pt>
                <c:pt idx="315">
                  <c:v>0.0926006253423112</c:v>
                </c:pt>
                <c:pt idx="316">
                  <c:v>0.0929042029531179</c:v>
                </c:pt>
                <c:pt idx="317">
                  <c:v>0.093265288166929</c:v>
                </c:pt>
                <c:pt idx="318">
                  <c:v>0.0899557012491075</c:v>
                </c:pt>
                <c:pt idx="319">
                  <c:v>0.0908168559527355</c:v>
                </c:pt>
                <c:pt idx="320">
                  <c:v>0.0901025539987562</c:v>
                </c:pt>
                <c:pt idx="321">
                  <c:v>0.0883708619242623</c:v>
                </c:pt>
                <c:pt idx="322">
                  <c:v>0.0910363494637936</c:v>
                </c:pt>
                <c:pt idx="323">
                  <c:v>0.0857929528682775</c:v>
                </c:pt>
                <c:pt idx="324">
                  <c:v>0.0872105024011149</c:v>
                </c:pt>
                <c:pt idx="325">
                  <c:v>0.085500438680588</c:v>
                </c:pt>
                <c:pt idx="326">
                  <c:v>0.0877228387619161</c:v>
                </c:pt>
                <c:pt idx="327">
                  <c:v>0.0868763141829825</c:v>
                </c:pt>
                <c:pt idx="328">
                  <c:v>0.0864519263934497</c:v>
                </c:pt>
                <c:pt idx="329">
                  <c:v>0.0886915595346021</c:v>
                </c:pt>
                <c:pt idx="330">
                  <c:v>0.0878837316775791</c:v>
                </c:pt>
                <c:pt idx="331">
                  <c:v>0.0860036530265708</c:v>
                </c:pt>
                <c:pt idx="332">
                  <c:v>0.0888161840141442</c:v>
                </c:pt>
                <c:pt idx="333">
                  <c:v>0.0900382721683352</c:v>
                </c:pt>
                <c:pt idx="334">
                  <c:v>0.0890969150427187</c:v>
                </c:pt>
                <c:pt idx="335">
                  <c:v>0.094355841517312</c:v>
                </c:pt>
                <c:pt idx="336">
                  <c:v>0.0949825556255923</c:v>
                </c:pt>
                <c:pt idx="337">
                  <c:v>0.0974641333100784</c:v>
                </c:pt>
                <c:pt idx="338">
                  <c:v>0.09828094709974</c:v>
                </c:pt>
                <c:pt idx="339">
                  <c:v>0.101219220049758</c:v>
                </c:pt>
                <c:pt idx="340">
                  <c:v>0.0986328742906018</c:v>
                </c:pt>
                <c:pt idx="341">
                  <c:v>0.101989909796763</c:v>
                </c:pt>
                <c:pt idx="342">
                  <c:v>0.104600289320069</c:v>
                </c:pt>
                <c:pt idx="343">
                  <c:v>0.107056575661945</c:v>
                </c:pt>
                <c:pt idx="344">
                  <c:v>0.112146314207863</c:v>
                </c:pt>
                <c:pt idx="345">
                  <c:v>0.114523106755019</c:v>
                </c:pt>
                <c:pt idx="346">
                  <c:v>0.116803285270502</c:v>
                </c:pt>
                <c:pt idx="347">
                  <c:v>0.119234930822418</c:v>
                </c:pt>
                <c:pt idx="348">
                  <c:v>0.124621629310991</c:v>
                </c:pt>
                <c:pt idx="349">
                  <c:v>0.125696244318145</c:v>
                </c:pt>
                <c:pt idx="350">
                  <c:v>0.132813347034877</c:v>
                </c:pt>
                <c:pt idx="351">
                  <c:v>0.134647683221728</c:v>
                </c:pt>
                <c:pt idx="352">
                  <c:v>0.136157177179179</c:v>
                </c:pt>
                <c:pt idx="353">
                  <c:v>0.138504052254196</c:v>
                </c:pt>
                <c:pt idx="354">
                  <c:v>0.138983422581925</c:v>
                </c:pt>
                <c:pt idx="355">
                  <c:v>0.139729092707222</c:v>
                </c:pt>
                <c:pt idx="356">
                  <c:v>0.135582520677571</c:v>
                </c:pt>
                <c:pt idx="357">
                  <c:v>0.133188755539321</c:v>
                </c:pt>
                <c:pt idx="358">
                  <c:v>0.129217118705437</c:v>
                </c:pt>
                <c:pt idx="359">
                  <c:v>0.121367366465884</c:v>
                </c:pt>
                <c:pt idx="360">
                  <c:v>0.120728364936355</c:v>
                </c:pt>
                <c:pt idx="361">
                  <c:v>0.115032869341102</c:v>
                </c:pt>
                <c:pt idx="362">
                  <c:v>0.107211582801289</c:v>
                </c:pt>
                <c:pt idx="363">
                  <c:v>0.105379535833033</c:v>
                </c:pt>
                <c:pt idx="364">
                  <c:v>0.0974696123442122</c:v>
                </c:pt>
                <c:pt idx="365">
                  <c:v>0.0899814709909715</c:v>
                </c:pt>
                <c:pt idx="366">
                  <c:v>0.085971649312006</c:v>
                </c:pt>
                <c:pt idx="367">
                  <c:v>0.0814323448611336</c:v>
                </c:pt>
                <c:pt idx="368">
                  <c:v>0.0768004316340409</c:v>
                </c:pt>
                <c:pt idx="369">
                  <c:v>0.0747510825252323</c:v>
                </c:pt>
                <c:pt idx="370">
                  <c:v>0.0715267685818726</c:v>
                </c:pt>
                <c:pt idx="371">
                  <c:v>0.0696693939564674</c:v>
                </c:pt>
                <c:pt idx="372">
                  <c:v>0.0674906618012171</c:v>
                </c:pt>
                <c:pt idx="373">
                  <c:v>0.0648770951161554</c:v>
                </c:pt>
                <c:pt idx="374">
                  <c:v>0.06374282282148</c:v>
                </c:pt>
                <c:pt idx="375">
                  <c:v>0.061264109977417</c:v>
                </c:pt>
                <c:pt idx="376">
                  <c:v>0.0601123689871707</c:v>
                </c:pt>
                <c:pt idx="377">
                  <c:v>0.059112677070576</c:v>
                </c:pt>
                <c:pt idx="378">
                  <c:v>0.0606689629216665</c:v>
                </c:pt>
                <c:pt idx="379">
                  <c:v>0.0600102709187703</c:v>
                </c:pt>
                <c:pt idx="380">
                  <c:v>0.0585005081801982</c:v>
                </c:pt>
                <c:pt idx="381">
                  <c:v>0.0597342048846337</c:v>
                </c:pt>
                <c:pt idx="382">
                  <c:v>0.0592086061393348</c:v>
                </c:pt>
                <c:pt idx="383">
                  <c:v>0.0599310435518469</c:v>
                </c:pt>
                <c:pt idx="384">
                  <c:v>0.056135789516169</c:v>
                </c:pt>
                <c:pt idx="385">
                  <c:v>0.0566696668663904</c:v>
                </c:pt>
                <c:pt idx="386">
                  <c:v>0.0570332493077857</c:v>
                </c:pt>
                <c:pt idx="387">
                  <c:v>0.0563767642029329</c:v>
                </c:pt>
                <c:pt idx="388">
                  <c:v>0.0559849527268571</c:v>
                </c:pt>
                <c:pt idx="389">
                  <c:v>0.0560652645206378</c:v>
                </c:pt>
                <c:pt idx="390">
                  <c:v>0.0565041089061204</c:v>
                </c:pt>
                <c:pt idx="391">
                  <c:v>0.0531125852978139</c:v>
                </c:pt>
                <c:pt idx="392">
                  <c:v>0.0544007774747389</c:v>
                </c:pt>
                <c:pt idx="393">
                  <c:v>0.0530481680517445</c:v>
                </c:pt>
                <c:pt idx="394">
                  <c:v>0.0527520300003388</c:v>
                </c:pt>
                <c:pt idx="395">
                  <c:v>0.0539073903059278</c:v>
                </c:pt>
                <c:pt idx="396">
                  <c:v>0.05366771042176</c:v>
                </c:pt>
                <c:pt idx="397">
                  <c:v>0.0542382359132926</c:v>
                </c:pt>
                <c:pt idx="398">
                  <c:v>0.0527931768614783</c:v>
                </c:pt>
                <c:pt idx="399">
                  <c:v>0.0531753306928977</c:v>
                </c:pt>
                <c:pt idx="400">
                  <c:v>0.0531054876630967</c:v>
                </c:pt>
                <c:pt idx="401">
                  <c:v>0.0515300503734578</c:v>
                </c:pt>
                <c:pt idx="402">
                  <c:v>0.0519498547870429</c:v>
                </c:pt>
                <c:pt idx="403">
                  <c:v>0.0531971228811091</c:v>
                </c:pt>
                <c:pt idx="404">
                  <c:v>0.0521494121255201</c:v>
                </c:pt>
                <c:pt idx="405">
                  <c:v>0.0531703795727565</c:v>
                </c:pt>
                <c:pt idx="406">
                  <c:v>0.0518976353551229</c:v>
                </c:pt>
                <c:pt idx="407">
                  <c:v>0.0528805623340057</c:v>
                </c:pt>
                <c:pt idx="408">
                  <c:v>0.0532618004347472</c:v>
                </c:pt>
                <c:pt idx="409">
                  <c:v>0.0543377963176553</c:v>
                </c:pt>
                <c:pt idx="410">
                  <c:v>0.0528782466688843</c:v>
                </c:pt>
                <c:pt idx="411">
                  <c:v>0.0522829884546061</c:v>
                </c:pt>
                <c:pt idx="412">
                  <c:v>0.0527015168944747</c:v>
                </c:pt>
                <c:pt idx="413">
                  <c:v>0.0513748141726192</c:v>
                </c:pt>
                <c:pt idx="414">
                  <c:v>0.053237790074557</c:v>
                </c:pt>
                <c:pt idx="415">
                  <c:v>0.0523804677234815</c:v>
                </c:pt>
                <c:pt idx="416">
                  <c:v>0.0522360533237958</c:v>
                </c:pt>
                <c:pt idx="417">
                  <c:v>0.0529539675171646</c:v>
                </c:pt>
                <c:pt idx="418">
                  <c:v>0.0497173658533593</c:v>
                </c:pt>
                <c:pt idx="419">
                  <c:v>0.0510538120605449</c:v>
                </c:pt>
                <c:pt idx="420">
                  <c:v>0.0515092433856886</c:v>
                </c:pt>
                <c:pt idx="421">
                  <c:v>0.0510094203141991</c:v>
                </c:pt>
                <c:pt idx="422">
                  <c:v>0.0511089242562298</c:v>
                </c:pt>
                <c:pt idx="423">
                  <c:v>0.0523875151580264</c:v>
                </c:pt>
                <c:pt idx="424">
                  <c:v>0.0525801752192999</c:v>
                </c:pt>
                <c:pt idx="425">
                  <c:v>0.0517251373840953</c:v>
                </c:pt>
                <c:pt idx="426">
                  <c:v>0.0527594684557972</c:v>
                </c:pt>
                <c:pt idx="427">
                  <c:v>0.05280229823656</c:v>
                </c:pt>
                <c:pt idx="428">
                  <c:v>0.0530133401238835</c:v>
                </c:pt>
                <c:pt idx="429">
                  <c:v>0.0524019874557902</c:v>
                </c:pt>
                <c:pt idx="430">
                  <c:v>0.0543505919968176</c:v>
                </c:pt>
                <c:pt idx="431">
                  <c:v>0.0527865797435706</c:v>
                </c:pt>
                <c:pt idx="432">
                  <c:v>0.052026341326783</c:v>
                </c:pt>
                <c:pt idx="433">
                  <c:v>0.0523306440323304</c:v>
                </c:pt>
                <c:pt idx="434">
                  <c:v>0.0527094497285539</c:v>
                </c:pt>
                <c:pt idx="435">
                  <c:v>0.0528081597532712</c:v>
                </c:pt>
                <c:pt idx="436">
                  <c:v>0.0523098428614797</c:v>
                </c:pt>
                <c:pt idx="437">
                  <c:v>0.05244589855172</c:v>
                </c:pt>
                <c:pt idx="438">
                  <c:v>0.0538311683909726</c:v>
                </c:pt>
                <c:pt idx="439">
                  <c:v>0.0526991534520615</c:v>
                </c:pt>
                <c:pt idx="440">
                  <c:v>0.0529281821927453</c:v>
                </c:pt>
                <c:pt idx="441">
                  <c:v>0.0518155885405268</c:v>
                </c:pt>
                <c:pt idx="442">
                  <c:v>0.0523241273270942</c:v>
                </c:pt>
                <c:pt idx="443">
                  <c:v>0.0514915776454899</c:v>
                </c:pt>
                <c:pt idx="444">
                  <c:v>0.0505291175965269</c:v>
                </c:pt>
                <c:pt idx="445">
                  <c:v>0.049864950524183</c:v>
                </c:pt>
                <c:pt idx="446">
                  <c:v>0.0492383313729262</c:v>
                </c:pt>
                <c:pt idx="447">
                  <c:v>0.0496538432407888</c:v>
                </c:pt>
                <c:pt idx="448">
                  <c:v>0.0503109331509872</c:v>
                </c:pt>
                <c:pt idx="449">
                  <c:v>0.0475648850294919</c:v>
                </c:pt>
                <c:pt idx="450">
                  <c:v>0.0476272871370438</c:v>
                </c:pt>
                <c:pt idx="451">
                  <c:v>0.0484330633574573</c:v>
                </c:pt>
                <c:pt idx="452">
                  <c:v>0.0472503136387126</c:v>
                </c:pt>
                <c:pt idx="453">
                  <c:v>0.0449164516387535</c:v>
                </c:pt>
                <c:pt idx="454">
                  <c:v>0.0454251535801769</c:v>
                </c:pt>
                <c:pt idx="455">
                  <c:v>0.0460821291611881</c:v>
                </c:pt>
                <c:pt idx="456">
                  <c:v>0.0468501427337879</c:v>
                </c:pt>
                <c:pt idx="457">
                  <c:v>0.046448663844147</c:v>
                </c:pt>
                <c:pt idx="458">
                  <c:v>0.0460288313192606</c:v>
                </c:pt>
                <c:pt idx="459">
                  <c:v>0.0458688770933017</c:v>
                </c:pt>
                <c:pt idx="460">
                  <c:v>0.0452454202552815</c:v>
                </c:pt>
                <c:pt idx="461">
                  <c:v>0.0431948061403654</c:v>
                </c:pt>
                <c:pt idx="462">
                  <c:v>0.0432210150742275</c:v>
                </c:pt>
                <c:pt idx="463">
                  <c:v>0.0430989743114045</c:v>
                </c:pt>
                <c:pt idx="464">
                  <c:v>0.0435697782761779</c:v>
                </c:pt>
                <c:pt idx="465">
                  <c:v>0.0422624315726906</c:v>
                </c:pt>
                <c:pt idx="466">
                  <c:v>0.0427146884548863</c:v>
                </c:pt>
                <c:pt idx="467">
                  <c:v>0.042000547584624</c:v>
                </c:pt>
                <c:pt idx="468">
                  <c:v>0.0421565424838435</c:v>
                </c:pt>
                <c:pt idx="469">
                  <c:v>0.0416279084688731</c:v>
                </c:pt>
                <c:pt idx="470">
                  <c:v>0.042542275621243</c:v>
                </c:pt>
                <c:pt idx="471">
                  <c:v>0.0432712604968278</c:v>
                </c:pt>
                <c:pt idx="472">
                  <c:v>0.041115850665567</c:v>
                </c:pt>
                <c:pt idx="473">
                  <c:v>0.039867173877772</c:v>
                </c:pt>
                <c:pt idx="474">
                  <c:v>0.0412060491595887</c:v>
                </c:pt>
                <c:pt idx="475">
                  <c:v>0.0417683658004894</c:v>
                </c:pt>
                <c:pt idx="476">
                  <c:v>0.040132614715283</c:v>
                </c:pt>
                <c:pt idx="477">
                  <c:v>0.0418212244347926</c:v>
                </c:pt>
                <c:pt idx="478">
                  <c:v>0.0402970339590748</c:v>
                </c:pt>
                <c:pt idx="479">
                  <c:v>0.0410435518164944</c:v>
                </c:pt>
                <c:pt idx="480">
                  <c:v>0.0411439349630786</c:v>
                </c:pt>
                <c:pt idx="481">
                  <c:v>0.0417791861925011</c:v>
                </c:pt>
                <c:pt idx="482">
                  <c:v>0.0396110956253152</c:v>
                </c:pt>
                <c:pt idx="483">
                  <c:v>0.0403385890636763</c:v>
                </c:pt>
                <c:pt idx="484">
                  <c:v>0.0378401756316688</c:v>
                </c:pt>
                <c:pt idx="485">
                  <c:v>0.0404841531496231</c:v>
                </c:pt>
                <c:pt idx="486">
                  <c:v>0.0381159107126492</c:v>
                </c:pt>
                <c:pt idx="487">
                  <c:v>0.039137722780958</c:v>
                </c:pt>
                <c:pt idx="488">
                  <c:v>0.0386675558220585</c:v>
                </c:pt>
                <c:pt idx="489">
                  <c:v>0.0394678087928612</c:v>
                </c:pt>
                <c:pt idx="490">
                  <c:v>0.0389425786740399</c:v>
                </c:pt>
                <c:pt idx="491">
                  <c:v>0.0405335225741037</c:v>
                </c:pt>
                <c:pt idx="492">
                  <c:v>0.038224006124085</c:v>
                </c:pt>
                <c:pt idx="493">
                  <c:v>0.0379569370673528</c:v>
                </c:pt>
                <c:pt idx="494">
                  <c:v>0.0396388486469829</c:v>
                </c:pt>
                <c:pt idx="495">
                  <c:v>0.039003938463434</c:v>
                </c:pt>
                <c:pt idx="496">
                  <c:v>0.0422283308449886</c:v>
                </c:pt>
                <c:pt idx="497">
                  <c:v>0.0422912009911399</c:v>
                </c:pt>
                <c:pt idx="498">
                  <c:v>0.0386622929691521</c:v>
                </c:pt>
                <c:pt idx="499">
                  <c:v>0.042839170617889</c:v>
                </c:pt>
                <c:pt idx="500">
                  <c:v>0.0417452997452949</c:v>
                </c:pt>
                <c:pt idx="501">
                  <c:v>0.0447630563524621</c:v>
                </c:pt>
                <c:pt idx="502">
                  <c:v>0.043008703106212</c:v>
                </c:pt>
                <c:pt idx="503">
                  <c:v>0.0426677024758667</c:v>
                </c:pt>
                <c:pt idx="504">
                  <c:v>0.0448210015990111</c:v>
                </c:pt>
                <c:pt idx="505">
                  <c:v>0.0457081287840555</c:v>
                </c:pt>
                <c:pt idx="506">
                  <c:v>0.0450184288926185</c:v>
                </c:pt>
                <c:pt idx="507">
                  <c:v>0.0436143834066737</c:v>
                </c:pt>
                <c:pt idx="508">
                  <c:v>0.0457469485224717</c:v>
                </c:pt>
                <c:pt idx="509">
                  <c:v>0.0451859633431825</c:v>
                </c:pt>
                <c:pt idx="510">
                  <c:v>0.0459070661137997</c:v>
                </c:pt>
                <c:pt idx="511">
                  <c:v>0.0458955254411079</c:v>
                </c:pt>
                <c:pt idx="512">
                  <c:v>0.0449871725936108</c:v>
                </c:pt>
                <c:pt idx="513">
                  <c:v>0.0436584253601998</c:v>
                </c:pt>
                <c:pt idx="514">
                  <c:v>0.0461719043354544</c:v>
                </c:pt>
                <c:pt idx="515">
                  <c:v>0.0460505657919966</c:v>
                </c:pt>
                <c:pt idx="516">
                  <c:v>0.0444117173905442</c:v>
                </c:pt>
                <c:pt idx="517">
                  <c:v>0.0429016455489757</c:v>
                </c:pt>
                <c:pt idx="518">
                  <c:v>0.0435487517552083</c:v>
                </c:pt>
                <c:pt idx="519">
                  <c:v>0.0426060255130668</c:v>
                </c:pt>
                <c:pt idx="520">
                  <c:v>0.0415724426448453</c:v>
                </c:pt>
                <c:pt idx="521">
                  <c:v>0.0409959012660578</c:v>
                </c:pt>
                <c:pt idx="522">
                  <c:v>0.0406387238141543</c:v>
                </c:pt>
                <c:pt idx="523">
                  <c:v>0.0421251551890229</c:v>
                </c:pt>
                <c:pt idx="524">
                  <c:v>0.0424430150745099</c:v>
                </c:pt>
                <c:pt idx="525">
                  <c:v>0.0427242272333113</c:v>
                </c:pt>
                <c:pt idx="526">
                  <c:v>0.0431147235531622</c:v>
                </c:pt>
                <c:pt idx="527">
                  <c:v>0.0417181423622525</c:v>
                </c:pt>
                <c:pt idx="528">
                  <c:v>0.0424914961654193</c:v>
                </c:pt>
                <c:pt idx="529">
                  <c:v>0.0421892255401463</c:v>
                </c:pt>
                <c:pt idx="530">
                  <c:v>0.0404841868405691</c:v>
                </c:pt>
                <c:pt idx="531">
                  <c:v>0.0396907590292118</c:v>
                </c:pt>
                <c:pt idx="532">
                  <c:v>0.0419388888678735</c:v>
                </c:pt>
                <c:pt idx="533">
                  <c:v>0.0402716026178416</c:v>
                </c:pt>
                <c:pt idx="534">
                  <c:v>0.0422272289701931</c:v>
                </c:pt>
                <c:pt idx="535">
                  <c:v>0.0405970967454896</c:v>
                </c:pt>
                <c:pt idx="536">
                  <c:v>0.0413327728616945</c:v>
                </c:pt>
                <c:pt idx="537">
                  <c:v>0.0398491810066405</c:v>
                </c:pt>
                <c:pt idx="538">
                  <c:v>0.0399482618140323</c:v>
                </c:pt>
                <c:pt idx="539">
                  <c:v>0.0404835748836388</c:v>
                </c:pt>
                <c:pt idx="540">
                  <c:v>0.0406914850928948</c:v>
                </c:pt>
                <c:pt idx="541">
                  <c:v>0.0389188251200089</c:v>
                </c:pt>
                <c:pt idx="542">
                  <c:v>0.0388908764172806</c:v>
                </c:pt>
                <c:pt idx="543">
                  <c:v>0.038227330486625</c:v>
                </c:pt>
                <c:pt idx="544">
                  <c:v>0.0382177204387275</c:v>
                </c:pt>
                <c:pt idx="545">
                  <c:v>0.0362659427019417</c:v>
                </c:pt>
                <c:pt idx="546">
                  <c:v>0.0348595406555906</c:v>
                </c:pt>
                <c:pt idx="547">
                  <c:v>0.0355038891541159</c:v>
                </c:pt>
                <c:pt idx="548">
                  <c:v>0.0355856509416074</c:v>
                </c:pt>
                <c:pt idx="549">
                  <c:v>0.0362838872002486</c:v>
                </c:pt>
                <c:pt idx="550">
                  <c:v>0.0346069603981012</c:v>
                </c:pt>
                <c:pt idx="551">
                  <c:v>0.0324959041619441</c:v>
                </c:pt>
                <c:pt idx="552">
                  <c:v>0.0337198409036503</c:v>
                </c:pt>
                <c:pt idx="553">
                  <c:v>0.0327694021930243</c:v>
                </c:pt>
                <c:pt idx="554">
                  <c:v>0.0334131276921041</c:v>
                </c:pt>
                <c:pt idx="555">
                  <c:v>0.0317933345183921</c:v>
                </c:pt>
                <c:pt idx="556">
                  <c:v>0.0308802923267843</c:v>
                </c:pt>
                <c:pt idx="557">
                  <c:v>0.0320307015244581</c:v>
                </c:pt>
                <c:pt idx="558">
                  <c:v>0.0322759357512071</c:v>
                </c:pt>
                <c:pt idx="559">
                  <c:v>0.0305495241492542</c:v>
                </c:pt>
                <c:pt idx="560">
                  <c:v>0.0315906464706751</c:v>
                </c:pt>
                <c:pt idx="561">
                  <c:v>0.0306064792680707</c:v>
                </c:pt>
                <c:pt idx="562">
                  <c:v>0.0301469423801902</c:v>
                </c:pt>
                <c:pt idx="563">
                  <c:v>0.0313861359161915</c:v>
                </c:pt>
                <c:pt idx="564">
                  <c:v>0.0310350179021019</c:v>
                </c:pt>
                <c:pt idx="565">
                  <c:v>0.0311716965775942</c:v>
                </c:pt>
                <c:pt idx="566">
                  <c:v>0.0287624735771932</c:v>
                </c:pt>
                <c:pt idx="567">
                  <c:v>0.0283942229202792</c:v>
                </c:pt>
                <c:pt idx="568">
                  <c:v>0.0291089433204733</c:v>
                </c:pt>
                <c:pt idx="569">
                  <c:v>0.0297872187254691</c:v>
                </c:pt>
                <c:pt idx="570">
                  <c:v>0.0292746835420848</c:v>
                </c:pt>
                <c:pt idx="571">
                  <c:v>0.0290689627105279</c:v>
                </c:pt>
                <c:pt idx="572">
                  <c:v>0.0281782672274969</c:v>
                </c:pt>
                <c:pt idx="573">
                  <c:v>0.0299555386231206</c:v>
                </c:pt>
                <c:pt idx="574">
                  <c:v>0.0283623132683306</c:v>
                </c:pt>
                <c:pt idx="575">
                  <c:v>0.0281750359190223</c:v>
                </c:pt>
                <c:pt idx="576">
                  <c:v>0.0289423915420675</c:v>
                </c:pt>
                <c:pt idx="577">
                  <c:v>0.0291511837237464</c:v>
                </c:pt>
                <c:pt idx="578">
                  <c:v>0.0279197774203131</c:v>
                </c:pt>
                <c:pt idx="579">
                  <c:v>0.0297124206732802</c:v>
                </c:pt>
                <c:pt idx="580">
                  <c:v>0.0295790065311802</c:v>
                </c:pt>
                <c:pt idx="581">
                  <c:v>0.0286721919352942</c:v>
                </c:pt>
                <c:pt idx="582">
                  <c:v>0.0284312043049161</c:v>
                </c:pt>
                <c:pt idx="583">
                  <c:v>0.0289274557830819</c:v>
                </c:pt>
                <c:pt idx="584">
                  <c:v>0.0290460017266888</c:v>
                </c:pt>
                <c:pt idx="585">
                  <c:v>0.0284816455262164</c:v>
                </c:pt>
                <c:pt idx="586">
                  <c:v>0.028708030141968</c:v>
                </c:pt>
                <c:pt idx="587">
                  <c:v>0.0298682429930026</c:v>
                </c:pt>
                <c:pt idx="588">
                  <c:v>0.0295195714233089</c:v>
                </c:pt>
                <c:pt idx="589">
                  <c:v>0.0278247160445857</c:v>
                </c:pt>
                <c:pt idx="590">
                  <c:v>0.0299534042376923</c:v>
                </c:pt>
                <c:pt idx="591">
                  <c:v>0.0294973140605456</c:v>
                </c:pt>
                <c:pt idx="592">
                  <c:v>0.0280548671040906</c:v>
                </c:pt>
                <c:pt idx="593">
                  <c:v>0.0312399568847791</c:v>
                </c:pt>
                <c:pt idx="594">
                  <c:v>0.0304611617041989</c:v>
                </c:pt>
                <c:pt idx="595">
                  <c:v>0.0320666972766753</c:v>
                </c:pt>
                <c:pt idx="596">
                  <c:v>0.0310909633291769</c:v>
                </c:pt>
                <c:pt idx="597">
                  <c:v>0.0316564387850986</c:v>
                </c:pt>
                <c:pt idx="598">
                  <c:v>0.0312186200896432</c:v>
                </c:pt>
                <c:pt idx="599">
                  <c:v>0.0346308852561407</c:v>
                </c:pt>
                <c:pt idx="600">
                  <c:v>0.0341746330575322</c:v>
                </c:pt>
                <c:pt idx="601">
                  <c:v>0.0356336245546537</c:v>
                </c:pt>
                <c:pt idx="602">
                  <c:v>0.0379149514848074</c:v>
                </c:pt>
                <c:pt idx="603">
                  <c:v>0.0360986963153962</c:v>
                </c:pt>
                <c:pt idx="604">
                  <c:v>0.0375739814363711</c:v>
                </c:pt>
                <c:pt idx="605">
                  <c:v>0.0389412463652927</c:v>
                </c:pt>
                <c:pt idx="606">
                  <c:v>0.0394855776719637</c:v>
                </c:pt>
                <c:pt idx="607">
                  <c:v>0.0401011143237165</c:v>
                </c:pt>
                <c:pt idx="608">
                  <c:v>0.0414309741711819</c:v>
                </c:pt>
                <c:pt idx="609">
                  <c:v>0.0411169151567861</c:v>
                </c:pt>
                <c:pt idx="610">
                  <c:v>0.0419994235791061</c:v>
                </c:pt>
                <c:pt idx="611">
                  <c:v>0.0423102086133663</c:v>
                </c:pt>
                <c:pt idx="612">
                  <c:v>0.0425672909733611</c:v>
                </c:pt>
                <c:pt idx="613">
                  <c:v>0.0423959989884499</c:v>
                </c:pt>
                <c:pt idx="614">
                  <c:v>0.042724280986411</c:v>
                </c:pt>
                <c:pt idx="615">
                  <c:v>0.0412689488850917</c:v>
                </c:pt>
                <c:pt idx="616">
                  <c:v>0.0428811023972126</c:v>
                </c:pt>
                <c:pt idx="617">
                  <c:v>0.0422107790058594</c:v>
                </c:pt>
                <c:pt idx="618">
                  <c:v>0.0409348753646276</c:v>
                </c:pt>
                <c:pt idx="619">
                  <c:v>0.0409602177346482</c:v>
                </c:pt>
                <c:pt idx="620">
                  <c:v>0.0393468354671339</c:v>
                </c:pt>
                <c:pt idx="621">
                  <c:v>0.0387492938480288</c:v>
                </c:pt>
                <c:pt idx="622">
                  <c:v>0.0392736456788677</c:v>
                </c:pt>
                <c:pt idx="623">
                  <c:v>0.0377508892452891</c:v>
                </c:pt>
                <c:pt idx="624">
                  <c:v>0.0367449263907874</c:v>
                </c:pt>
                <c:pt idx="625">
                  <c:v>0.0367534786873503</c:v>
                </c:pt>
                <c:pt idx="626">
                  <c:v>0.0345210881888067</c:v>
                </c:pt>
                <c:pt idx="627">
                  <c:v>0.0343879447041027</c:v>
                </c:pt>
                <c:pt idx="628">
                  <c:v>0.0350547979829015</c:v>
                </c:pt>
                <c:pt idx="629">
                  <c:v>0.0333754364806192</c:v>
                </c:pt>
                <c:pt idx="630">
                  <c:v>0.0338822987368722</c:v>
                </c:pt>
                <c:pt idx="631">
                  <c:v>0.0318843402657495</c:v>
                </c:pt>
                <c:pt idx="632">
                  <c:v>0.0331726878649409</c:v>
                </c:pt>
                <c:pt idx="633">
                  <c:v>0.0321878821498873</c:v>
                </c:pt>
                <c:pt idx="634">
                  <c:v>0.0302805970069293</c:v>
                </c:pt>
                <c:pt idx="635">
                  <c:v>0.0312134701616449</c:v>
                </c:pt>
                <c:pt idx="636">
                  <c:v>0.0305492230789161</c:v>
                </c:pt>
                <c:pt idx="637">
                  <c:v>0.029690211030421</c:v>
                </c:pt>
                <c:pt idx="638">
                  <c:v>0.0294345043389821</c:v>
                </c:pt>
                <c:pt idx="639">
                  <c:v>0.0292321058509649</c:v>
                </c:pt>
                <c:pt idx="640">
                  <c:v>0.0288171346848622</c:v>
                </c:pt>
                <c:pt idx="641">
                  <c:v>0.0292528467782453</c:v>
                </c:pt>
                <c:pt idx="642">
                  <c:v>0.0287672200964851</c:v>
                </c:pt>
                <c:pt idx="643">
                  <c:v>0.0292204314068488</c:v>
                </c:pt>
                <c:pt idx="644">
                  <c:v>0.0289652170166562</c:v>
                </c:pt>
                <c:pt idx="645">
                  <c:v>0.0270285863945454</c:v>
                </c:pt>
                <c:pt idx="646">
                  <c:v>0.0289860475946238</c:v>
                </c:pt>
                <c:pt idx="647">
                  <c:v>0.0278288099092472</c:v>
                </c:pt>
                <c:pt idx="648">
                  <c:v>0.0277510655525593</c:v>
                </c:pt>
                <c:pt idx="649">
                  <c:v>0.0282568862135011</c:v>
                </c:pt>
                <c:pt idx="650">
                  <c:v>0.0279315748415643</c:v>
                </c:pt>
                <c:pt idx="651">
                  <c:v>0.0275710777097138</c:v>
                </c:pt>
                <c:pt idx="652">
                  <c:v>0.0262212778807349</c:v>
                </c:pt>
                <c:pt idx="653">
                  <c:v>0.0282814773456231</c:v>
                </c:pt>
                <c:pt idx="654">
                  <c:v>0.0283626698161685</c:v>
                </c:pt>
                <c:pt idx="655">
                  <c:v>0.0267311874557557</c:v>
                </c:pt>
                <c:pt idx="656">
                  <c:v>0.0274128784314694</c:v>
                </c:pt>
                <c:pt idx="657">
                  <c:v>0.0265765721177702</c:v>
                </c:pt>
                <c:pt idx="658">
                  <c:v>0.027646095061551</c:v>
                </c:pt>
                <c:pt idx="659">
                  <c:v>0.027921357126907</c:v>
                </c:pt>
                <c:pt idx="660">
                  <c:v>0.0280730423038537</c:v>
                </c:pt>
                <c:pt idx="661">
                  <c:v>0.0291061188283016</c:v>
                </c:pt>
                <c:pt idx="662">
                  <c:v>0.0283056787763507</c:v>
                </c:pt>
                <c:pt idx="663">
                  <c:v>0.0282633219032646</c:v>
                </c:pt>
                <c:pt idx="664">
                  <c:v>0.0284147615850498</c:v>
                </c:pt>
                <c:pt idx="665">
                  <c:v>0.0300983383394879</c:v>
                </c:pt>
                <c:pt idx="666">
                  <c:v>0.0288934795876084</c:v>
                </c:pt>
                <c:pt idx="667">
                  <c:v>0.0279004584724853</c:v>
                </c:pt>
                <c:pt idx="668">
                  <c:v>0.0279638380691489</c:v>
                </c:pt>
                <c:pt idx="669">
                  <c:v>0.0277456806184735</c:v>
                </c:pt>
                <c:pt idx="670">
                  <c:v>0.0280201382242794</c:v>
                </c:pt>
                <c:pt idx="671">
                  <c:v>0.027854828114762</c:v>
                </c:pt>
                <c:pt idx="672">
                  <c:v>0.0275841151616946</c:v>
                </c:pt>
                <c:pt idx="673">
                  <c:v>0.0267335193728384</c:v>
                </c:pt>
                <c:pt idx="674">
                  <c:v>0.0267619424975249</c:v>
                </c:pt>
                <c:pt idx="675">
                  <c:v>0.027247103144113</c:v>
                </c:pt>
                <c:pt idx="676">
                  <c:v>0.0262040349000196</c:v>
                </c:pt>
                <c:pt idx="677">
                  <c:v>0.0265661782415094</c:v>
                </c:pt>
                <c:pt idx="678">
                  <c:v>0.0259451028277817</c:v>
                </c:pt>
                <c:pt idx="679">
                  <c:v>0.0261842774075236</c:v>
                </c:pt>
                <c:pt idx="680">
                  <c:v>0.023440616869949</c:v>
                </c:pt>
                <c:pt idx="681">
                  <c:v>0.023575051773699</c:v>
                </c:pt>
                <c:pt idx="682">
                  <c:v>0.023358686574745</c:v>
                </c:pt>
                <c:pt idx="683">
                  <c:v>0.0235807322441196</c:v>
                </c:pt>
                <c:pt idx="684">
                  <c:v>0.0215240591825001</c:v>
                </c:pt>
                <c:pt idx="685">
                  <c:v>0.0226401412706014</c:v>
                </c:pt>
                <c:pt idx="686">
                  <c:v>0.0207774437818383</c:v>
                </c:pt>
                <c:pt idx="687">
                  <c:v>0.0217004900471577</c:v>
                </c:pt>
                <c:pt idx="688">
                  <c:v>0.0206444277078616</c:v>
                </c:pt>
                <c:pt idx="689">
                  <c:v>0.0204816864282818</c:v>
                </c:pt>
                <c:pt idx="690">
                  <c:v>0.0204590361805028</c:v>
                </c:pt>
                <c:pt idx="691">
                  <c:v>0.0197015256214433</c:v>
                </c:pt>
                <c:pt idx="692">
                  <c:v>0.0193817075292609</c:v>
                </c:pt>
                <c:pt idx="693">
                  <c:v>0.0185199173228601</c:v>
                </c:pt>
                <c:pt idx="694">
                  <c:v>0.0193195127728415</c:v>
                </c:pt>
                <c:pt idx="695">
                  <c:v>0.0189475901397986</c:v>
                </c:pt>
                <c:pt idx="696">
                  <c:v>0.0187680775404331</c:v>
                </c:pt>
                <c:pt idx="697">
                  <c:v>0.0192175934207591</c:v>
                </c:pt>
                <c:pt idx="698">
                  <c:v>0.0185315825168547</c:v>
                </c:pt>
                <c:pt idx="699">
                  <c:v>0.0176014507205072</c:v>
                </c:pt>
                <c:pt idx="700">
                  <c:v>0.0179112584598082</c:v>
                </c:pt>
                <c:pt idx="701">
                  <c:v>0.0176449610372371</c:v>
                </c:pt>
                <c:pt idx="702">
                  <c:v>0.0182337773188322</c:v>
                </c:pt>
                <c:pt idx="703">
                  <c:v>0.0172523180510099</c:v>
                </c:pt>
                <c:pt idx="704">
                  <c:v>0.0166550271102132</c:v>
                </c:pt>
                <c:pt idx="705">
                  <c:v>0.0168426299504013</c:v>
                </c:pt>
                <c:pt idx="706">
                  <c:v>0.0168035337434856</c:v>
                </c:pt>
                <c:pt idx="707">
                  <c:v>0.0173395362250302</c:v>
                </c:pt>
                <c:pt idx="708">
                  <c:v>0.0169867314300901</c:v>
                </c:pt>
                <c:pt idx="709">
                  <c:v>0.0168779536474823</c:v>
                </c:pt>
                <c:pt idx="710">
                  <c:v>0.0165254400617397</c:v>
                </c:pt>
                <c:pt idx="711">
                  <c:v>0.0163471941723194</c:v>
                </c:pt>
                <c:pt idx="712">
                  <c:v>0.0168826326717018</c:v>
                </c:pt>
                <c:pt idx="713">
                  <c:v>0.016408577697385</c:v>
                </c:pt>
                <c:pt idx="714">
                  <c:v>0.017013313628128</c:v>
                </c:pt>
                <c:pt idx="715">
                  <c:v>0.0154785711535346</c:v>
                </c:pt>
                <c:pt idx="716">
                  <c:v>0.0170221479597381</c:v>
                </c:pt>
                <c:pt idx="717">
                  <c:v>0.0153317264728123</c:v>
                </c:pt>
                <c:pt idx="718">
                  <c:v>0.0166833983110229</c:v>
                </c:pt>
                <c:pt idx="719">
                  <c:v>0.0162622241309755</c:v>
                </c:pt>
                <c:pt idx="720">
                  <c:v>0.0166402716104236</c:v>
                </c:pt>
                <c:pt idx="721">
                  <c:v>0.0171396860428584</c:v>
                </c:pt>
                <c:pt idx="722">
                  <c:v>0.016666628339575</c:v>
                </c:pt>
                <c:pt idx="723">
                  <c:v>0.0177732677133624</c:v>
                </c:pt>
                <c:pt idx="724">
                  <c:v>0.0168317731103949</c:v>
                </c:pt>
                <c:pt idx="725">
                  <c:v>0.0175388089640355</c:v>
                </c:pt>
                <c:pt idx="726">
                  <c:v>0.0169794040055845</c:v>
                </c:pt>
                <c:pt idx="727">
                  <c:v>0.0177727414769387</c:v>
                </c:pt>
                <c:pt idx="728">
                  <c:v>0.0179416225608089</c:v>
                </c:pt>
                <c:pt idx="729">
                  <c:v>0.0171052461070043</c:v>
                </c:pt>
                <c:pt idx="730">
                  <c:v>0.0169450103059922</c:v>
                </c:pt>
                <c:pt idx="731">
                  <c:v>0.0194524159221213</c:v>
                </c:pt>
                <c:pt idx="732">
                  <c:v>0.0184604295972122</c:v>
                </c:pt>
                <c:pt idx="733">
                  <c:v>0.0202044141835537</c:v>
                </c:pt>
                <c:pt idx="734">
                  <c:v>0.0197319981555327</c:v>
                </c:pt>
                <c:pt idx="735">
                  <c:v>0.0190867741836284</c:v>
                </c:pt>
                <c:pt idx="736">
                  <c:v>0.0195490777782724</c:v>
                </c:pt>
                <c:pt idx="737">
                  <c:v>0.0211872566693732</c:v>
                </c:pt>
                <c:pt idx="738">
                  <c:v>0.0195565414189652</c:v>
                </c:pt>
                <c:pt idx="739">
                  <c:v>0.0202258190269895</c:v>
                </c:pt>
                <c:pt idx="740">
                  <c:v>0.0214650873035118</c:v>
                </c:pt>
                <c:pt idx="741">
                  <c:v>0.0197491360589219</c:v>
                </c:pt>
                <c:pt idx="742">
                  <c:v>0.0213852003918501</c:v>
                </c:pt>
                <c:pt idx="743">
                  <c:v>0.0220360709489189</c:v>
                </c:pt>
                <c:pt idx="744">
                  <c:v>0.0215643679763952</c:v>
                </c:pt>
                <c:pt idx="745">
                  <c:v>0.0209375520796195</c:v>
                </c:pt>
                <c:pt idx="746">
                  <c:v>0.0214845006087515</c:v>
                </c:pt>
                <c:pt idx="747">
                  <c:v>0.0219104067959552</c:v>
                </c:pt>
                <c:pt idx="748">
                  <c:v>0.0227328003762144</c:v>
                </c:pt>
                <c:pt idx="749">
                  <c:v>0.0228822780718587</c:v>
                </c:pt>
                <c:pt idx="750">
                  <c:v>0.0236522932853984</c:v>
                </c:pt>
                <c:pt idx="751">
                  <c:v>0.0256456011384906</c:v>
                </c:pt>
                <c:pt idx="752">
                  <c:v>0.0246914702525506</c:v>
                </c:pt>
                <c:pt idx="753">
                  <c:v>0.0260978181885018</c:v>
                </c:pt>
                <c:pt idx="754">
                  <c:v>0.0259362598350646</c:v>
                </c:pt>
                <c:pt idx="755">
                  <c:v>0.0274621080779775</c:v>
                </c:pt>
                <c:pt idx="756">
                  <c:v>0.0296585059850521</c:v>
                </c:pt>
                <c:pt idx="757">
                  <c:v>0.0308212598249321</c:v>
                </c:pt>
                <c:pt idx="758">
                  <c:v>0.0340823933491677</c:v>
                </c:pt>
                <c:pt idx="759">
                  <c:v>0.0351574451916022</c:v>
                </c:pt>
                <c:pt idx="760">
                  <c:v>0.0370917539424653</c:v>
                </c:pt>
                <c:pt idx="761">
                  <c:v>0.0394548796489802</c:v>
                </c:pt>
                <c:pt idx="762">
                  <c:v>0.0425043087429872</c:v>
                </c:pt>
                <c:pt idx="763">
                  <c:v>0.0475969822423663</c:v>
                </c:pt>
                <c:pt idx="764">
                  <c:v>0.0496292828002742</c:v>
                </c:pt>
                <c:pt idx="765">
                  <c:v>0.0519868719100298</c:v>
                </c:pt>
                <c:pt idx="766">
                  <c:v>0.057313694688148</c:v>
                </c:pt>
                <c:pt idx="767">
                  <c:v>0.0599771440860171</c:v>
                </c:pt>
                <c:pt idx="768">
                  <c:v>0.0640808115602048</c:v>
                </c:pt>
                <c:pt idx="769">
                  <c:v>0.0669299419107874</c:v>
                </c:pt>
                <c:pt idx="770">
                  <c:v>0.0696575660359315</c:v>
                </c:pt>
                <c:pt idx="771">
                  <c:v>0.0729325664951195</c:v>
                </c:pt>
                <c:pt idx="772">
                  <c:v>0.0747486599483209</c:v>
                </c:pt>
                <c:pt idx="773">
                  <c:v>0.077712207525376</c:v>
                </c:pt>
                <c:pt idx="774">
                  <c:v>0.0782238739410218</c:v>
                </c:pt>
                <c:pt idx="775">
                  <c:v>0.0815790676088978</c:v>
                </c:pt>
                <c:pt idx="776">
                  <c:v>0.0819696061954253</c:v>
                </c:pt>
                <c:pt idx="777">
                  <c:v>0.0839865949560653</c:v>
                </c:pt>
                <c:pt idx="778">
                  <c:v>0.0819455167017057</c:v>
                </c:pt>
                <c:pt idx="779">
                  <c:v>0.0823869953662756</c:v>
                </c:pt>
                <c:pt idx="780">
                  <c:v>0.0793378601114231</c:v>
                </c:pt>
                <c:pt idx="781">
                  <c:v>0.0811824079251747</c:v>
                </c:pt>
                <c:pt idx="782">
                  <c:v>0.0761342648404655</c:v>
                </c:pt>
                <c:pt idx="783">
                  <c:v>0.0744225382717145</c:v>
                </c:pt>
                <c:pt idx="784">
                  <c:v>0.0732415362775335</c:v>
                </c:pt>
                <c:pt idx="785">
                  <c:v>0.0690023277602058</c:v>
                </c:pt>
                <c:pt idx="786">
                  <c:v>0.0668665715974751</c:v>
                </c:pt>
                <c:pt idx="787">
                  <c:v>0.0625456893133926</c:v>
                </c:pt>
                <c:pt idx="788">
                  <c:v>0.0583123520710695</c:v>
                </c:pt>
                <c:pt idx="789">
                  <c:v>0.0550200479999288</c:v>
                </c:pt>
                <c:pt idx="790">
                  <c:v>0.0532483385525829</c:v>
                </c:pt>
                <c:pt idx="791">
                  <c:v>0.0482527068025185</c:v>
                </c:pt>
                <c:pt idx="792">
                  <c:v>0.0463812331610162</c:v>
                </c:pt>
                <c:pt idx="793">
                  <c:v>0.0414239402401657</c:v>
                </c:pt>
                <c:pt idx="794">
                  <c:v>0.0399131600439747</c:v>
                </c:pt>
                <c:pt idx="795">
                  <c:v>0.0390679048404834</c:v>
                </c:pt>
                <c:pt idx="796">
                  <c:v>0.0351556833406721</c:v>
                </c:pt>
                <c:pt idx="797">
                  <c:v>0.0337498307788264</c:v>
                </c:pt>
                <c:pt idx="798">
                  <c:v>0.0315611886753085</c:v>
                </c:pt>
                <c:pt idx="799">
                  <c:v>0.028760629656518</c:v>
                </c:pt>
                <c:pt idx="800">
                  <c:v>0.02710207930353</c:v>
                </c:pt>
                <c:pt idx="801">
                  <c:v>0.0256826359785469</c:v>
                </c:pt>
                <c:pt idx="802">
                  <c:v>0.0238725513141202</c:v>
                </c:pt>
                <c:pt idx="803">
                  <c:v>0.0233902396100223</c:v>
                </c:pt>
                <c:pt idx="804">
                  <c:v>0.0217176924127968</c:v>
                </c:pt>
                <c:pt idx="805">
                  <c:v>0.0201650023882837</c:v>
                </c:pt>
                <c:pt idx="806">
                  <c:v>0.0214348023581937</c:v>
                </c:pt>
                <c:pt idx="807">
                  <c:v>0.0188633222353497</c:v>
                </c:pt>
                <c:pt idx="808">
                  <c:v>0.0181450122482249</c:v>
                </c:pt>
                <c:pt idx="809">
                  <c:v>0.0171043388493088</c:v>
                </c:pt>
                <c:pt idx="810">
                  <c:v>0.0162849427576398</c:v>
                </c:pt>
                <c:pt idx="811">
                  <c:v>0.0160771260301596</c:v>
                </c:pt>
                <c:pt idx="812">
                  <c:v>0.0155639053490034</c:v>
                </c:pt>
                <c:pt idx="813">
                  <c:v>0.0151018467926078</c:v>
                </c:pt>
                <c:pt idx="814">
                  <c:v>0.0153355477285501</c:v>
                </c:pt>
                <c:pt idx="815">
                  <c:v>0.0137883473419435</c:v>
                </c:pt>
                <c:pt idx="816">
                  <c:v>0.0137170587676506</c:v>
                </c:pt>
                <c:pt idx="817">
                  <c:v>0.0125270186542932</c:v>
                </c:pt>
                <c:pt idx="818">
                  <c:v>0.0124221871650551</c:v>
                </c:pt>
                <c:pt idx="819">
                  <c:v>0.0126732061604043</c:v>
                </c:pt>
                <c:pt idx="820">
                  <c:v>0.011941663439609</c:v>
                </c:pt>
                <c:pt idx="821">
                  <c:v>0.0118201214996402</c:v>
                </c:pt>
                <c:pt idx="822">
                  <c:v>0.0119018000864931</c:v>
                </c:pt>
                <c:pt idx="823">
                  <c:v>0.0114418125947866</c:v>
                </c:pt>
                <c:pt idx="824">
                  <c:v>0.0108128405926139</c:v>
                </c:pt>
                <c:pt idx="825">
                  <c:v>0.0112161363143882</c:v>
                </c:pt>
                <c:pt idx="826">
                  <c:v>0.011078012694757</c:v>
                </c:pt>
                <c:pt idx="827">
                  <c:v>0.0111090452595144</c:v>
                </c:pt>
                <c:pt idx="828">
                  <c:v>0.0104638817629867</c:v>
                </c:pt>
                <c:pt idx="829">
                  <c:v>0.010410550493101</c:v>
                </c:pt>
                <c:pt idx="830">
                  <c:v>0.0100362214573809</c:v>
                </c:pt>
                <c:pt idx="831">
                  <c:v>0.00989856444521929</c:v>
                </c:pt>
                <c:pt idx="832">
                  <c:v>0.0106053510980026</c:v>
                </c:pt>
                <c:pt idx="833">
                  <c:v>0.0100117710240062</c:v>
                </c:pt>
                <c:pt idx="834">
                  <c:v>0.0103130763609688</c:v>
                </c:pt>
                <c:pt idx="835">
                  <c:v>0.010361108041679</c:v>
                </c:pt>
                <c:pt idx="836">
                  <c:v>0.00934627174436197</c:v>
                </c:pt>
                <c:pt idx="837">
                  <c:v>0.00976557930314257</c:v>
                </c:pt>
                <c:pt idx="838">
                  <c:v>0.00908864249600099</c:v>
                </c:pt>
                <c:pt idx="839">
                  <c:v>0.00979438555472521</c:v>
                </c:pt>
                <c:pt idx="840">
                  <c:v>0.00901665917080123</c:v>
                </c:pt>
                <c:pt idx="841">
                  <c:v>0.00930083109286563</c:v>
                </c:pt>
                <c:pt idx="842">
                  <c:v>0.00953432428024556</c:v>
                </c:pt>
                <c:pt idx="843">
                  <c:v>0.00858883920071175</c:v>
                </c:pt>
                <c:pt idx="844">
                  <c:v>0.00914228874272453</c:v>
                </c:pt>
                <c:pt idx="845">
                  <c:v>0.00863501859604022</c:v>
                </c:pt>
                <c:pt idx="846">
                  <c:v>0.00831311271632167</c:v>
                </c:pt>
                <c:pt idx="847">
                  <c:v>0.00824372713395572</c:v>
                </c:pt>
                <c:pt idx="848">
                  <c:v>0.00877988523901148</c:v>
                </c:pt>
                <c:pt idx="849">
                  <c:v>0.00812187451329921</c:v>
                </c:pt>
                <c:pt idx="850">
                  <c:v>0.00820388897794169</c:v>
                </c:pt>
                <c:pt idx="851">
                  <c:v>0.0085883880841492</c:v>
                </c:pt>
                <c:pt idx="852">
                  <c:v>0.0082165675075825</c:v>
                </c:pt>
                <c:pt idx="853">
                  <c:v>0.00767694760924721</c:v>
                </c:pt>
                <c:pt idx="854">
                  <c:v>0.00764142898660335</c:v>
                </c:pt>
                <c:pt idx="855">
                  <c:v>0.00767308824682267</c:v>
                </c:pt>
                <c:pt idx="856">
                  <c:v>0.00795651970458073</c:v>
                </c:pt>
                <c:pt idx="857">
                  <c:v>0.00817268142575226</c:v>
                </c:pt>
                <c:pt idx="858">
                  <c:v>0.00697942665588189</c:v>
                </c:pt>
                <c:pt idx="859">
                  <c:v>0.00776601484274427</c:v>
                </c:pt>
                <c:pt idx="860">
                  <c:v>0.00716037732077414</c:v>
                </c:pt>
                <c:pt idx="861">
                  <c:v>0.0068568105358041</c:v>
                </c:pt>
                <c:pt idx="862">
                  <c:v>0.00697241101173024</c:v>
                </c:pt>
                <c:pt idx="863">
                  <c:v>0.006652286794545</c:v>
                </c:pt>
                <c:pt idx="864">
                  <c:v>0.00700241018958178</c:v>
                </c:pt>
                <c:pt idx="865">
                  <c:v>0.00669918644894911</c:v>
                </c:pt>
                <c:pt idx="866">
                  <c:v>0.00738399631503189</c:v>
                </c:pt>
                <c:pt idx="867">
                  <c:v>0.00671255817411207</c:v>
                </c:pt>
                <c:pt idx="868">
                  <c:v>0.0078656090383678</c:v>
                </c:pt>
                <c:pt idx="869">
                  <c:v>0.00709399964917075</c:v>
                </c:pt>
                <c:pt idx="870">
                  <c:v>0.00689149317177667</c:v>
                </c:pt>
                <c:pt idx="871">
                  <c:v>0.00668908806311001</c:v>
                </c:pt>
                <c:pt idx="872">
                  <c:v>0.00638647318780376</c:v>
                </c:pt>
                <c:pt idx="873">
                  <c:v>0.00645172493223685</c:v>
                </c:pt>
                <c:pt idx="874">
                  <c:v>0.00688456591741571</c:v>
                </c:pt>
                <c:pt idx="875">
                  <c:v>0.00651530515755788</c:v>
                </c:pt>
                <c:pt idx="876">
                  <c:v>0.00689780661279368</c:v>
                </c:pt>
                <c:pt idx="877">
                  <c:v>0.00591091933617061</c:v>
                </c:pt>
                <c:pt idx="878">
                  <c:v>0.00669401916534688</c:v>
                </c:pt>
                <c:pt idx="879">
                  <c:v>0.0062083519182444</c:v>
                </c:pt>
                <c:pt idx="880">
                  <c:v>0.00580635304661194</c:v>
                </c:pt>
                <c:pt idx="881">
                  <c:v>0.00568812827884038</c:v>
                </c:pt>
                <c:pt idx="882">
                  <c:v>0.00610361169564805</c:v>
                </c:pt>
                <c:pt idx="883">
                  <c:v>0.0064855411698266</c:v>
                </c:pt>
                <c:pt idx="884">
                  <c:v>0.00653391520930304</c:v>
                </c:pt>
                <c:pt idx="885">
                  <c:v>0.00646561679158106</c:v>
                </c:pt>
                <c:pt idx="886">
                  <c:v>0.00638069252867562</c:v>
                </c:pt>
                <c:pt idx="887">
                  <c:v>0.00657895547490659</c:v>
                </c:pt>
                <c:pt idx="888">
                  <c:v>0.00719340324439705</c:v>
                </c:pt>
                <c:pt idx="889">
                  <c:v>0.00742465582498977</c:v>
                </c:pt>
                <c:pt idx="890">
                  <c:v>0.00752264747771878</c:v>
                </c:pt>
                <c:pt idx="891">
                  <c:v>0.00777033896577605</c:v>
                </c:pt>
                <c:pt idx="892">
                  <c:v>0.00748559636801183</c:v>
                </c:pt>
                <c:pt idx="893">
                  <c:v>0.00728414882710846</c:v>
                </c:pt>
                <c:pt idx="894">
                  <c:v>0.00768134875390272</c:v>
                </c:pt>
                <c:pt idx="895">
                  <c:v>0.008277813909961</c:v>
                </c:pt>
                <c:pt idx="896">
                  <c:v>0.00855823787262996</c:v>
                </c:pt>
                <c:pt idx="897">
                  <c:v>0.00837333503944343</c:v>
                </c:pt>
                <c:pt idx="898">
                  <c:v>0.0100820171428015</c:v>
                </c:pt>
                <c:pt idx="899">
                  <c:v>0.0100794826035761</c:v>
                </c:pt>
                <c:pt idx="900">
                  <c:v>0.00971172156571122</c:v>
                </c:pt>
                <c:pt idx="901">
                  <c:v>0.0119664802795494</c:v>
                </c:pt>
                <c:pt idx="902">
                  <c:v>0.0110010845170837</c:v>
                </c:pt>
                <c:pt idx="903">
                  <c:v>0.0117613998831221</c:v>
                </c:pt>
                <c:pt idx="904">
                  <c:v>0.0113769986008862</c:v>
                </c:pt>
                <c:pt idx="905">
                  <c:v>0.0120207732104297</c:v>
                </c:pt>
                <c:pt idx="906">
                  <c:v>0.0126642234212881</c:v>
                </c:pt>
                <c:pt idx="907">
                  <c:v>0.0140530912251559</c:v>
                </c:pt>
                <c:pt idx="908">
                  <c:v>0.0139998547630073</c:v>
                </c:pt>
                <c:pt idx="909">
                  <c:v>0.0141950998355723</c:v>
                </c:pt>
                <c:pt idx="910">
                  <c:v>0.0149201513433489</c:v>
                </c:pt>
                <c:pt idx="911">
                  <c:v>0.01476740208402</c:v>
                </c:pt>
                <c:pt idx="912">
                  <c:v>0.0148133433409687</c:v>
                </c:pt>
                <c:pt idx="913">
                  <c:v>0.0158686312727513</c:v>
                </c:pt>
                <c:pt idx="914">
                  <c:v>0.0162285858458011</c:v>
                </c:pt>
                <c:pt idx="915">
                  <c:v>0.0160095024591749</c:v>
                </c:pt>
                <c:pt idx="916">
                  <c:v>0.0170967603741957</c:v>
                </c:pt>
                <c:pt idx="917">
                  <c:v>0.0163485931314089</c:v>
                </c:pt>
                <c:pt idx="918">
                  <c:v>0.0159809052358493</c:v>
                </c:pt>
                <c:pt idx="919">
                  <c:v>0.016076020468748</c:v>
                </c:pt>
                <c:pt idx="920">
                  <c:v>0.0157581377664065</c:v>
                </c:pt>
                <c:pt idx="921">
                  <c:v>0.0149119719022839</c:v>
                </c:pt>
                <c:pt idx="922">
                  <c:v>0.0154035129563818</c:v>
                </c:pt>
                <c:pt idx="923">
                  <c:v>0.0145743651457076</c:v>
                </c:pt>
                <c:pt idx="924">
                  <c:v>0.0139931536505079</c:v>
                </c:pt>
                <c:pt idx="925">
                  <c:v>0.0138741553976954</c:v>
                </c:pt>
                <c:pt idx="926">
                  <c:v>0.0131779588209513</c:v>
                </c:pt>
                <c:pt idx="927">
                  <c:v>0.0134549576032578</c:v>
                </c:pt>
                <c:pt idx="928">
                  <c:v>0.0124130344063158</c:v>
                </c:pt>
                <c:pt idx="929">
                  <c:v>0.0114540373680467</c:v>
                </c:pt>
                <c:pt idx="930">
                  <c:v>0.0117642111517494</c:v>
                </c:pt>
                <c:pt idx="931">
                  <c:v>0.0112835557419572</c:v>
                </c:pt>
                <c:pt idx="932">
                  <c:v>0.0111160371141434</c:v>
                </c:pt>
                <c:pt idx="933">
                  <c:v>0.0101912550937381</c:v>
                </c:pt>
                <c:pt idx="934">
                  <c:v>0.00992533430542616</c:v>
                </c:pt>
                <c:pt idx="935">
                  <c:v>0.00939625399257801</c:v>
                </c:pt>
                <c:pt idx="936">
                  <c:v>0.0087851808182957</c:v>
                </c:pt>
                <c:pt idx="937">
                  <c:v>0.00840467947930455</c:v>
                </c:pt>
                <c:pt idx="938">
                  <c:v>0.00845189674614939</c:v>
                </c:pt>
                <c:pt idx="939">
                  <c:v>0.0086470429480499</c:v>
                </c:pt>
                <c:pt idx="940">
                  <c:v>0.00779024330244763</c:v>
                </c:pt>
                <c:pt idx="941">
                  <c:v>0.00775542293542089</c:v>
                </c:pt>
                <c:pt idx="942">
                  <c:v>0.00773704643337103</c:v>
                </c:pt>
                <c:pt idx="943">
                  <c:v>0.00743949243045717</c:v>
                </c:pt>
                <c:pt idx="944">
                  <c:v>0.00733911064868759</c:v>
                </c:pt>
                <c:pt idx="945">
                  <c:v>0.00720594993801044</c:v>
                </c:pt>
                <c:pt idx="946">
                  <c:v>0.00710567639077998</c:v>
                </c:pt>
                <c:pt idx="947">
                  <c:v>0.0068742031028604</c:v>
                </c:pt>
                <c:pt idx="948">
                  <c:v>0.0071841146596979</c:v>
                </c:pt>
                <c:pt idx="949">
                  <c:v>0.00652639003382962</c:v>
                </c:pt>
                <c:pt idx="950">
                  <c:v>0.00650835550849383</c:v>
                </c:pt>
                <c:pt idx="951">
                  <c:v>0.00701480072006535</c:v>
                </c:pt>
                <c:pt idx="952">
                  <c:v>0.00604628679205489</c:v>
                </c:pt>
                <c:pt idx="953">
                  <c:v>0.00688022237793069</c:v>
                </c:pt>
                <c:pt idx="954">
                  <c:v>0.00658370019835523</c:v>
                </c:pt>
                <c:pt idx="955">
                  <c:v>0.00622183368444819</c:v>
                </c:pt>
                <c:pt idx="956">
                  <c:v>0.00563098086915739</c:v>
                </c:pt>
                <c:pt idx="957">
                  <c:v>0.00608778571537663</c:v>
                </c:pt>
                <c:pt idx="958">
                  <c:v>0.00670796954477964</c:v>
                </c:pt>
                <c:pt idx="959">
                  <c:v>0.00613379562291387</c:v>
                </c:pt>
                <c:pt idx="960">
                  <c:v>0.00596872687169233</c:v>
                </c:pt>
                <c:pt idx="961">
                  <c:v>0.00573834646507024</c:v>
                </c:pt>
                <c:pt idx="962">
                  <c:v>0.00544270369073557</c:v>
                </c:pt>
                <c:pt idx="963">
                  <c:v>0.00545767578481831</c:v>
                </c:pt>
                <c:pt idx="964">
                  <c:v>0.00526026890244234</c:v>
                </c:pt>
                <c:pt idx="965">
                  <c:v>0.00530794290860368</c:v>
                </c:pt>
                <c:pt idx="966">
                  <c:v>0.00506168813994835</c:v>
                </c:pt>
                <c:pt idx="967">
                  <c:v>0.00499511998556819</c:v>
                </c:pt>
                <c:pt idx="968">
                  <c:v>0.00505914352325966</c:v>
                </c:pt>
                <c:pt idx="969">
                  <c:v>0.00473155739177983</c:v>
                </c:pt>
                <c:pt idx="970">
                  <c:v>0.00463249823473172</c:v>
                </c:pt>
                <c:pt idx="971">
                  <c:v>0.0045171810711379</c:v>
                </c:pt>
                <c:pt idx="972">
                  <c:v>0.00446713524767022</c:v>
                </c:pt>
                <c:pt idx="973">
                  <c:v>0.0041237266352303</c:v>
                </c:pt>
                <c:pt idx="974">
                  <c:v>0.00389455692159608</c:v>
                </c:pt>
                <c:pt idx="975">
                  <c:v>0.00369808441176654</c:v>
                </c:pt>
                <c:pt idx="976">
                  <c:v>0.00408804334980124</c:v>
                </c:pt>
                <c:pt idx="977">
                  <c:v>0.00436382547287166</c:v>
                </c:pt>
                <c:pt idx="978">
                  <c:v>0.00385808448018121</c:v>
                </c:pt>
                <c:pt idx="979">
                  <c:v>0.00398731254909983</c:v>
                </c:pt>
                <c:pt idx="980">
                  <c:v>0.00338429598133603</c:v>
                </c:pt>
                <c:pt idx="981">
                  <c:v>0.00331837894236811</c:v>
                </c:pt>
                <c:pt idx="982">
                  <c:v>0.00338259462482965</c:v>
                </c:pt>
                <c:pt idx="983">
                  <c:v>0.00364187844175748</c:v>
                </c:pt>
                <c:pt idx="984">
                  <c:v>0.00359220000635816</c:v>
                </c:pt>
                <c:pt idx="985">
                  <c:v>0.00338004419364199</c:v>
                </c:pt>
                <c:pt idx="986">
                  <c:v>0.00287556453117421</c:v>
                </c:pt>
                <c:pt idx="987">
                  <c:v>0.00311847228424513</c:v>
                </c:pt>
                <c:pt idx="988">
                  <c:v>0.00277669116447341</c:v>
                </c:pt>
                <c:pt idx="989">
                  <c:v>0.00316560619667712</c:v>
                </c:pt>
                <c:pt idx="990">
                  <c:v>0.00337579774758858</c:v>
                </c:pt>
                <c:pt idx="991">
                  <c:v>0.00287195187733107</c:v>
                </c:pt>
                <c:pt idx="992">
                  <c:v>0.00355253867917542</c:v>
                </c:pt>
                <c:pt idx="993">
                  <c:v>0.00334081732152417</c:v>
                </c:pt>
                <c:pt idx="994">
                  <c:v>0.00283735949826203</c:v>
                </c:pt>
                <c:pt idx="995">
                  <c:v>0.00304736849834644</c:v>
                </c:pt>
                <c:pt idx="996">
                  <c:v>0.0033382983898662</c:v>
                </c:pt>
                <c:pt idx="997">
                  <c:v>0.00273801261849456</c:v>
                </c:pt>
                <c:pt idx="998">
                  <c:v>0.00283450741519236</c:v>
                </c:pt>
                <c:pt idx="999">
                  <c:v>0.00294714663619245</c:v>
                </c:pt>
                <c:pt idx="1000">
                  <c:v>0.00307591808740026</c:v>
                </c:pt>
                <c:pt idx="1001">
                  <c:v>0.00289711012551773</c:v>
                </c:pt>
                <c:pt idx="1002">
                  <c:v>0.00270221096705708</c:v>
                </c:pt>
                <c:pt idx="1003">
                  <c:v>0.00300889154125488</c:v>
                </c:pt>
                <c:pt idx="1004">
                  <c:v>0.00261998866140495</c:v>
                </c:pt>
                <c:pt idx="1005">
                  <c:v>0.00273251094367996</c:v>
                </c:pt>
                <c:pt idx="1006">
                  <c:v>0.0032167631858227</c:v>
                </c:pt>
                <c:pt idx="1007">
                  <c:v>0.00271497667770758</c:v>
                </c:pt>
                <c:pt idx="1008">
                  <c:v>0.0027950767181957</c:v>
                </c:pt>
                <c:pt idx="1009">
                  <c:v>0.00266515444843436</c:v>
                </c:pt>
                <c:pt idx="1010">
                  <c:v>0.00255144571549222</c:v>
                </c:pt>
                <c:pt idx="1011">
                  <c:v>0.00245393831609777</c:v>
                </c:pt>
                <c:pt idx="1012">
                  <c:v>0.00277612686485085</c:v>
                </c:pt>
                <c:pt idx="1013">
                  <c:v>0.00233975116535079</c:v>
                </c:pt>
                <c:pt idx="1014">
                  <c:v>0.00254888102986682</c:v>
                </c:pt>
                <c:pt idx="1015">
                  <c:v>0.00224180630589367</c:v>
                </c:pt>
                <c:pt idx="1016">
                  <c:v>0.00285395657437744</c:v>
                </c:pt>
                <c:pt idx="1017">
                  <c:v>0.00270815915744865</c:v>
                </c:pt>
                <c:pt idx="1018">
                  <c:v>0.00256243486478104</c:v>
                </c:pt>
                <c:pt idx="1019">
                  <c:v>0.00246511934220869</c:v>
                </c:pt>
                <c:pt idx="1020">
                  <c:v>0.00269000940087244</c:v>
                </c:pt>
                <c:pt idx="1021">
                  <c:v>0.00198076633485217</c:v>
                </c:pt>
                <c:pt idx="1022">
                  <c:v>0.00251155990405818</c:v>
                </c:pt>
                <c:pt idx="1023">
                  <c:v>0.00230168447464982</c:v>
                </c:pt>
                <c:pt idx="1024">
                  <c:v>0.00281603862690376</c:v>
                </c:pt>
                <c:pt idx="1025">
                  <c:v>0.0021557389337832</c:v>
                </c:pt>
                <c:pt idx="1026">
                  <c:v>0.00225169835622027</c:v>
                </c:pt>
                <c:pt idx="1027">
                  <c:v>0.00244408649399092</c:v>
                </c:pt>
                <c:pt idx="1028">
                  <c:v>0.00234701922514421</c:v>
                </c:pt>
                <c:pt idx="1029">
                  <c:v>0.00242678636760025</c:v>
                </c:pt>
                <c:pt idx="1030">
                  <c:v>0.00231370454406374</c:v>
                </c:pt>
                <c:pt idx="1031">
                  <c:v>0.00276289679373223</c:v>
                </c:pt>
                <c:pt idx="1032">
                  <c:v>0.00213588892853684</c:v>
                </c:pt>
                <c:pt idx="1033">
                  <c:v>0.00236012587593131</c:v>
                </c:pt>
                <c:pt idx="1034">
                  <c:v>0.00216691765621029</c:v>
                </c:pt>
                <c:pt idx="1035">
                  <c:v>0.00248731704514204</c:v>
                </c:pt>
                <c:pt idx="1036">
                  <c:v>0.00216582830130092</c:v>
                </c:pt>
                <c:pt idx="1037">
                  <c:v>0.00258230145559756</c:v>
                </c:pt>
                <c:pt idx="1038">
                  <c:v>0.00283821400328627</c:v>
                </c:pt>
                <c:pt idx="1039">
                  <c:v>0.00254894112601681</c:v>
                </c:pt>
                <c:pt idx="1040">
                  <c:v>0.00222775941884233</c:v>
                </c:pt>
                <c:pt idx="1041">
                  <c:v>0.00241947558305259</c:v>
                </c:pt>
                <c:pt idx="1042">
                  <c:v>0.00269119015985706</c:v>
                </c:pt>
                <c:pt idx="1043">
                  <c:v>0.00249833407197887</c:v>
                </c:pt>
                <c:pt idx="1044">
                  <c:v>0.00262579349831116</c:v>
                </c:pt>
                <c:pt idx="1045">
                  <c:v>0.00235301590860437</c:v>
                </c:pt>
                <c:pt idx="1046">
                  <c:v>0.00278450232622303</c:v>
                </c:pt>
                <c:pt idx="1047">
                  <c:v>0.0031837739227346</c:v>
                </c:pt>
                <c:pt idx="1048">
                  <c:v>0.00286307670828417</c:v>
                </c:pt>
                <c:pt idx="1049">
                  <c:v>0.00289433859542775</c:v>
                </c:pt>
                <c:pt idx="1050">
                  <c:v>0.00266979576758784</c:v>
                </c:pt>
                <c:pt idx="1051">
                  <c:v>0.00255724512774861</c:v>
                </c:pt>
                <c:pt idx="1052">
                  <c:v>0.00327564664125455</c:v>
                </c:pt>
                <c:pt idx="1053">
                  <c:v>0.00335469690548558</c:v>
                </c:pt>
                <c:pt idx="1054">
                  <c:v>0.00287473162394486</c:v>
                </c:pt>
                <c:pt idx="1055">
                  <c:v>0.00292190908817941</c:v>
                </c:pt>
                <c:pt idx="1056">
                  <c:v>0.00292117454338891</c:v>
                </c:pt>
                <c:pt idx="1057">
                  <c:v>0.00295235756230804</c:v>
                </c:pt>
                <c:pt idx="1058">
                  <c:v>0.00322284488285334</c:v>
                </c:pt>
                <c:pt idx="1059">
                  <c:v>0.00381220935524888</c:v>
                </c:pt>
                <c:pt idx="1060">
                  <c:v>0.00339663791695935</c:v>
                </c:pt>
                <c:pt idx="1061">
                  <c:v>0.00381029287772408</c:v>
                </c:pt>
                <c:pt idx="1062">
                  <c:v>0.00387308956096513</c:v>
                </c:pt>
                <c:pt idx="1063">
                  <c:v>0.00407926613010367</c:v>
                </c:pt>
                <c:pt idx="1064">
                  <c:v>0.00372776683036397</c:v>
                </c:pt>
                <c:pt idx="1065">
                  <c:v>0.00445945434106144</c:v>
                </c:pt>
                <c:pt idx="1066">
                  <c:v>0.00399657732380136</c:v>
                </c:pt>
                <c:pt idx="1067">
                  <c:v>0.00374087475993858</c:v>
                </c:pt>
                <c:pt idx="1068">
                  <c:v>0.00458340888551168</c:v>
                </c:pt>
                <c:pt idx="1069">
                  <c:v>0.00418449131838831</c:v>
                </c:pt>
                <c:pt idx="1070">
                  <c:v>0.0037221475767313</c:v>
                </c:pt>
                <c:pt idx="1071">
                  <c:v>0.00407106938346924</c:v>
                </c:pt>
                <c:pt idx="1072">
                  <c:v>0.00383156669406617</c:v>
                </c:pt>
                <c:pt idx="1073">
                  <c:v>0.00373523574735045</c:v>
                </c:pt>
                <c:pt idx="1074">
                  <c:v>0.00379785923636244</c:v>
                </c:pt>
                <c:pt idx="1075">
                  <c:v>0.00370158470678995</c:v>
                </c:pt>
                <c:pt idx="1076">
                  <c:v>0.0040500721468613</c:v>
                </c:pt>
                <c:pt idx="1077">
                  <c:v>0.00349330148227504</c:v>
                </c:pt>
                <c:pt idx="1078">
                  <c:v>0.00403216143939478</c:v>
                </c:pt>
                <c:pt idx="1079">
                  <c:v>0.00361851061102004</c:v>
                </c:pt>
                <c:pt idx="1080">
                  <c:v>0.00385560100836818</c:v>
                </c:pt>
                <c:pt idx="1081">
                  <c:v>0.00353737809960801</c:v>
                </c:pt>
                <c:pt idx="1082">
                  <c:v>0.00385366271695248</c:v>
                </c:pt>
                <c:pt idx="1083">
                  <c:v>0.00393196747446983</c:v>
                </c:pt>
                <c:pt idx="1084">
                  <c:v>0.00382002395633398</c:v>
                </c:pt>
                <c:pt idx="1085">
                  <c:v>0.00381906363257999</c:v>
                </c:pt>
                <c:pt idx="1086">
                  <c:v>0.00358046225043879</c:v>
                </c:pt>
                <c:pt idx="1087">
                  <c:v>0.0041022415796683</c:v>
                </c:pt>
                <c:pt idx="1088">
                  <c:v>0.00373701016540202</c:v>
                </c:pt>
                <c:pt idx="1089">
                  <c:v>0.00398936364019722</c:v>
                </c:pt>
                <c:pt idx="1090">
                  <c:v>0.00356103638016594</c:v>
                </c:pt>
                <c:pt idx="1091">
                  <c:v>0.00378166105848023</c:v>
                </c:pt>
                <c:pt idx="1092">
                  <c:v>0.0035592461725623</c:v>
                </c:pt>
                <c:pt idx="1093">
                  <c:v>0.00430165147781085</c:v>
                </c:pt>
                <c:pt idx="1094">
                  <c:v>0.00441124651251554</c:v>
                </c:pt>
                <c:pt idx="1095">
                  <c:v>0.00415722644553702</c:v>
                </c:pt>
                <c:pt idx="1096">
                  <c:v>0.00425099917726438</c:v>
                </c:pt>
                <c:pt idx="1097">
                  <c:v>0.00469230245872605</c:v>
                </c:pt>
                <c:pt idx="1098">
                  <c:v>0.00416988697873387</c:v>
                </c:pt>
                <c:pt idx="1099">
                  <c:v>0.00472152565134106</c:v>
                </c:pt>
                <c:pt idx="1100">
                  <c:v>0.00478348704098022</c:v>
                </c:pt>
                <c:pt idx="1101">
                  <c:v>0.00467180268987039</c:v>
                </c:pt>
                <c:pt idx="1102">
                  <c:v>0.00468640738514232</c:v>
                </c:pt>
                <c:pt idx="1103">
                  <c:v>0.00455902779792624</c:v>
                </c:pt>
                <c:pt idx="1104">
                  <c:v>0.00531490010738314</c:v>
                </c:pt>
                <c:pt idx="1105">
                  <c:v>0.00515589146184266</c:v>
                </c:pt>
                <c:pt idx="1106">
                  <c:v>0.00531222819573198</c:v>
                </c:pt>
                <c:pt idx="1107">
                  <c:v>0.00529513341800638</c:v>
                </c:pt>
                <c:pt idx="1108">
                  <c:v>0.00562466490489333</c:v>
                </c:pt>
                <c:pt idx="1109">
                  <c:v>0.00467816672236553</c:v>
                </c:pt>
                <c:pt idx="1110">
                  <c:v>0.00573206937127434</c:v>
                </c:pt>
                <c:pt idx="1111">
                  <c:v>0.00532129777628418</c:v>
                </c:pt>
                <c:pt idx="1112">
                  <c:v>0.00489499282171806</c:v>
                </c:pt>
                <c:pt idx="1113">
                  <c:v>0.00500391124907543</c:v>
                </c:pt>
                <c:pt idx="1114">
                  <c:v>0.00523862751795267</c:v>
                </c:pt>
                <c:pt idx="1115">
                  <c:v>0.0052215829091495</c:v>
                </c:pt>
                <c:pt idx="1116">
                  <c:v>0.00540895471124503</c:v>
                </c:pt>
                <c:pt idx="1117">
                  <c:v>0.00515607889904161</c:v>
                </c:pt>
                <c:pt idx="1118">
                  <c:v>0.00484046668326882</c:v>
                </c:pt>
                <c:pt idx="1119">
                  <c:v>0.0047921142780185</c:v>
                </c:pt>
                <c:pt idx="1120">
                  <c:v>0.00441391997229263</c:v>
                </c:pt>
                <c:pt idx="1121">
                  <c:v>0.00442851429920169</c:v>
                </c:pt>
                <c:pt idx="1122">
                  <c:v>0.00419190095229718</c:v>
                </c:pt>
                <c:pt idx="1123">
                  <c:v>0.00455185644595338</c:v>
                </c:pt>
                <c:pt idx="1124">
                  <c:v>0.00379749082470356</c:v>
                </c:pt>
                <c:pt idx="1125">
                  <c:v>0.00415736398299354</c:v>
                </c:pt>
                <c:pt idx="1126">
                  <c:v>0.00371716063603338</c:v>
                </c:pt>
                <c:pt idx="1127">
                  <c:v>0.00355942337925869</c:v>
                </c:pt>
                <c:pt idx="1128">
                  <c:v>0.00315094379847834</c:v>
                </c:pt>
                <c:pt idx="1129">
                  <c:v>0.00362032356814249</c:v>
                </c:pt>
                <c:pt idx="1130">
                  <c:v>0.00332171277431406</c:v>
                </c:pt>
                <c:pt idx="1131">
                  <c:v>0.00317989706403228</c:v>
                </c:pt>
                <c:pt idx="1132">
                  <c:v>0.00347664867590886</c:v>
                </c:pt>
                <c:pt idx="1133">
                  <c:v>0.00320961174849906</c:v>
                </c:pt>
                <c:pt idx="1134">
                  <c:v>0.00314619405065863</c:v>
                </c:pt>
                <c:pt idx="1135">
                  <c:v>0.00278548137207923</c:v>
                </c:pt>
                <c:pt idx="1136">
                  <c:v>0.00261268790859775</c:v>
                </c:pt>
                <c:pt idx="1137">
                  <c:v>0.00276844014743823</c:v>
                </c:pt>
                <c:pt idx="1138">
                  <c:v>0.00276774418352445</c:v>
                </c:pt>
                <c:pt idx="1139">
                  <c:v>0.00265761710212596</c:v>
                </c:pt>
                <c:pt idx="1140">
                  <c:v>0.00279761100403314</c:v>
                </c:pt>
                <c:pt idx="1141">
                  <c:v>0.00268753142776082</c:v>
                </c:pt>
                <c:pt idx="1142">
                  <c:v>0.0024525369835683</c:v>
                </c:pt>
                <c:pt idx="1143">
                  <c:v>0.00251438974565629</c:v>
                </c:pt>
                <c:pt idx="1144">
                  <c:v>0.00245130404183765</c:v>
                </c:pt>
                <c:pt idx="1145">
                  <c:v>0.00231020251532867</c:v>
                </c:pt>
                <c:pt idx="1146">
                  <c:v>0.00210674956809402</c:v>
                </c:pt>
                <c:pt idx="1147">
                  <c:v>0.00199700854323641</c:v>
                </c:pt>
                <c:pt idx="1148">
                  <c:v>0.00288557581684299</c:v>
                </c:pt>
                <c:pt idx="1149">
                  <c:v>0.00261975604432082</c:v>
                </c:pt>
                <c:pt idx="1150">
                  <c:v>0.00269704678753069</c:v>
                </c:pt>
                <c:pt idx="1151">
                  <c:v>0.00266519687802716</c:v>
                </c:pt>
                <c:pt idx="1152">
                  <c:v>0.0020568277582558</c:v>
                </c:pt>
                <c:pt idx="1153">
                  <c:v>0.00205631068805833</c:v>
                </c:pt>
                <c:pt idx="1154">
                  <c:v>0.00236727764903289</c:v>
                </c:pt>
                <c:pt idx="1155">
                  <c:v>0.00231997169470104</c:v>
                </c:pt>
                <c:pt idx="1156">
                  <c:v>0.00208589298841947</c:v>
                </c:pt>
                <c:pt idx="1157">
                  <c:v>0.0022098682300469</c:v>
                </c:pt>
                <c:pt idx="1158">
                  <c:v>0.0022404297667774</c:v>
                </c:pt>
                <c:pt idx="1159">
                  <c:v>0.00237985819926939</c:v>
                </c:pt>
                <c:pt idx="1160">
                  <c:v>0.0023637092033331</c:v>
                </c:pt>
                <c:pt idx="1161">
                  <c:v>0.00191225752121609</c:v>
                </c:pt>
                <c:pt idx="1162">
                  <c:v>0.00216046320716391</c:v>
                </c:pt>
                <c:pt idx="1163">
                  <c:v>0.00229977102451248</c:v>
                </c:pt>
                <c:pt idx="1164">
                  <c:v>0.00236133322841684</c:v>
                </c:pt>
                <c:pt idx="1165">
                  <c:v>0.00194139770390955</c:v>
                </c:pt>
                <c:pt idx="1166">
                  <c:v>0.00206512786963347</c:v>
                </c:pt>
                <c:pt idx="1167">
                  <c:v>0.00212670220797343</c:v>
                </c:pt>
                <c:pt idx="1168">
                  <c:v>0.00228136228516762</c:v>
                </c:pt>
                <c:pt idx="1169">
                  <c:v>0.00189289952237848</c:v>
                </c:pt>
                <c:pt idx="1170">
                  <c:v>0.0020475403560785</c:v>
                </c:pt>
                <c:pt idx="1171">
                  <c:v>0.0019384712316838</c:v>
                </c:pt>
                <c:pt idx="1172">
                  <c:v>0.00210852649993114</c:v>
                </c:pt>
                <c:pt idx="1173">
                  <c:v>0.00184449687894193</c:v>
                </c:pt>
                <c:pt idx="1174">
                  <c:v>0.00202998611346622</c:v>
                </c:pt>
                <c:pt idx="1175">
                  <c:v>0.00179709306687736</c:v>
                </c:pt>
                <c:pt idx="1176">
                  <c:v>0.00182761786591925</c:v>
                </c:pt>
                <c:pt idx="1177">
                  <c:v>0.00139359540300196</c:v>
                </c:pt>
                <c:pt idx="1178">
                  <c:v>0.00153256957057802</c:v>
                </c:pt>
                <c:pt idx="1179">
                  <c:v>0.00187266969356027</c:v>
                </c:pt>
                <c:pt idx="1180">
                  <c:v>0.00187219891923876</c:v>
                </c:pt>
                <c:pt idx="1181">
                  <c:v>0.00140766340460442</c:v>
                </c:pt>
                <c:pt idx="1182">
                  <c:v>0.00160835374763312</c:v>
                </c:pt>
                <c:pt idx="1183">
                  <c:v>0.00183986520201161</c:v>
                </c:pt>
                <c:pt idx="1184">
                  <c:v>0.00148388787184729</c:v>
                </c:pt>
                <c:pt idx="1185">
                  <c:v>0.00156078123181137</c:v>
                </c:pt>
                <c:pt idx="1186">
                  <c:v>0.00156038886377561</c:v>
                </c:pt>
                <c:pt idx="1187">
                  <c:v>0.00159088761605092</c:v>
                </c:pt>
                <c:pt idx="1188">
                  <c:v>0.0015596044235978</c:v>
                </c:pt>
                <c:pt idx="1189">
                  <c:v>0.00182165403431406</c:v>
                </c:pt>
                <c:pt idx="1190">
                  <c:v>0.00157425424289952</c:v>
                </c:pt>
                <c:pt idx="1191">
                  <c:v>0.00168186838408338</c:v>
                </c:pt>
                <c:pt idx="1192">
                  <c:v>0.00188198495628734</c:v>
                </c:pt>
                <c:pt idx="1193">
                  <c:v>0.00149595613522651</c:v>
                </c:pt>
                <c:pt idx="1194">
                  <c:v>0.00160350852191413</c:v>
                </c:pt>
                <c:pt idx="1195">
                  <c:v>0.00166476331306055</c:v>
                </c:pt>
                <c:pt idx="1196">
                  <c:v>0.00200337800572566</c:v>
                </c:pt>
                <c:pt idx="1197">
                  <c:v>0.00166392640166055</c:v>
                </c:pt>
                <c:pt idx="1198">
                  <c:v>0.00180213377905952</c:v>
                </c:pt>
                <c:pt idx="1199">
                  <c:v>0.00180168073690799</c:v>
                </c:pt>
                <c:pt idx="1200">
                  <c:v>0.00152411583808684</c:v>
                </c:pt>
                <c:pt idx="1201">
                  <c:v>0.001631471362311</c:v>
                </c:pt>
                <c:pt idx="1202">
                  <c:v>0.00150796226308661</c:v>
                </c:pt>
                <c:pt idx="1203">
                  <c:v>0.00195370472461144</c:v>
                </c:pt>
                <c:pt idx="1204">
                  <c:v>0.00204549138559393</c:v>
                </c:pt>
                <c:pt idx="1205">
                  <c:v>0.00155295258415105</c:v>
                </c:pt>
                <c:pt idx="1206">
                  <c:v>0.00210595068546843</c:v>
                </c:pt>
                <c:pt idx="1207">
                  <c:v>0.00181342853581125</c:v>
                </c:pt>
                <c:pt idx="1208">
                  <c:v>0.00192052187949755</c:v>
                </c:pt>
                <c:pt idx="1209">
                  <c:v>0.00198148032593238</c:v>
                </c:pt>
                <c:pt idx="1210">
                  <c:v>0.0018888434906204</c:v>
                </c:pt>
                <c:pt idx="1211">
                  <c:v>0.00173484274380188</c:v>
                </c:pt>
                <c:pt idx="1212">
                  <c:v>0.00210277616528917</c:v>
                </c:pt>
                <c:pt idx="1213">
                  <c:v>0.00179535009233814</c:v>
                </c:pt>
                <c:pt idx="1214">
                  <c:v>0.00141137338043543</c:v>
                </c:pt>
                <c:pt idx="1215">
                  <c:v>0.00153371583951057</c:v>
                </c:pt>
                <c:pt idx="1216">
                  <c:v>0.00194732944988935</c:v>
                </c:pt>
                <c:pt idx="1217">
                  <c:v>0.00144096811991583</c:v>
                </c:pt>
                <c:pt idx="1218">
                  <c:v>0.00186972251465797</c:v>
                </c:pt>
                <c:pt idx="1219">
                  <c:v>0.00162410461483988</c:v>
                </c:pt>
                <c:pt idx="1220">
                  <c:v>0.00166964999746626</c:v>
                </c:pt>
                <c:pt idx="1221">
                  <c:v>0.00148546179162057</c:v>
                </c:pt>
                <c:pt idx="1222">
                  <c:v>0.00133198646568843</c:v>
                </c:pt>
                <c:pt idx="1223">
                  <c:v>0.00122450723204137</c:v>
                </c:pt>
                <c:pt idx="1224">
                  <c:v>0.00127010687815045</c:v>
                </c:pt>
                <c:pt idx="1225">
                  <c:v>0.00136157945684111</c:v>
                </c:pt>
                <c:pt idx="1226">
                  <c:v>0.00126946836880856</c:v>
                </c:pt>
                <c:pt idx="1227">
                  <c:v>0.0011774035067239</c:v>
                </c:pt>
                <c:pt idx="1228">
                  <c:v>0.00137583995471533</c:v>
                </c:pt>
                <c:pt idx="1229">
                  <c:v>0.00122266140395686</c:v>
                </c:pt>
                <c:pt idx="1230">
                  <c:v>0.00119179518565477</c:v>
                </c:pt>
                <c:pt idx="1231">
                  <c:v>0.00116094440912801</c:v>
                </c:pt>
                <c:pt idx="1232">
                  <c:v>0.00103847860354512</c:v>
                </c:pt>
                <c:pt idx="1233">
                  <c:v>0.000931342203432365</c:v>
                </c:pt>
                <c:pt idx="1234">
                  <c:v>0.00116006907254138</c:v>
                </c:pt>
                <c:pt idx="1235">
                  <c:v>0.000854572850798739</c:v>
                </c:pt>
                <c:pt idx="1236">
                  <c:v>0.000839101624777305</c:v>
                </c:pt>
                <c:pt idx="1237">
                  <c:v>0.000793133007754019</c:v>
                </c:pt>
                <c:pt idx="1238">
                  <c:v>0.000884425961215991</c:v>
                </c:pt>
                <c:pt idx="1239">
                  <c:v>0.000838468953354234</c:v>
                </c:pt>
                <c:pt idx="1240">
                  <c:v>0.000883981341753102</c:v>
                </c:pt>
                <c:pt idx="1241">
                  <c:v>0.00100565692493129</c:v>
                </c:pt>
                <c:pt idx="1242">
                  <c:v>0.000929237132661214</c:v>
                </c:pt>
                <c:pt idx="1243">
                  <c:v>0.00100515136012267</c:v>
                </c:pt>
                <c:pt idx="1244">
                  <c:v>0.00117238178520713</c:v>
                </c:pt>
                <c:pt idx="1245">
                  <c:v>0.00127864042660027</c:v>
                </c:pt>
                <c:pt idx="1246">
                  <c:v>0.00101961157258799</c:v>
                </c:pt>
                <c:pt idx="1247">
                  <c:v>0.00101935525031822</c:v>
                </c:pt>
                <c:pt idx="1248">
                  <c:v>0.00139935981057717</c:v>
                </c:pt>
                <c:pt idx="1249">
                  <c:v>0.00121652871531337</c:v>
                </c:pt>
                <c:pt idx="1250">
                  <c:v>0.00135304796471575</c:v>
                </c:pt>
                <c:pt idx="1251">
                  <c:v>0.00158069228308803</c:v>
                </c:pt>
                <c:pt idx="1252">
                  <c:v>0.0012915871857082</c:v>
                </c:pt>
                <c:pt idx="1253">
                  <c:v>0.00176219351702684</c:v>
                </c:pt>
                <c:pt idx="1254">
                  <c:v>0.00177693801998297</c:v>
                </c:pt>
                <c:pt idx="1255">
                  <c:v>0.00163983813401157</c:v>
                </c:pt>
                <c:pt idx="1256">
                  <c:v>0.0018064044547433</c:v>
                </c:pt>
                <c:pt idx="1257">
                  <c:v>0.00244334457626138</c:v>
                </c:pt>
                <c:pt idx="1258">
                  <c:v>0.00242755810066762</c:v>
                </c:pt>
                <c:pt idx="1259">
                  <c:v>0.00236627413600163</c:v>
                </c:pt>
                <c:pt idx="1260">
                  <c:v>0.00318456825270121</c:v>
                </c:pt>
                <c:pt idx="1261">
                  <c:v>0.00277442611894238</c:v>
                </c:pt>
                <c:pt idx="1262">
                  <c:v>0.00312233935487121</c:v>
                </c:pt>
                <c:pt idx="1263">
                  <c:v>0.00336400525250856</c:v>
                </c:pt>
                <c:pt idx="1264">
                  <c:v>0.00342375703794387</c:v>
                </c:pt>
                <c:pt idx="1265">
                  <c:v>0.0038318264253779</c:v>
                </c:pt>
                <c:pt idx="1266">
                  <c:v>0.00452738370450605</c:v>
                </c:pt>
                <c:pt idx="1267">
                  <c:v>0.00422348665603965</c:v>
                </c:pt>
                <c:pt idx="1268">
                  <c:v>0.00385920555830096</c:v>
                </c:pt>
                <c:pt idx="1269">
                  <c:v>0.00518970485065924</c:v>
                </c:pt>
                <c:pt idx="1270">
                  <c:v>0.00481023692010245</c:v>
                </c:pt>
                <c:pt idx="1271">
                  <c:v>0.00499050040671837</c:v>
                </c:pt>
                <c:pt idx="1272">
                  <c:v>0.00504972154154742</c:v>
                </c:pt>
                <c:pt idx="1273">
                  <c:v>0.00569840249924926</c:v>
                </c:pt>
                <c:pt idx="1274">
                  <c:v>0.00618053240345129</c:v>
                </c:pt>
                <c:pt idx="1275">
                  <c:v>0.00608833350276058</c:v>
                </c:pt>
                <c:pt idx="1276">
                  <c:v>0.0060716992145787</c:v>
                </c:pt>
                <c:pt idx="1277">
                  <c:v>0.00665907020234079</c:v>
                </c:pt>
                <c:pt idx="1278">
                  <c:v>0.0060837429805856</c:v>
                </c:pt>
                <c:pt idx="1279">
                  <c:v>0.00642933742752488</c:v>
                </c:pt>
                <c:pt idx="1280">
                  <c:v>0.0062617471229156</c:v>
                </c:pt>
                <c:pt idx="1281">
                  <c:v>0.006682546085315</c:v>
                </c:pt>
                <c:pt idx="1282">
                  <c:v>0.00699756634724004</c:v>
                </c:pt>
                <c:pt idx="1283">
                  <c:v>0.00670934097080451</c:v>
                </c:pt>
                <c:pt idx="1284">
                  <c:v>0.00563744428443471</c:v>
                </c:pt>
                <c:pt idx="1285">
                  <c:v>0.00613332358228831</c:v>
                </c:pt>
                <c:pt idx="1286">
                  <c:v>0.00623724233248935</c:v>
                </c:pt>
                <c:pt idx="1287">
                  <c:v>0.00552775961952134</c:v>
                </c:pt>
                <c:pt idx="1288">
                  <c:v>0.0059781168497781</c:v>
                </c:pt>
                <c:pt idx="1289">
                  <c:v>0.00597661399857191</c:v>
                </c:pt>
                <c:pt idx="1290">
                  <c:v>0.00540318649253257</c:v>
                </c:pt>
                <c:pt idx="1291">
                  <c:v>0.00511593754665812</c:v>
                </c:pt>
                <c:pt idx="1292">
                  <c:v>0.00454301392656183</c:v>
                </c:pt>
                <c:pt idx="1293">
                  <c:v>0.0044817146058269</c:v>
                </c:pt>
                <c:pt idx="1294">
                  <c:v>0.00485647618814202</c:v>
                </c:pt>
                <c:pt idx="1295">
                  <c:v>0.00413373129981848</c:v>
                </c:pt>
                <c:pt idx="1296">
                  <c:v>0.00372693688692993</c:v>
                </c:pt>
                <c:pt idx="1297">
                  <c:v>0.00354570964366571</c:v>
                </c:pt>
                <c:pt idx="1298">
                  <c:v>0.00312424661997503</c:v>
                </c:pt>
                <c:pt idx="1299">
                  <c:v>0.00319854441127492</c:v>
                </c:pt>
                <c:pt idx="1300">
                  <c:v>0.00282241868845291</c:v>
                </c:pt>
                <c:pt idx="1301">
                  <c:v>0.00295679097599763</c:v>
                </c:pt>
                <c:pt idx="1302">
                  <c:v>0.00250588811971134</c:v>
                </c:pt>
                <c:pt idx="1303">
                  <c:v>0.00237024424651956</c:v>
                </c:pt>
                <c:pt idx="1304">
                  <c:v>0.00218967509076464</c:v>
                </c:pt>
                <c:pt idx="1305">
                  <c:v>0.00188924453834752</c:v>
                </c:pt>
                <c:pt idx="1306">
                  <c:v>0.00196372077173333</c:v>
                </c:pt>
                <c:pt idx="1307">
                  <c:v>0.00160355191255402</c:v>
                </c:pt>
                <c:pt idx="1308">
                  <c:v>0.00149826989935358</c:v>
                </c:pt>
                <c:pt idx="1309">
                  <c:v>0.00152785111109717</c:v>
                </c:pt>
                <c:pt idx="1310">
                  <c:v>0.00133278985203708</c:v>
                </c:pt>
                <c:pt idx="1311">
                  <c:v>0.00122765498355837</c:v>
                </c:pt>
                <c:pt idx="1312">
                  <c:v>0.00127224927646339</c:v>
                </c:pt>
                <c:pt idx="1313">
                  <c:v>0.00143653207688698</c:v>
                </c:pt>
                <c:pt idx="1314">
                  <c:v>0.00100232763807375</c:v>
                </c:pt>
                <c:pt idx="1315">
                  <c:v>0.00100207566084726</c:v>
                </c:pt>
                <c:pt idx="1316">
                  <c:v>0.00106163411992071</c:v>
                </c:pt>
                <c:pt idx="1317">
                  <c:v>0.000881981222216549</c:v>
                </c:pt>
                <c:pt idx="1318">
                  <c:v>0.00104615533794729</c:v>
                </c:pt>
                <c:pt idx="1319">
                  <c:v>0.00113554025787965</c:v>
                </c:pt>
                <c:pt idx="1320">
                  <c:v>0.000717003026562455</c:v>
                </c:pt>
                <c:pt idx="1321">
                  <c:v>0.000896028472104172</c:v>
                </c:pt>
                <c:pt idx="1322">
                  <c:v>0.00082115294950826</c:v>
                </c:pt>
                <c:pt idx="1323">
                  <c:v>0.00055227311221966</c:v>
                </c:pt>
                <c:pt idx="1324">
                  <c:v>0.00083566268669166</c:v>
                </c:pt>
                <c:pt idx="1325">
                  <c:v>0.000566914269519884</c:v>
                </c:pt>
                <c:pt idx="1326">
                  <c:v>0.000641346982260155</c:v>
                </c:pt>
                <c:pt idx="1327">
                  <c:v>0.000626274456136174</c:v>
                </c:pt>
                <c:pt idx="1328">
                  <c:v>0.000536671727743254</c:v>
                </c:pt>
                <c:pt idx="1329">
                  <c:v>0.000551440613077256</c:v>
                </c:pt>
                <c:pt idx="1330">
                  <c:v>0.000506601824307925</c:v>
                </c:pt>
                <c:pt idx="1331">
                  <c:v>0.000625644931829519</c:v>
                </c:pt>
                <c:pt idx="1332">
                  <c:v>0.000387206640260255</c:v>
                </c:pt>
                <c:pt idx="1333">
                  <c:v>0.000580663949368199</c:v>
                </c:pt>
                <c:pt idx="1334">
                  <c:v>0.000461437364785643</c:v>
                </c:pt>
                <c:pt idx="1335">
                  <c:v>0.000491084031674955</c:v>
                </c:pt>
                <c:pt idx="1336">
                  <c:v>0.000461205390553517</c:v>
                </c:pt>
                <c:pt idx="1337">
                  <c:v>0.000446215594038161</c:v>
                </c:pt>
                <c:pt idx="1338">
                  <c:v>0.000401493077076224</c:v>
                </c:pt>
                <c:pt idx="1339">
                  <c:v>0.000535189526530857</c:v>
                </c:pt>
                <c:pt idx="1340">
                  <c:v>0.000431016514988957</c:v>
                </c:pt>
                <c:pt idx="1341">
                  <c:v>0.000475484867147965</c:v>
                </c:pt>
                <c:pt idx="1342">
                  <c:v>0.00040108950057971</c:v>
                </c:pt>
                <c:pt idx="1343">
                  <c:v>0.000475245830941729</c:v>
                </c:pt>
                <c:pt idx="1344">
                  <c:v>0.000371192467113913</c:v>
                </c:pt>
                <c:pt idx="1345">
                  <c:v>0.000400787084450617</c:v>
                </c:pt>
                <c:pt idx="1346">
                  <c:v>0.000326485157576705</c:v>
                </c:pt>
                <c:pt idx="1347">
                  <c:v>0.000370912592949167</c:v>
                </c:pt>
                <c:pt idx="1348">
                  <c:v>0.000355986574523844</c:v>
                </c:pt>
                <c:pt idx="1349">
                  <c:v>0.000296580901933229</c:v>
                </c:pt>
                <c:pt idx="1350">
                  <c:v>0.00029650634384451</c:v>
                </c:pt>
                <c:pt idx="1351">
                  <c:v>0.000296431804499243</c:v>
                </c:pt>
                <c:pt idx="1352">
                  <c:v>0.000162996506140892</c:v>
                </c:pt>
                <c:pt idx="1353">
                  <c:v>0.000162955530110834</c:v>
                </c:pt>
                <c:pt idx="1354">
                  <c:v>0.000370260373595082</c:v>
                </c:pt>
                <c:pt idx="1355">
                  <c:v>0.000162873608951327</c:v>
                </c:pt>
                <c:pt idx="1356">
                  <c:v>0.000162832663816504</c:v>
                </c:pt>
                <c:pt idx="1357">
                  <c:v>0.000251587217507047</c:v>
                </c:pt>
                <c:pt idx="1358">
                  <c:v>0.000251523970474164</c:v>
                </c:pt>
                <c:pt idx="1359">
                  <c:v>0.000103542657375736</c:v>
                </c:pt>
                <c:pt idx="1360">
                  <c:v>0.000207033255144316</c:v>
                </c:pt>
                <c:pt idx="1361">
                  <c:v>0.000118274976356818</c:v>
                </c:pt>
                <c:pt idx="1362">
                  <c:v>0.000162587209076841</c:v>
                </c:pt>
                <c:pt idx="1363">
                  <c:v>0.000132992456678924</c:v>
                </c:pt>
                <c:pt idx="1364">
                  <c:v>0.000206825147556256</c:v>
                </c:pt>
                <c:pt idx="1365">
                  <c:v>0.000251081686214557</c:v>
                </c:pt>
                <c:pt idx="1366">
                  <c:v>0.000206721172220762</c:v>
                </c:pt>
                <c:pt idx="1367">
                  <c:v>0.000177145032134046</c:v>
                </c:pt>
                <c:pt idx="1368">
                  <c:v>0.00013282537445727</c:v>
                </c:pt>
                <c:pt idx="1369">
                  <c:v>0.000132791983210797</c:v>
                </c:pt>
                <c:pt idx="1370">
                  <c:v>0.000103256689167615</c:v>
                </c:pt>
                <c:pt idx="1371">
                  <c:v>8.84834839321722E-5</c:v>
                </c:pt>
                <c:pt idx="1372">
                  <c:v>7.37176999045615E-5</c:v>
                </c:pt>
                <c:pt idx="1373">
                  <c:v>0.000147398335717822</c:v>
                </c:pt>
                <c:pt idx="1374">
                  <c:v>8.84167685665671E-5</c:v>
                </c:pt>
                <c:pt idx="1375">
                  <c:v>0.000147324235485864</c:v>
                </c:pt>
                <c:pt idx="1376">
                  <c:v>0.000147287199340476</c:v>
                </c:pt>
                <c:pt idx="1377">
                  <c:v>0.000103075120753988</c:v>
                </c:pt>
                <c:pt idx="1378">
                  <c:v>0.000103049208485305</c:v>
                </c:pt>
                <c:pt idx="1379">
                  <c:v>0.000117740917406813</c:v>
                </c:pt>
                <c:pt idx="1380">
                  <c:v>0.00022070872176209</c:v>
                </c:pt>
                <c:pt idx="1381">
                  <c:v>0.000176522589870647</c:v>
                </c:pt>
                <c:pt idx="1382">
                  <c:v>7.35325889543242E-5</c:v>
                </c:pt>
                <c:pt idx="1383">
                  <c:v>7.35141034441037E-5</c:v>
                </c:pt>
                <c:pt idx="1384">
                  <c:v>0.000176389494194421</c:v>
                </c:pt>
                <c:pt idx="1385">
                  <c:v>0.000102868004909443</c:v>
                </c:pt>
                <c:pt idx="1386">
                  <c:v>0.000117533879666461</c:v>
                </c:pt>
                <c:pt idx="1387">
                  <c:v>7.34402078627574E-5</c:v>
                </c:pt>
                <c:pt idx="1388">
                  <c:v>0.000102790443807028</c:v>
                </c:pt>
                <c:pt idx="1389">
                  <c:v>0.000176167891035385</c:v>
                </c:pt>
                <c:pt idx="1390">
                  <c:v>5.87078679411958E-5</c:v>
                </c:pt>
                <c:pt idx="1391">
                  <c:v>0.000132059495808809</c:v>
                </c:pt>
                <c:pt idx="1392">
                  <c:v>0.00016136547423091</c:v>
                </c:pt>
                <c:pt idx="1393">
                  <c:v>0.000161324908229414</c:v>
                </c:pt>
                <c:pt idx="1394">
                  <c:v>0.000131959924711885</c:v>
                </c:pt>
                <c:pt idx="1395">
                  <c:v>5.86341115700479E-5</c:v>
                </c:pt>
                <c:pt idx="1396">
                  <c:v>0.000102583899983286</c:v>
                </c:pt>
                <c:pt idx="1397">
                  <c:v>2.93023174867536E-5</c:v>
                </c:pt>
                <c:pt idx="1398">
                  <c:v>8.78848533490137E-5</c:v>
                </c:pt>
                <c:pt idx="1399">
                  <c:v>0.000117150346390975</c:v>
                </c:pt>
                <c:pt idx="1400">
                  <c:v>0.000102480783756944</c:v>
                </c:pt>
                <c:pt idx="1401">
                  <c:v>4.39092946714434E-5</c:v>
                </c:pt>
                <c:pt idx="1402">
                  <c:v>0.000117062016593782</c:v>
                </c:pt>
                <c:pt idx="1403">
                  <c:v>0.000160919808679359</c:v>
                </c:pt>
                <c:pt idx="1404">
                  <c:v>0.00013162856294823</c:v>
                </c:pt>
                <c:pt idx="1405">
                  <c:v>0.000116973753395993</c:v>
                </c:pt>
                <c:pt idx="1406">
                  <c:v>0.000131562390511575</c:v>
                </c:pt>
                <c:pt idx="1407">
                  <c:v>7.30718426494775E-5</c:v>
                </c:pt>
                <c:pt idx="1408">
                  <c:v>0.000102274862154175</c:v>
                </c:pt>
                <c:pt idx="1409">
                  <c:v>0.000131463194225409</c:v>
                </c:pt>
                <c:pt idx="1410">
                  <c:v>0.000102223446437919</c:v>
                </c:pt>
                <c:pt idx="1411">
                  <c:v>5.8398713299103E-5</c:v>
                </c:pt>
                <c:pt idx="1412">
                  <c:v>0.000131364072731951</c:v>
                </c:pt>
                <c:pt idx="1413">
                  <c:v>7.29616938028555E-5</c:v>
                </c:pt>
                <c:pt idx="1414">
                  <c:v>0.000116709362897814</c:v>
                </c:pt>
                <c:pt idx="1415">
                  <c:v>8.75100173165953E-5</c:v>
                </c:pt>
                <c:pt idx="1416">
                  <c:v>0.000160394699651351</c:v>
                </c:pt>
                <c:pt idx="1417">
                  <c:v>0.000102043694896752</c:v>
                </c:pt>
                <c:pt idx="1418">
                  <c:v>7.28700299431337E-5</c:v>
                </c:pt>
                <c:pt idx="1419">
                  <c:v>8.74220531941071E-5</c:v>
                </c:pt>
                <c:pt idx="1420">
                  <c:v>0.000101966755313022</c:v>
                </c:pt>
                <c:pt idx="1421">
                  <c:v>8.73781042960993E-5</c:v>
                </c:pt>
                <c:pt idx="1422">
                  <c:v>0.000116474850844043</c:v>
                </c:pt>
                <c:pt idx="1423">
                  <c:v>0.000116445569989543</c:v>
                </c:pt>
                <c:pt idx="1424">
                  <c:v>2.91040741239577E-5</c:v>
                </c:pt>
                <c:pt idx="1425">
                  <c:v>0.000116387030361512</c:v>
                </c:pt>
                <c:pt idx="1426">
                  <c:v>0.000174536657376311</c:v>
                </c:pt>
                <c:pt idx="1427">
                  <c:v>0.000159951715223582</c:v>
                </c:pt>
                <c:pt idx="1428">
                  <c:v>0.000145374095117913</c:v>
                </c:pt>
                <c:pt idx="1429">
                  <c:v>7.26687746111932E-5</c:v>
                </c:pt>
                <c:pt idx="1430">
                  <c:v>8.71806075084094E-5</c:v>
                </c:pt>
                <c:pt idx="1431">
                  <c:v>7.26322424954803E-5</c:v>
                </c:pt>
                <c:pt idx="1432">
                  <c:v>8.71367799902155E-5</c:v>
                </c:pt>
                <c:pt idx="1433">
                  <c:v>5.80765829962307E-5</c:v>
                </c:pt>
                <c:pt idx="1434">
                  <c:v>0.000101608470255985</c:v>
                </c:pt>
                <c:pt idx="1435">
                  <c:v>0.000116094773361873</c:v>
                </c:pt>
                <c:pt idx="1436">
                  <c:v>4.35245955209727E-5</c:v>
                </c:pt>
                <c:pt idx="1437">
                  <c:v>0.000116036410086638</c:v>
                </c:pt>
                <c:pt idx="1438">
                  <c:v>0.000101506334521041</c:v>
                </c:pt>
                <c:pt idx="1439">
                  <c:v>8.69835571139972E-5</c:v>
                </c:pt>
                <c:pt idx="1440">
                  <c:v>8.69616901369285E-5</c:v>
                </c:pt>
                <c:pt idx="1441">
                  <c:v>0.000130409742985647</c:v>
                </c:pt>
                <c:pt idx="1442">
                  <c:v>0.000115890630230804</c:v>
                </c:pt>
                <c:pt idx="1443">
                  <c:v>5.79307481223598E-5</c:v>
                </c:pt>
                <c:pt idx="1444">
                  <c:v>0.000130311415780419</c:v>
                </c:pt>
                <c:pt idx="1445">
                  <c:v>0.000144754062803504</c:v>
                </c:pt>
                <c:pt idx="1446">
                  <c:v>7.23588363895226E-5</c:v>
                </c:pt>
                <c:pt idx="1447">
                  <c:v>8.68087751417019E-5</c:v>
                </c:pt>
                <c:pt idx="1448">
                  <c:v>5.78579680690185E-5</c:v>
                </c:pt>
                <c:pt idx="1449">
                  <c:v>7.23042787929219E-5</c:v>
                </c:pt>
                <c:pt idx="1450">
                  <c:v>0.000115657763312238</c:v>
                </c:pt>
                <c:pt idx="1451">
                  <c:v>0.00015898944581705</c:v>
                </c:pt>
                <c:pt idx="1452">
                  <c:v>8.66997147983225E-5</c:v>
                </c:pt>
                <c:pt idx="1453">
                  <c:v>8.66779191770626E-5</c:v>
                </c:pt>
                <c:pt idx="1454">
                  <c:v>8.6656129034973E-5</c:v>
                </c:pt>
                <c:pt idx="1455">
                  <c:v>8.66343443708427E-5</c:v>
                </c:pt>
                <c:pt idx="1456">
                  <c:v>0.00010104799271361</c:v>
                </c:pt>
                <c:pt idx="1457">
                  <c:v>0.000129886187205869</c:v>
                </c:pt>
                <c:pt idx="1458">
                  <c:v>7.21408526930526E-5</c:v>
                </c:pt>
                <c:pt idx="1459">
                  <c:v>7.212271705438E-5</c:v>
                </c:pt>
                <c:pt idx="1460">
                  <c:v>0.00010094642036475</c:v>
                </c:pt>
                <c:pt idx="1461">
                  <c:v>4.32518756719618E-5</c:v>
                </c:pt>
                <c:pt idx="1462">
                  <c:v>0.000100895672483993</c:v>
                </c:pt>
                <c:pt idx="1463">
                  <c:v>5.76401760636434E-5</c:v>
                </c:pt>
                <c:pt idx="1464">
                  <c:v>7.20321072251776E-5</c:v>
                </c:pt>
                <c:pt idx="1465">
                  <c:v>8.64167987090758E-5</c:v>
                </c:pt>
                <c:pt idx="1466">
                  <c:v>4.31975371053032E-5</c:v>
                </c:pt>
                <c:pt idx="1467">
                  <c:v>2.87911183911799E-5</c:v>
                </c:pt>
                <c:pt idx="1468">
                  <c:v>5.75677610642868E-5</c:v>
                </c:pt>
                <c:pt idx="1469">
                  <c:v>0.000115106577970765</c:v>
                </c:pt>
                <c:pt idx="1470">
                  <c:v>5.75388205445243E-5</c:v>
                </c:pt>
                <c:pt idx="1471">
                  <c:v>7.19054446762878E-5</c:v>
                </c:pt>
                <c:pt idx="1472">
                  <c:v>0.000129397262791092</c:v>
                </c:pt>
                <c:pt idx="1473">
                  <c:v>7.18692963024605E-5</c:v>
                </c:pt>
                <c:pt idx="1474">
                  <c:v>5.74809831447589E-5</c:v>
                </c:pt>
                <c:pt idx="1475">
                  <c:v>0.000100566432541802</c:v>
                </c:pt>
                <c:pt idx="1476">
                  <c:v>2.87260431250109E-5</c:v>
                </c:pt>
                <c:pt idx="1477">
                  <c:v>4.30782324380814E-5</c:v>
                </c:pt>
                <c:pt idx="1478">
                  <c:v>7.1779004853064E-5</c:v>
                </c:pt>
                <c:pt idx="1479">
                  <c:v>8.61131522160174E-5</c:v>
                </c:pt>
                <c:pt idx="1480">
                  <c:v>5.73943360345786E-5</c:v>
                </c:pt>
                <c:pt idx="1481">
                  <c:v>2.86899537766372E-5</c:v>
                </c:pt>
                <c:pt idx="1482">
                  <c:v>5.73654826992223E-5</c:v>
                </c:pt>
                <c:pt idx="1483">
                  <c:v>5.73510614714257E-5</c:v>
                </c:pt>
                <c:pt idx="1484">
                  <c:v>8.60049658035726E-5</c:v>
                </c:pt>
                <c:pt idx="1485">
                  <c:v>5.73222298910553E-5</c:v>
                </c:pt>
                <c:pt idx="1486">
                  <c:v>5.73078195367304E-5</c:v>
                </c:pt>
                <c:pt idx="1487">
                  <c:v>7.16167660062497E-5</c:v>
                </c:pt>
                <c:pt idx="1488">
                  <c:v>0.000100238266966231</c:v>
                </c:pt>
                <c:pt idx="1489">
                  <c:v>0.000114529220411648</c:v>
                </c:pt>
                <c:pt idx="1490">
                  <c:v>0.000114500428673263</c:v>
                </c:pt>
                <c:pt idx="1491">
                  <c:v>4.29268665647549E-5</c:v>
                </c:pt>
                <c:pt idx="1492">
                  <c:v>7.15267918177934E-5</c:v>
                </c:pt>
                <c:pt idx="1493">
                  <c:v>4.29052863294641E-5</c:v>
                </c:pt>
                <c:pt idx="1494">
                  <c:v>4.28945002804355E-5</c:v>
                </c:pt>
                <c:pt idx="1495">
                  <c:v>0.000114356578514656</c:v>
                </c:pt>
                <c:pt idx="1496">
                  <c:v>4.28729363163441E-5</c:v>
                </c:pt>
                <c:pt idx="1497">
                  <c:v>7.14369306664768E-5</c:v>
                </c:pt>
                <c:pt idx="1498">
                  <c:v>8.57027663858205E-5</c:v>
                </c:pt>
                <c:pt idx="1499">
                  <c:v>7.14010178245577E-5</c:v>
                </c:pt>
                <c:pt idx="1500">
                  <c:v>5.71064545395308E-5</c:v>
                </c:pt>
                <c:pt idx="1501">
                  <c:v>5.70920984293716E-5</c:v>
                </c:pt>
                <c:pt idx="1502">
                  <c:v>4.28083094461956E-5</c:v>
                </c:pt>
                <c:pt idx="1503">
                  <c:v>5.70633970351726E-5</c:v>
                </c:pt>
                <c:pt idx="1504">
                  <c:v>5.70490517493581E-5</c:v>
                </c:pt>
                <c:pt idx="1505">
                  <c:v>8.55520651046894E-5</c:v>
                </c:pt>
                <c:pt idx="1506">
                  <c:v>7.12754649945605E-5</c:v>
                </c:pt>
                <c:pt idx="1507">
                  <c:v>0.000114012075051805</c:v>
                </c:pt>
                <c:pt idx="1508">
                  <c:v>9.97354866547314E-5</c:v>
                </c:pt>
                <c:pt idx="1509">
                  <c:v>9.97104139436632E-5</c:v>
                </c:pt>
                <c:pt idx="1510">
                  <c:v>2.84815278673175E-5</c:v>
                </c:pt>
                <c:pt idx="1511">
                  <c:v>9.96602874292009E-5</c:v>
                </c:pt>
                <c:pt idx="1512">
                  <c:v>0.000113868838425958</c:v>
                </c:pt>
                <c:pt idx="1513">
                  <c:v>9.96101861143637E-5</c:v>
                </c:pt>
                <c:pt idx="1514">
                  <c:v>0.000128038043446693</c:v>
                </c:pt>
                <c:pt idx="1515">
                  <c:v>2.84457457104526E-5</c:v>
                </c:pt>
                <c:pt idx="1516">
                  <c:v>5.68771893508169E-5</c:v>
                </c:pt>
                <c:pt idx="1517">
                  <c:v>4.26471681570435E-5</c:v>
                </c:pt>
                <c:pt idx="1518">
                  <c:v>2.84242979979617E-5</c:v>
                </c:pt>
                <c:pt idx="1519">
                  <c:v>1.42085761773294E-5</c:v>
                </c:pt>
                <c:pt idx="1520">
                  <c:v>0.000142050042538743</c:v>
                </c:pt>
                <c:pt idx="1521">
                  <c:v>0.000142014332283616</c:v>
                </c:pt>
                <c:pt idx="1522">
                  <c:v>7.09893155029296E-5</c:v>
                </c:pt>
                <c:pt idx="1523">
                  <c:v>4.25828816108807E-5</c:v>
                </c:pt>
                <c:pt idx="1524">
                  <c:v>9.93350787610944E-5</c:v>
                </c:pt>
                <c:pt idx="1525">
                  <c:v>1.41871581013391E-5</c:v>
                </c:pt>
                <c:pt idx="1526">
                  <c:v>2.83671831244374E-5</c:v>
                </c:pt>
                <c:pt idx="1527">
                  <c:v>7.0900129598471E-5</c:v>
                </c:pt>
                <c:pt idx="1528">
                  <c:v>5.67058446941276E-5</c:v>
                </c:pt>
                <c:pt idx="1529">
                  <c:v>9.92102812646917E-5</c:v>
                </c:pt>
                <c:pt idx="1530">
                  <c:v>5.66773374777887E-5</c:v>
                </c:pt>
                <c:pt idx="1531">
                  <c:v>8.4994633866347E-5</c:v>
                </c:pt>
                <c:pt idx="1532">
                  <c:v>4.24866334444659E-5</c:v>
                </c:pt>
                <c:pt idx="1533">
                  <c:v>7.07932544024832E-5</c:v>
                </c:pt>
                <c:pt idx="1534">
                  <c:v>8.49305490470933E-5</c:v>
                </c:pt>
                <c:pt idx="1535">
                  <c:v>0.000127363797270161</c:v>
                </c:pt>
                <c:pt idx="1536">
                  <c:v>9.90358281272614E-5</c:v>
                </c:pt>
                <c:pt idx="1537">
                  <c:v>4.24332562734801E-5</c:v>
                </c:pt>
                <c:pt idx="1538">
                  <c:v>7.07043148151516E-5</c:v>
                </c:pt>
                <c:pt idx="1539">
                  <c:v>4.24119241863897E-5</c:v>
                </c:pt>
                <c:pt idx="1540">
                  <c:v>4.24012621647373E-5</c:v>
                </c:pt>
                <c:pt idx="1541">
                  <c:v>7.06510047056805E-5</c:v>
                </c:pt>
                <c:pt idx="1542">
                  <c:v>1.41266487205978E-5</c:v>
                </c:pt>
                <c:pt idx="1543">
                  <c:v>7.06154869651822E-5</c:v>
                </c:pt>
                <c:pt idx="1544">
                  <c:v>8.47172817496117E-5</c:v>
                </c:pt>
                <c:pt idx="1545">
                  <c:v>1.41159974160432E-5</c:v>
                </c:pt>
                <c:pt idx="1546">
                  <c:v>2.82248975322957E-5</c:v>
                </c:pt>
                <c:pt idx="1547">
                  <c:v>8.46534060501641E-5</c:v>
                </c:pt>
                <c:pt idx="1548">
                  <c:v>8.46321248545865E-5</c:v>
                </c:pt>
                <c:pt idx="1549">
                  <c:v>9.87126571772987E-5</c:v>
                </c:pt>
                <c:pt idx="1550">
                  <c:v>8.45895785120682E-5</c:v>
                </c:pt>
                <c:pt idx="1551">
                  <c:v>4.22841566811771E-5</c:v>
                </c:pt>
                <c:pt idx="1552">
                  <c:v>2.81823511861567E-5</c:v>
                </c:pt>
                <c:pt idx="1553">
                  <c:v>2.81752663664013E-5</c:v>
                </c:pt>
                <c:pt idx="1554">
                  <c:v>9.85886416468319E-5</c:v>
                </c:pt>
                <c:pt idx="1555">
                  <c:v>5.63222041392111E-5</c:v>
                </c:pt>
                <c:pt idx="1556">
                  <c:v>4.2231033887551E-5</c:v>
                </c:pt>
                <c:pt idx="1557">
                  <c:v>1.40734724467455E-5</c:v>
                </c:pt>
                <c:pt idx="1558">
                  <c:v>8.44196069237776E-5</c:v>
                </c:pt>
                <c:pt idx="1559">
                  <c:v>7.03319870862674E-5</c:v>
                </c:pt>
                <c:pt idx="1560">
                  <c:v>4.21885837092188E-5</c:v>
                </c:pt>
                <c:pt idx="1561">
                  <c:v>8.43559556671481E-5</c:v>
                </c:pt>
                <c:pt idx="1562">
                  <c:v>7.02789577069428E-5</c:v>
                </c:pt>
                <c:pt idx="1563">
                  <c:v>2.81045160535365E-5</c:v>
                </c:pt>
                <c:pt idx="1564">
                  <c:v>8.429235240272E-5</c:v>
                </c:pt>
                <c:pt idx="1565">
                  <c:v>1.40451936622048E-5</c:v>
                </c:pt>
                <c:pt idx="1566">
                  <c:v>5.61666512473261E-5</c:v>
                </c:pt>
                <c:pt idx="1567">
                  <c:v>4.21143985471413E-5</c:v>
                </c:pt>
                <c:pt idx="1568">
                  <c:v>0.000126311433963202</c:v>
                </c:pt>
                <c:pt idx="1569">
                  <c:v>7.01553779275963E-5</c:v>
                </c:pt>
                <c:pt idx="1570">
                  <c:v>4.20826448528684E-5</c:v>
                </c:pt>
                <c:pt idx="1571">
                  <c:v>0.000112192174958473</c:v>
                </c:pt>
                <c:pt idx="1572">
                  <c:v>5.60819853673605E-5</c:v>
                </c:pt>
                <c:pt idx="1573">
                  <c:v>8.41018302009237E-5</c:v>
                </c:pt>
                <c:pt idx="1574">
                  <c:v>2.80268958890634E-5</c:v>
                </c:pt>
                <c:pt idx="1575">
                  <c:v>2.80198501495284E-5</c:v>
                </c:pt>
                <c:pt idx="1576">
                  <c:v>0.0</c:v>
                </c:pt>
                <c:pt idx="1577">
                  <c:v>9.80201739430982E-5</c:v>
                </c:pt>
                <c:pt idx="1578">
                  <c:v>4.19980853348972E-5</c:v>
                </c:pt>
                <c:pt idx="1579">
                  <c:v>5.5983369798641E-5</c:v>
                </c:pt>
                <c:pt idx="1580">
                  <c:v>6.99616200289669E-5</c:v>
                </c:pt>
                <c:pt idx="1581">
                  <c:v>4.19664193392134E-5</c:v>
                </c:pt>
                <c:pt idx="1582">
                  <c:v>4.19558693139402E-5</c:v>
                </c:pt>
                <c:pt idx="1583">
                  <c:v>6.9908869901417E-5</c:v>
                </c:pt>
                <c:pt idx="1584">
                  <c:v>4.19347772192616E-5</c:v>
                </c:pt>
                <c:pt idx="1585">
                  <c:v>6.98737252476302E-5</c:v>
                </c:pt>
                <c:pt idx="1586">
                  <c:v>8.38273914561805E-5</c:v>
                </c:pt>
                <c:pt idx="1587">
                  <c:v>2.7935439304726E-5</c:v>
                </c:pt>
                <c:pt idx="1588">
                  <c:v>2.79284165566339E-5</c:v>
                </c:pt>
                <c:pt idx="1589">
                  <c:v>2.79213955740348E-5</c:v>
                </c:pt>
                <c:pt idx="1590">
                  <c:v>8.37431290692568E-5</c:v>
                </c:pt>
                <c:pt idx="1591">
                  <c:v>4.18610383550851E-5</c:v>
                </c:pt>
                <c:pt idx="1592">
                  <c:v>2.79003432145145E-5</c:v>
                </c:pt>
                <c:pt idx="1593">
                  <c:v>9.76266525126232E-5</c:v>
                </c:pt>
                <c:pt idx="1594">
                  <c:v>8.36589513820705E-5</c:v>
                </c:pt>
                <c:pt idx="1595">
                  <c:v>4.18189600922835E-5</c:v>
                </c:pt>
                <c:pt idx="1596">
                  <c:v>0.000125425341411402</c:v>
                </c:pt>
                <c:pt idx="1597">
                  <c:v>6.96632280412796E-5</c:v>
                </c:pt>
                <c:pt idx="1598">
                  <c:v>9.7504001360848E-5</c:v>
                </c:pt>
                <c:pt idx="1599">
                  <c:v>2.78512827507531E-5</c:v>
                </c:pt>
                <c:pt idx="1600">
                  <c:v>8.3532843476784E-5</c:v>
                </c:pt>
                <c:pt idx="1601">
                  <c:v>5.56745626546097E-5</c:v>
                </c:pt>
                <c:pt idx="1602">
                  <c:v>6.9575708138396E-5</c:v>
                </c:pt>
                <c:pt idx="1603">
                  <c:v>6.95582173566897E-5</c:v>
                </c:pt>
                <c:pt idx="1604">
                  <c:v>5.56325847776146E-5</c:v>
                </c:pt>
                <c:pt idx="1605">
                  <c:v>5.56185991866435E-5</c:v>
                </c:pt>
                <c:pt idx="1606">
                  <c:v>4.17034628336265E-5</c:v>
                </c:pt>
                <c:pt idx="1607">
                  <c:v>4.16929789135248E-5</c:v>
                </c:pt>
                <c:pt idx="1608">
                  <c:v>8.3364995258064E-5</c:v>
                </c:pt>
                <c:pt idx="1609">
                  <c:v>5.55626919725209E-5</c:v>
                </c:pt>
                <c:pt idx="1610">
                  <c:v>1.38871809880134E-5</c:v>
                </c:pt>
                <c:pt idx="1611">
                  <c:v>6.94184493037531E-5</c:v>
                </c:pt>
                <c:pt idx="1612">
                  <c:v>2.7760399222273E-5</c:v>
                </c:pt>
                <c:pt idx="1613">
                  <c:v>6.93835511946889E-5</c:v>
                </c:pt>
                <c:pt idx="1614">
                  <c:v>4.16196652318477E-5</c:v>
                </c:pt>
                <c:pt idx="1615">
                  <c:v>6.93486706296424E-5</c:v>
                </c:pt>
                <c:pt idx="1616">
                  <c:v>4.15987421540396E-5</c:v>
                </c:pt>
                <c:pt idx="1617">
                  <c:v>1.38627615199519E-5</c:v>
                </c:pt>
                <c:pt idx="1618">
                  <c:v>4.15778295946756E-5</c:v>
                </c:pt>
                <c:pt idx="1619">
                  <c:v>9.69905469348697E-5</c:v>
                </c:pt>
                <c:pt idx="1620">
                  <c:v>5.54092367313431E-5</c:v>
                </c:pt>
                <c:pt idx="1621">
                  <c:v>5.53953072883151E-5</c:v>
                </c:pt>
                <c:pt idx="1622">
                  <c:v>0.000110762762693962</c:v>
                </c:pt>
                <c:pt idx="1623">
                  <c:v>6.92093236332474E-5</c:v>
                </c:pt>
                <c:pt idx="1624">
                  <c:v>4.15151549745949E-5</c:v>
                </c:pt>
                <c:pt idx="1625">
                  <c:v>5.53396245248249E-5</c:v>
                </c:pt>
                <c:pt idx="1626">
                  <c:v>4.14942844362687E-5</c:v>
                </c:pt>
                <c:pt idx="1627">
                  <c:v>5.53118041359855E-5</c:v>
                </c:pt>
                <c:pt idx="1628">
                  <c:v>8.29468487800595E-5</c:v>
                </c:pt>
                <c:pt idx="1629">
                  <c:v>5.52839977330394E-5</c:v>
                </c:pt>
                <c:pt idx="1630">
                  <c:v>2.76350498870113E-5</c:v>
                </c:pt>
                <c:pt idx="1631">
                  <c:v>2.76281026544765E-5</c:v>
                </c:pt>
                <c:pt idx="1632">
                  <c:v>4.14317357525966E-5</c:v>
                </c:pt>
                <c:pt idx="1633">
                  <c:v>5.52284268567E-5</c:v>
                </c:pt>
                <c:pt idx="1634">
                  <c:v>5.52145428677804E-5</c:v>
                </c:pt>
                <c:pt idx="1635">
                  <c:v>5.52006623692243E-5</c:v>
                </c:pt>
                <c:pt idx="1636">
                  <c:v>1.37966963400365E-5</c:v>
                </c:pt>
                <c:pt idx="1637">
                  <c:v>0.0</c:v>
                </c:pt>
                <c:pt idx="1638">
                  <c:v>4.13692813550525E-5</c:v>
                </c:pt>
                <c:pt idx="1639">
                  <c:v>4.13588814455602E-5</c:v>
                </c:pt>
                <c:pt idx="1640">
                  <c:v>4.13484841504403E-5</c:v>
                </c:pt>
                <c:pt idx="1641">
                  <c:v>5.51174526256314E-5</c:v>
                </c:pt>
                <c:pt idx="1642">
                  <c:v>9.64312939357941E-5</c:v>
                </c:pt>
                <c:pt idx="1643">
                  <c:v>6.8862179909062E-5</c:v>
                </c:pt>
                <c:pt idx="1644">
                  <c:v>1.37689737005332E-5</c:v>
                </c:pt>
                <c:pt idx="1645">
                  <c:v>6.8827561448226E-5</c:v>
                </c:pt>
                <c:pt idx="1646">
                  <c:v>4.12861552468396E-5</c:v>
                </c:pt>
                <c:pt idx="1647">
                  <c:v>2.75171841563607E-5</c:v>
                </c:pt>
                <c:pt idx="1648">
                  <c:v>6.87756663857244E-5</c:v>
                </c:pt>
                <c:pt idx="1649">
                  <c:v>9.62617274195342E-5</c:v>
                </c:pt>
                <c:pt idx="1650">
                  <c:v>5.49928731337297E-5</c:v>
                </c:pt>
                <c:pt idx="1651">
                  <c:v>1.37447620902884E-5</c:v>
                </c:pt>
                <c:pt idx="1652">
                  <c:v>6.87065338301172E-5</c:v>
                </c:pt>
                <c:pt idx="1653">
                  <c:v>2.74757046207631E-5</c:v>
                </c:pt>
                <c:pt idx="1654">
                  <c:v>6.86719936158534E-5</c:v>
                </c:pt>
                <c:pt idx="1655">
                  <c:v>4.11928380124874E-5</c:v>
                </c:pt>
                <c:pt idx="1656">
                  <c:v>9.60924590719643E-5</c:v>
                </c:pt>
                <c:pt idx="1657">
                  <c:v>5.48961726795463E-5</c:v>
                </c:pt>
                <c:pt idx="1658">
                  <c:v>6.86029652709044E-5</c:v>
                </c:pt>
                <c:pt idx="1659">
                  <c:v>5.48685752232438E-5</c:v>
                </c:pt>
                <c:pt idx="1660">
                  <c:v>6.85684771227902E-5</c:v>
                </c:pt>
                <c:pt idx="1661">
                  <c:v>5.48409916407413E-5</c:v>
                </c:pt>
                <c:pt idx="1662">
                  <c:v>8.22408075750643E-5</c:v>
                </c:pt>
                <c:pt idx="1663">
                  <c:v>2.74067109625588E-5</c:v>
                </c:pt>
                <c:pt idx="1664">
                  <c:v>6.84995528314566E-5</c:v>
                </c:pt>
                <c:pt idx="1665">
                  <c:v>5.47858660693858E-5</c:v>
                </c:pt>
                <c:pt idx="1666">
                  <c:v>8.21581400050877E-5</c:v>
                </c:pt>
                <c:pt idx="1667">
                  <c:v>2.73791620332466E-5</c:v>
                </c:pt>
                <c:pt idx="1668">
                  <c:v>6.84306978221821E-5</c:v>
                </c:pt>
                <c:pt idx="1669">
                  <c:v>4.10480969321546E-5</c:v>
                </c:pt>
                <c:pt idx="1670">
                  <c:v>4.1037777765916E-5</c:v>
                </c:pt>
                <c:pt idx="1671">
                  <c:v>8.20549223874472E-5</c:v>
                </c:pt>
                <c:pt idx="1672">
                  <c:v>2.73447648100404E-5</c:v>
                </c:pt>
                <c:pt idx="1673">
                  <c:v>8.20136716586056E-5</c:v>
                </c:pt>
                <c:pt idx="1674">
                  <c:v>5.46620360476226E-5</c:v>
                </c:pt>
                <c:pt idx="1675">
                  <c:v>4.09862208336789E-5</c:v>
                </c:pt>
                <c:pt idx="1676">
                  <c:v>1.36586390741611E-5</c:v>
                </c:pt>
                <c:pt idx="1677">
                  <c:v>4.09656162016427E-5</c:v>
                </c:pt>
                <c:pt idx="1678">
                  <c:v>8.19106355406336E-5</c:v>
                </c:pt>
                <c:pt idx="1679">
                  <c:v>4.09450219279911E-5</c:v>
                </c:pt>
                <c:pt idx="1680">
                  <c:v>6.8224547789801E-5</c:v>
                </c:pt>
                <c:pt idx="1681">
                  <c:v>8.18488760149429E-5</c:v>
                </c:pt>
                <c:pt idx="1682">
                  <c:v>4.09141499280605E-5</c:v>
                </c:pt>
                <c:pt idx="1683">
                  <c:v>2.726924295663E-5</c:v>
                </c:pt>
                <c:pt idx="1684">
                  <c:v>2.72623876850386E-5</c:v>
                </c:pt>
                <c:pt idx="1685">
                  <c:v>2.72555341368159E-5</c:v>
                </c:pt>
                <c:pt idx="1686">
                  <c:v>5.44973646229528E-5</c:v>
                </c:pt>
                <c:pt idx="1687">
                  <c:v>6.81045805216959E-5</c:v>
                </c:pt>
                <c:pt idx="1688">
                  <c:v>6.80874595697963E-5</c:v>
                </c:pt>
                <c:pt idx="1689">
                  <c:v>9.52984800908059E-5</c:v>
                </c:pt>
                <c:pt idx="1690">
                  <c:v>2.72212922308611E-5</c:v>
                </c:pt>
                <c:pt idx="1691">
                  <c:v>8.16433470411055E-5</c:v>
                </c:pt>
                <c:pt idx="1692">
                  <c:v>4.08114112753135E-5</c:v>
                </c:pt>
                <c:pt idx="1693">
                  <c:v>0.000108803070959737</c:v>
                </c:pt>
                <c:pt idx="1694">
                  <c:v>1.35969648412328E-5</c:v>
                </c:pt>
                <c:pt idx="1695">
                  <c:v>4.07806400160327E-5</c:v>
                </c:pt>
                <c:pt idx="1696">
                  <c:v>2.71802587241734E-5</c:v>
                </c:pt>
                <c:pt idx="1697">
                  <c:v>5.43468516450536E-5</c:v>
                </c:pt>
                <c:pt idx="1698">
                  <c:v>4.07498919578986E-5</c:v>
                </c:pt>
                <c:pt idx="1699">
                  <c:v>6.78994129299033E-5</c:v>
                </c:pt>
                <c:pt idx="1700">
                  <c:v>4.0729406133304E-5</c:v>
                </c:pt>
                <c:pt idx="1701">
                  <c:v>4.07191670833686E-5</c:v>
                </c:pt>
                <c:pt idx="1702">
                  <c:v>2.71392870716087E-5</c:v>
                </c:pt>
                <c:pt idx="1703">
                  <c:v>4.06986967048219E-5</c:v>
                </c:pt>
                <c:pt idx="1704">
                  <c:v>1.35628217916601E-5</c:v>
                </c:pt>
                <c:pt idx="1705">
                  <c:v>5.42376488228882E-5</c:v>
                </c:pt>
                <c:pt idx="1706">
                  <c:v>9.48920243387016E-5</c:v>
                </c:pt>
                <c:pt idx="1707">
                  <c:v>2.71051912101625E-5</c:v>
                </c:pt>
                <c:pt idx="1708">
                  <c:v>4.06475657698539E-5</c:v>
                </c:pt>
                <c:pt idx="1709">
                  <c:v>6.7728912156504E-5</c:v>
                </c:pt>
                <c:pt idx="1710">
                  <c:v>5.41695085157368E-5</c:v>
                </c:pt>
                <c:pt idx="1711">
                  <c:v>1.35389726826294E-5</c:v>
                </c:pt>
                <c:pt idx="1712">
                  <c:v>4.06067072765204E-5</c:v>
                </c:pt>
                <c:pt idx="1713">
                  <c:v>8.1192998144226E-5</c:v>
                </c:pt>
                <c:pt idx="1714">
                  <c:v>9.47013513458162E-5</c:v>
                </c:pt>
                <c:pt idx="1715">
                  <c:v>6.76268172689329E-5</c:v>
                </c:pt>
                <c:pt idx="1716">
                  <c:v>4.05658898537643E-5</c:v>
                </c:pt>
                <c:pt idx="1717">
                  <c:v>2.70371279403314E-5</c:v>
                </c:pt>
                <c:pt idx="1718">
                  <c:v>2.70303310205962E-5</c:v>
                </c:pt>
                <c:pt idx="1719">
                  <c:v>1.35117679047907E-5</c:v>
                </c:pt>
                <c:pt idx="1720">
                  <c:v>0.0</c:v>
                </c:pt>
                <c:pt idx="1721">
                  <c:v>0.00012154477730343</c:v>
                </c:pt>
                <c:pt idx="1722">
                  <c:v>8.10094812729965E-5</c:v>
                </c:pt>
                <c:pt idx="1723">
                  <c:v>6.74909301094924E-5</c:v>
                </c:pt>
                <c:pt idx="1724">
                  <c:v>1.34947926848779E-5</c:v>
                </c:pt>
                <c:pt idx="1725">
                  <c:v>6.74570010047288E-5</c:v>
                </c:pt>
                <c:pt idx="1726">
                  <c:v>4.04640257094858E-5</c:v>
                </c:pt>
                <c:pt idx="1727">
                  <c:v>9.43923245394517E-5</c:v>
                </c:pt>
                <c:pt idx="1728">
                  <c:v>5.3924911461162E-5</c:v>
                </c:pt>
                <c:pt idx="1729">
                  <c:v>5.39113551657875E-5</c:v>
                </c:pt>
                <c:pt idx="1730">
                  <c:v>0.000107795604556444</c:v>
                </c:pt>
                <c:pt idx="1731">
                  <c:v>9.42974423962057E-5</c:v>
                </c:pt>
                <c:pt idx="1732">
                  <c:v>9.42737367664191E-5</c:v>
                </c:pt>
                <c:pt idx="1733">
                  <c:v>4.03928730411391E-5</c:v>
                </c:pt>
                <c:pt idx="1734">
                  <c:v>4.03827185929321E-5</c:v>
                </c:pt>
                <c:pt idx="1735">
                  <c:v>8.07451333949438E-5</c:v>
                </c:pt>
                <c:pt idx="1736">
                  <c:v>4.0362417354127E-5</c:v>
                </c:pt>
                <c:pt idx="1737">
                  <c:v>4.03522705622131E-5</c:v>
                </c:pt>
                <c:pt idx="1738">
                  <c:v>4.03421263211523E-5</c:v>
                </c:pt>
                <c:pt idx="1739">
                  <c:v>5.37759795070151E-5</c:v>
                </c:pt>
                <c:pt idx="1740">
                  <c:v>0.000107524921303829</c:v>
                </c:pt>
                <c:pt idx="1741">
                  <c:v>6.71861814941128E-5</c:v>
                </c:pt>
                <c:pt idx="1742">
                  <c:v>8.06031497045582E-5</c:v>
                </c:pt>
                <c:pt idx="1743">
                  <c:v>4.02914433557409E-5</c:v>
                </c:pt>
                <c:pt idx="1744">
                  <c:v>1.34271048020398E-5</c:v>
                </c:pt>
                <c:pt idx="1745">
                  <c:v>0.000107389834674304</c:v>
                </c:pt>
                <c:pt idx="1746">
                  <c:v>6.71017735755779E-5</c:v>
                </c:pt>
                <c:pt idx="1747">
                  <c:v>8.05018856655647E-5</c:v>
                </c:pt>
                <c:pt idx="1748">
                  <c:v>5.36544320863364E-5</c:v>
                </c:pt>
                <c:pt idx="1749">
                  <c:v>6.70511797340768E-5</c:v>
                </c:pt>
                <c:pt idx="1750">
                  <c:v>1.34068647197629E-5</c:v>
                </c:pt>
                <c:pt idx="1751">
                  <c:v>1.34034943402005E-5</c:v>
                </c:pt>
                <c:pt idx="1752">
                  <c:v>5.36004992317463E-5</c:v>
                </c:pt>
                <c:pt idx="1753">
                  <c:v>9.37772928591546E-5</c:v>
                </c:pt>
                <c:pt idx="1754">
                  <c:v>5.35735531376345E-5</c:v>
                </c:pt>
                <c:pt idx="1755">
                  <c:v>6.69501064635938E-5</c:v>
                </c:pt>
                <c:pt idx="1756">
                  <c:v>8.03199308848542E-5</c:v>
                </c:pt>
                <c:pt idx="1757">
                  <c:v>2.67665796968729E-5</c:v>
                </c:pt>
                <c:pt idx="1758">
                  <c:v>5.35197015817098E-5</c:v>
                </c:pt>
                <c:pt idx="1759">
                  <c:v>4.01296853645919E-5</c:v>
                </c:pt>
                <c:pt idx="1760">
                  <c:v>8.02391941593836E-5</c:v>
                </c:pt>
                <c:pt idx="1761">
                  <c:v>6.68491855514676E-5</c:v>
                </c:pt>
                <c:pt idx="1762">
                  <c:v>2.67329520783911E-5</c:v>
                </c:pt>
                <c:pt idx="1763">
                  <c:v>5.3452463252111E-5</c:v>
                </c:pt>
                <c:pt idx="1764">
                  <c:v>1.33597564315998E-5</c:v>
                </c:pt>
                <c:pt idx="1765">
                  <c:v>2.67127957894085E-5</c:v>
                </c:pt>
                <c:pt idx="1766">
                  <c:v>2.67060804041983E-5</c:v>
                </c:pt>
                <c:pt idx="1767">
                  <c:v>1.33496833536032E-5</c:v>
                </c:pt>
                <c:pt idx="1768">
                  <c:v>2.66926546979836E-5</c:v>
                </c:pt>
                <c:pt idx="1769">
                  <c:v>5.33718887522323E-5</c:v>
                </c:pt>
                <c:pt idx="1770">
                  <c:v>0.0</c:v>
                </c:pt>
                <c:pt idx="1771">
                  <c:v>1.33362643963526E-5</c:v>
                </c:pt>
                <c:pt idx="1772">
                  <c:v>6.66645588257928E-5</c:v>
                </c:pt>
                <c:pt idx="1773">
                  <c:v>5.3318239907122E-5</c:v>
                </c:pt>
                <c:pt idx="1774">
                  <c:v>1.33262090310204E-5</c:v>
                </c:pt>
                <c:pt idx="1775">
                  <c:v>2.6645717855361E-5</c:v>
                </c:pt>
                <c:pt idx="1776">
                  <c:v>3.99585289995342E-5</c:v>
                </c:pt>
                <c:pt idx="1777">
                  <c:v>0.0</c:v>
                </c:pt>
                <c:pt idx="1778">
                  <c:v>6.65640683495195E-5</c:v>
                </c:pt>
                <c:pt idx="1779">
                  <c:v>1.33094669340362E-5</c:v>
                </c:pt>
                <c:pt idx="1780">
                  <c:v>3.99183631185448E-5</c:v>
                </c:pt>
                <c:pt idx="1781">
                  <c:v>2.66055519722518E-5</c:v>
                </c:pt>
                <c:pt idx="1782">
                  <c:v>2.65988635472923E-5</c:v>
                </c:pt>
                <c:pt idx="1783">
                  <c:v>1.32960884018872E-5</c:v>
                </c:pt>
                <c:pt idx="1784">
                  <c:v>6.64637293530897E-5</c:v>
                </c:pt>
                <c:pt idx="1785">
                  <c:v>5.31576167185999E-5</c:v>
                </c:pt>
                <c:pt idx="1786">
                  <c:v>5.31442533149412E-5</c:v>
                </c:pt>
                <c:pt idx="1787">
                  <c:v>2.65654466353716E-5</c:v>
                </c:pt>
                <c:pt idx="1788">
                  <c:v>6.63969207315247E-5</c:v>
                </c:pt>
                <c:pt idx="1789">
                  <c:v>7.96562748861213E-5</c:v>
                </c:pt>
                <c:pt idx="1790">
                  <c:v>7.96362499298117E-5</c:v>
                </c:pt>
                <c:pt idx="1791">
                  <c:v>1.32693716679368E-5</c:v>
                </c:pt>
                <c:pt idx="1792">
                  <c:v>5.30641434121799E-5</c:v>
                </c:pt>
                <c:pt idx="1793">
                  <c:v>2.65254017534933E-5</c:v>
                </c:pt>
                <c:pt idx="1794">
                  <c:v>7.95562004330749E-5</c:v>
                </c:pt>
                <c:pt idx="1795">
                  <c:v>2.65120668782423E-5</c:v>
                </c:pt>
                <c:pt idx="1796">
                  <c:v>7.95162058640568E-5</c:v>
                </c:pt>
                <c:pt idx="1797">
                  <c:v>2.64987387066643E-5</c:v>
                </c:pt>
                <c:pt idx="1798">
                  <c:v>2.64920771337363E-5</c:v>
                </c:pt>
                <c:pt idx="1799">
                  <c:v>2.64854172354596E-5</c:v>
                </c:pt>
                <c:pt idx="1800">
                  <c:v>6.61968975286511E-5</c:v>
                </c:pt>
                <c:pt idx="1801">
                  <c:v>3.97081536918443E-5</c:v>
                </c:pt>
                <c:pt idx="1802">
                  <c:v>2.64654475844613E-5</c:v>
                </c:pt>
                <c:pt idx="1803">
                  <c:v>5.29175887612598E-5</c:v>
                </c:pt>
                <c:pt idx="1804">
                  <c:v>2.64521428493964E-5</c:v>
                </c:pt>
                <c:pt idx="1805">
                  <c:v>3.96682394854291E-5</c:v>
                </c:pt>
                <c:pt idx="1806">
                  <c:v>9.25359568101242E-5</c:v>
                </c:pt>
                <c:pt idx="1807">
                  <c:v>3.964829743024E-5</c:v>
                </c:pt>
                <c:pt idx="1808">
                  <c:v>5.28511068832287E-5</c:v>
                </c:pt>
                <c:pt idx="1809">
                  <c:v>1.32094551334419E-5</c:v>
                </c:pt>
                <c:pt idx="1810">
                  <c:v>2.64122687621615E-5</c:v>
                </c:pt>
                <c:pt idx="1811">
                  <c:v>5.28112578542193E-5</c:v>
                </c:pt>
                <c:pt idx="1812">
                  <c:v>5.27979815224773E-5</c:v>
                </c:pt>
                <c:pt idx="1813">
                  <c:v>1.31961771320632E-5</c:v>
                </c:pt>
                <c:pt idx="1814">
                  <c:v>2.63857194354188E-5</c:v>
                </c:pt>
                <c:pt idx="1815">
                  <c:v>1.31895431373134E-5</c:v>
                </c:pt>
                <c:pt idx="1816">
                  <c:v>0.0</c:v>
                </c:pt>
                <c:pt idx="1817">
                  <c:v>1.31829124776029E-5</c:v>
                </c:pt>
                <c:pt idx="1818">
                  <c:v>3.95387951936023E-5</c:v>
                </c:pt>
                <c:pt idx="1819">
                  <c:v>3.95288554537687E-5</c:v>
                </c:pt>
                <c:pt idx="1820">
                  <c:v>0.0</c:v>
                </c:pt>
                <c:pt idx="1821">
                  <c:v>5.26786446264989E-5</c:v>
                </c:pt>
                <c:pt idx="1822">
                  <c:v>1.31663504081591E-5</c:v>
                </c:pt>
                <c:pt idx="1823">
                  <c:v>2.63260809840053E-5</c:v>
                </c:pt>
                <c:pt idx="1824">
                  <c:v>2.63194628158409E-5</c:v>
                </c:pt>
                <c:pt idx="1825">
                  <c:v>6.57821157786396E-5</c:v>
                </c:pt>
                <c:pt idx="1826">
                  <c:v>6.57655786759517E-5</c:v>
                </c:pt>
                <c:pt idx="1827">
                  <c:v>5.25992365844934E-5</c:v>
                </c:pt>
                <c:pt idx="1828">
                  <c:v>0.000105172027106407</c:v>
                </c:pt>
                <c:pt idx="1829">
                  <c:v>7.88591907691311E-5</c:v>
                </c:pt>
                <c:pt idx="1830">
                  <c:v>6.5699471827928E-5</c:v>
                </c:pt>
                <c:pt idx="1831">
                  <c:v>3.94097733007487E-5</c:v>
                </c:pt>
                <c:pt idx="1832">
                  <c:v>5.25331546613865E-5</c:v>
                </c:pt>
                <c:pt idx="1833">
                  <c:v>9.19099094244995E-5</c:v>
                </c:pt>
                <c:pt idx="1834">
                  <c:v>6.56334314296884E-5</c:v>
                </c:pt>
                <c:pt idx="1835">
                  <c:v>2.62467726820453E-5</c:v>
                </c:pt>
                <c:pt idx="1836">
                  <c:v>3.93602616770424E-5</c:v>
                </c:pt>
                <c:pt idx="1837">
                  <c:v>3.93503668191611E-5</c:v>
                </c:pt>
                <c:pt idx="1838">
                  <c:v>3.93404744487492E-5</c:v>
                </c:pt>
                <c:pt idx="1839">
                  <c:v>0.0</c:v>
                </c:pt>
                <c:pt idx="1840">
                  <c:v>6.55344952798494E-5</c:v>
                </c:pt>
                <c:pt idx="1841">
                  <c:v>7.86216245124173E-5</c:v>
                </c:pt>
                <c:pt idx="1842">
                  <c:v>2.62006198863367E-5</c:v>
                </c:pt>
                <c:pt idx="1843">
                  <c:v>9.16791164034093E-5</c:v>
                </c:pt>
                <c:pt idx="1844">
                  <c:v>6.54686207142447E-5</c:v>
                </c:pt>
                <c:pt idx="1845">
                  <c:v>6.54521624218266E-5</c:v>
                </c:pt>
                <c:pt idx="1846">
                  <c:v>7.8522849920152E-5</c:v>
                </c:pt>
                <c:pt idx="1847">
                  <c:v>5.23354065986521E-5</c:v>
                </c:pt>
                <c:pt idx="1848">
                  <c:v>3.92416874190642E-5</c:v>
                </c:pt>
                <c:pt idx="1849">
                  <c:v>6.53863706162986E-5</c:v>
                </c:pt>
                <c:pt idx="1850">
                  <c:v>6.53699330008961E-5</c:v>
                </c:pt>
                <c:pt idx="1851">
                  <c:v>1.30706999035563E-5</c:v>
                </c:pt>
                <c:pt idx="1852">
                  <c:v>0.000104539312265275</c:v>
                </c:pt>
                <c:pt idx="1853">
                  <c:v>5.22565159552585E-5</c:v>
                </c:pt>
                <c:pt idx="1854">
                  <c:v>0.0</c:v>
                </c:pt>
                <c:pt idx="1855">
                  <c:v>1.30575613774306E-5</c:v>
                </c:pt>
                <c:pt idx="1856">
                  <c:v>6.52713940498909E-5</c:v>
                </c:pt>
                <c:pt idx="1857">
                  <c:v>6.52549853385537E-5</c:v>
                </c:pt>
                <c:pt idx="1858">
                  <c:v>2.60954323009429E-5</c:v>
                </c:pt>
                <c:pt idx="1859">
                  <c:v>3.91333081740638E-5</c:v>
                </c:pt>
                <c:pt idx="1860">
                  <c:v>5.21646271606491E-5</c:v>
                </c:pt>
                <c:pt idx="1861">
                  <c:v>7.82272700800327E-5</c:v>
                </c:pt>
                <c:pt idx="1862">
                  <c:v>1.30346007273779E-5</c:v>
                </c:pt>
                <c:pt idx="1863">
                  <c:v>6.51566196601637E-5</c:v>
                </c:pt>
                <c:pt idx="1864">
                  <c:v>3.90841438813917E-5</c:v>
                </c:pt>
                <c:pt idx="1865">
                  <c:v>3.9074318437299E-5</c:v>
                </c:pt>
                <c:pt idx="1866">
                  <c:v>1.30214984877674E-5</c:v>
                </c:pt>
                <c:pt idx="1867">
                  <c:v>2.60364499724417E-5</c:v>
                </c:pt>
                <c:pt idx="1868">
                  <c:v>3.90448569228626E-5</c:v>
                </c:pt>
                <c:pt idx="1869">
                  <c:v>3.90350413552133E-5</c:v>
                </c:pt>
                <c:pt idx="1870">
                  <c:v>5.20336376734989E-5</c:v>
                </c:pt>
                <c:pt idx="1871">
                  <c:v>7.80308352439611E-5</c:v>
                </c:pt>
                <c:pt idx="1872">
                  <c:v>9.10130887287252E-5</c:v>
                </c:pt>
                <c:pt idx="1873">
                  <c:v>2.59972025026658E-5</c:v>
                </c:pt>
                <c:pt idx="1874">
                  <c:v>0.0</c:v>
                </c:pt>
                <c:pt idx="1875">
                  <c:v>3.89761997463316E-5</c:v>
                </c:pt>
                <c:pt idx="1876">
                  <c:v>3.89664014385826E-5</c:v>
                </c:pt>
                <c:pt idx="1877">
                  <c:v>2.59710703960157E-5</c:v>
                </c:pt>
                <c:pt idx="1878">
                  <c:v>1.29822707373556E-5</c:v>
                </c:pt>
                <c:pt idx="1879">
                  <c:v>6.48950354868324E-5</c:v>
                </c:pt>
                <c:pt idx="1880">
                  <c:v>5.19029771112815E-5</c:v>
                </c:pt>
                <c:pt idx="1881">
                  <c:v>5.18899291141186E-5</c:v>
                </c:pt>
                <c:pt idx="1882">
                  <c:v>0.000129692210992824</c:v>
                </c:pt>
                <c:pt idx="1883">
                  <c:v>2.59319214797498E-5</c:v>
                </c:pt>
                <c:pt idx="1884">
                  <c:v>1.29627012000711E-5</c:v>
                </c:pt>
                <c:pt idx="1885">
                  <c:v>3.88783274391244E-5</c:v>
                </c:pt>
                <c:pt idx="1886">
                  <c:v>5.18247383142656E-5</c:v>
                </c:pt>
                <c:pt idx="1887">
                  <c:v>1.29529274964264E-5</c:v>
                </c:pt>
                <c:pt idx="1888">
                  <c:v>3.88490136992548E-5</c:v>
                </c:pt>
                <c:pt idx="1889">
                  <c:v>3.88392473650656E-5</c:v>
                </c:pt>
                <c:pt idx="1890">
                  <c:v>6.47158058100901E-5</c:v>
                </c:pt>
                <c:pt idx="1891">
                  <c:v>5.17596294154172E-5</c:v>
                </c:pt>
                <c:pt idx="1892">
                  <c:v>1.29366543636856E-5</c:v>
                </c:pt>
                <c:pt idx="1893">
                  <c:v>5.173360876514E-5</c:v>
                </c:pt>
                <c:pt idx="1894">
                  <c:v>2.58603016729484E-5</c:v>
                </c:pt>
                <c:pt idx="1895">
                  <c:v>5.17076011959764E-5</c:v>
                </c:pt>
                <c:pt idx="1896">
                  <c:v>2.5847301157398E-5</c:v>
                </c:pt>
                <c:pt idx="1897">
                  <c:v>7.75224100520772E-5</c:v>
                </c:pt>
                <c:pt idx="1898">
                  <c:v>5.1668614354999E-5</c:v>
                </c:pt>
                <c:pt idx="1899">
                  <c:v>7.74834379121001E-5</c:v>
                </c:pt>
                <c:pt idx="1900">
                  <c:v>2.58213197299547E-5</c:v>
                </c:pt>
                <c:pt idx="1901">
                  <c:v>3.87222426821446E-5</c:v>
                </c:pt>
                <c:pt idx="1902">
                  <c:v>9.03291858400847E-5</c:v>
                </c:pt>
                <c:pt idx="1903">
                  <c:v>0.0</c:v>
                </c:pt>
                <c:pt idx="1904">
                  <c:v>1.28976822093672E-5</c:v>
                </c:pt>
                <c:pt idx="1905">
                  <c:v>5.15777593370408E-5</c:v>
                </c:pt>
                <c:pt idx="1906">
                  <c:v>5.15647930970872E-5</c:v>
                </c:pt>
                <c:pt idx="1907">
                  <c:v>6.44397876458429E-5</c:v>
                </c:pt>
                <c:pt idx="1908">
                  <c:v>1.28847175987736E-5</c:v>
                </c:pt>
                <c:pt idx="1909">
                  <c:v>3.86444354486089E-5</c:v>
                </c:pt>
                <c:pt idx="1910">
                  <c:v>5.15129607249592E-5</c:v>
                </c:pt>
                <c:pt idx="1911">
                  <c:v>5.15000107748615E-5</c:v>
                </c:pt>
                <c:pt idx="1912">
                  <c:v>2.5743532040111E-5</c:v>
                </c:pt>
                <c:pt idx="1913">
                  <c:v>3.86055904802265E-5</c:v>
                </c:pt>
                <c:pt idx="1914">
                  <c:v>3.85958853407008E-5</c:v>
                </c:pt>
                <c:pt idx="1915">
                  <c:v>3.85861826409159E-5</c:v>
                </c:pt>
                <c:pt idx="1916">
                  <c:v>2.57176549202607E-5</c:v>
                </c:pt>
                <c:pt idx="1917">
                  <c:v>1.28555948528018E-5</c:v>
                </c:pt>
                <c:pt idx="1918">
                  <c:v>3.85570891743588E-5</c:v>
                </c:pt>
                <c:pt idx="1919">
                  <c:v>3.85473962276749E-5</c:v>
                </c:pt>
                <c:pt idx="1920">
                  <c:v>3.85377057176822E-5</c:v>
                </c:pt>
                <c:pt idx="1921">
                  <c:v>7.70560352877061E-5</c:v>
                </c:pt>
                <c:pt idx="1922">
                  <c:v>2.56788880036776E-5</c:v>
                </c:pt>
                <c:pt idx="1923">
                  <c:v>2.56724325347156E-5</c:v>
                </c:pt>
                <c:pt idx="1924">
                  <c:v>6.41649467215028E-5</c:v>
                </c:pt>
                <c:pt idx="1925">
                  <c:v>5.13190529298704E-5</c:v>
                </c:pt>
                <c:pt idx="1926">
                  <c:v>7.69592275899102E-5</c:v>
                </c:pt>
                <c:pt idx="1927">
                  <c:v>1.28233134416536E-5</c:v>
                </c:pt>
                <c:pt idx="1928">
                  <c:v>5.12803590490967E-5</c:v>
                </c:pt>
                <c:pt idx="1929">
                  <c:v>2.56337337865811E-5</c:v>
                </c:pt>
                <c:pt idx="1930">
                  <c:v>2.56272896690076E-5</c:v>
                </c:pt>
                <c:pt idx="1931">
                  <c:v>3.8431270757217E-5</c:v>
                </c:pt>
                <c:pt idx="1932">
                  <c:v>2.56144062935153E-5</c:v>
                </c:pt>
                <c:pt idx="1933">
                  <c:v>5.12159340694763E-5</c:v>
                </c:pt>
                <c:pt idx="1934">
                  <c:v>2.56015293947337E-5</c:v>
                </c:pt>
                <c:pt idx="1935">
                  <c:v>5.11901867462419E-5</c:v>
                </c:pt>
                <c:pt idx="1936">
                  <c:v>7.67659769083196E-5</c:v>
                </c:pt>
                <c:pt idx="1937">
                  <c:v>3.83733392750361E-5</c:v>
                </c:pt>
                <c:pt idx="1938">
                  <c:v>2.55757950144138E-5</c:v>
                </c:pt>
                <c:pt idx="1939">
                  <c:v>3.83540481933199E-5</c:v>
                </c:pt>
                <c:pt idx="1940">
                  <c:v>0.0</c:v>
                </c:pt>
                <c:pt idx="1941">
                  <c:v>7.66695336192308E-5</c:v>
                </c:pt>
                <c:pt idx="1942">
                  <c:v>5.1100173004002E-5</c:v>
                </c:pt>
                <c:pt idx="1943">
                  <c:v>3.83154951190576E-5</c:v>
                </c:pt>
                <c:pt idx="1944">
                  <c:v>2.55372419381274E-5</c:v>
                </c:pt>
                <c:pt idx="1945">
                  <c:v>3.82962331167862E-5</c:v>
                </c:pt>
                <c:pt idx="1946">
                  <c:v>6.38110095787512E-5</c:v>
                </c:pt>
                <c:pt idx="1947">
                  <c:v>5.10359743972611E-5</c:v>
                </c:pt>
                <c:pt idx="1948">
                  <c:v>2.55115721788691E-5</c:v>
                </c:pt>
                <c:pt idx="1949">
                  <c:v>3.82577381576387E-5</c:v>
                </c:pt>
                <c:pt idx="1950">
                  <c:v>3.82481204654311E-5</c:v>
                </c:pt>
                <c:pt idx="1951">
                  <c:v>3.82385051909957E-5</c:v>
                </c:pt>
                <c:pt idx="1952">
                  <c:v>1.27429641112711E-5</c:v>
                </c:pt>
                <c:pt idx="1953">
                  <c:v>7.64385637864466E-5</c:v>
                </c:pt>
                <c:pt idx="1954">
                  <c:v>2.54731159123925E-5</c:v>
                </c:pt>
                <c:pt idx="1955">
                  <c:v>0.0</c:v>
                </c:pt>
                <c:pt idx="1956">
                  <c:v>6.36507751081276E-5</c:v>
                </c:pt>
                <c:pt idx="1957">
                  <c:v>1.27269547615247E-5</c:v>
                </c:pt>
                <c:pt idx="1958">
                  <c:v>0.000114513797753616</c:v>
                </c:pt>
                <c:pt idx="1959">
                  <c:v>2.5441113309376E-5</c:v>
                </c:pt>
                <c:pt idx="1960">
                  <c:v>7.63041528452665E-5</c:v>
                </c:pt>
                <c:pt idx="1961">
                  <c:v>1.27141617643072E-5</c:v>
                </c:pt>
                <c:pt idx="1962">
                  <c:v>5.08438620991853E-5</c:v>
                </c:pt>
                <c:pt idx="1963">
                  <c:v>1.27077700887769E-5</c:v>
                </c:pt>
                <c:pt idx="1964">
                  <c:v>3.81137263682075E-5</c:v>
                </c:pt>
                <c:pt idx="1965">
                  <c:v>5.08055265059104E-5</c:v>
                </c:pt>
                <c:pt idx="1966">
                  <c:v>2.53963771995668E-5</c:v>
                </c:pt>
                <c:pt idx="1967">
                  <c:v>3.80849891273506E-5</c:v>
                </c:pt>
                <c:pt idx="1968">
                  <c:v>1.26918049542985E-5</c:v>
                </c:pt>
                <c:pt idx="1969">
                  <c:v>6.34430716754706E-5</c:v>
                </c:pt>
                <c:pt idx="1970">
                  <c:v>3.80562735540202E-5</c:v>
                </c:pt>
                <c:pt idx="1971">
                  <c:v>6.34111775139345E-5</c:v>
                </c:pt>
                <c:pt idx="1972">
                  <c:v>2.53580945785576E-5</c:v>
                </c:pt>
                <c:pt idx="1973">
                  <c:v>1.26758598772644E-5</c:v>
                </c:pt>
                <c:pt idx="1974">
                  <c:v>1.26726732665259E-5</c:v>
                </c:pt>
                <c:pt idx="1975">
                  <c:v>5.06779498275992E-5</c:v>
                </c:pt>
                <c:pt idx="1976">
                  <c:v>3.79989073443888E-5</c:v>
                </c:pt>
                <c:pt idx="1977">
                  <c:v>3.79893547202029E-5</c:v>
                </c:pt>
                <c:pt idx="1978">
                  <c:v>6.32996741624436E-5</c:v>
                </c:pt>
                <c:pt idx="1979">
                  <c:v>3.79702566755496E-5</c:v>
                </c:pt>
                <c:pt idx="1980">
                  <c:v>1.26535704179649E-5</c:v>
                </c:pt>
                <c:pt idx="1981">
                  <c:v>3.79511682318962E-5</c:v>
                </c:pt>
                <c:pt idx="1982">
                  <c:v>7.58832552178535E-5</c:v>
                </c:pt>
                <c:pt idx="1983">
                  <c:v>0.0</c:v>
                </c:pt>
                <c:pt idx="1984">
                  <c:v>3.79225535576806E-5</c:v>
                </c:pt>
                <c:pt idx="1985">
                  <c:v>1.26376733760732E-5</c:v>
                </c:pt>
                <c:pt idx="1986">
                  <c:v>5.05379854605577E-5</c:v>
                </c:pt>
                <c:pt idx="1987">
                  <c:v>1.26313201528526E-5</c:v>
                </c:pt>
                <c:pt idx="1988">
                  <c:v>5.05125789562638E-5</c:v>
                </c:pt>
                <c:pt idx="1989">
                  <c:v>6.31248506176611E-5</c:v>
                </c:pt>
                <c:pt idx="1990">
                  <c:v>5.04871852243882E-5</c:v>
                </c:pt>
                <c:pt idx="1991">
                  <c:v>2.52372465730424E-5</c:v>
                </c:pt>
                <c:pt idx="1992">
                  <c:v>3.78463531938356E-5</c:v>
                </c:pt>
                <c:pt idx="1993">
                  <c:v>0.0</c:v>
                </c:pt>
                <c:pt idx="1994">
                  <c:v>1.26091090130144E-5</c:v>
                </c:pt>
                <c:pt idx="1995">
                  <c:v>2.52118783658514E-5</c:v>
                </c:pt>
                <c:pt idx="1996">
                  <c:v>3.78083104491073E-5</c:v>
                </c:pt>
                <c:pt idx="1997">
                  <c:v>6.29980095657999E-5</c:v>
                </c:pt>
                <c:pt idx="1998">
                  <c:v>1.259643447306E-5</c:v>
                </c:pt>
                <c:pt idx="1999">
                  <c:v>2.51865356585284E-5</c:v>
                </c:pt>
                <c:pt idx="2000">
                  <c:v>5.03604079260759E-5</c:v>
                </c:pt>
                <c:pt idx="2001">
                  <c:v>3.77608107888975E-5</c:v>
                </c:pt>
                <c:pt idx="2002">
                  <c:v>2.51675453468718E-5</c:v>
                </c:pt>
                <c:pt idx="2003">
                  <c:v>6.29030460634569E-5</c:v>
                </c:pt>
                <c:pt idx="2004">
                  <c:v>5.03097861889214E-5</c:v>
                </c:pt>
                <c:pt idx="2005">
                  <c:v>7.54457080609835E-5</c:v>
                </c:pt>
                <c:pt idx="2006">
                  <c:v>7.54267416078037E-5</c:v>
                </c:pt>
                <c:pt idx="2007">
                  <c:v>6.28398166022454E-5</c:v>
                </c:pt>
                <c:pt idx="2008">
                  <c:v>3.76944115021395E-5</c:v>
                </c:pt>
                <c:pt idx="2009">
                  <c:v>2.51232902838492E-5</c:v>
                </c:pt>
                <c:pt idx="2010">
                  <c:v>0.0</c:v>
                </c:pt>
                <c:pt idx="2011">
                  <c:v>3.76659904190927E-5</c:v>
                </c:pt>
                <c:pt idx="2012">
                  <c:v>2.51043476583906E-5</c:v>
                </c:pt>
                <c:pt idx="2013">
                  <c:v>1.25490183121489E-5</c:v>
                </c:pt>
                <c:pt idx="2014">
                  <c:v>1.25458635883906E-5</c:v>
                </c:pt>
                <c:pt idx="2015">
                  <c:v>1.25427096576993E-5</c:v>
                </c:pt>
                <c:pt idx="2016">
                  <c:v>3.76186695596079E-5</c:v>
                </c:pt>
                <c:pt idx="2017">
                  <c:v>3.76092125241761E-5</c:v>
                </c:pt>
                <c:pt idx="2018">
                  <c:v>5.01330104882479E-5</c:v>
                </c:pt>
                <c:pt idx="2019">
                  <c:v>0.0</c:v>
                </c:pt>
                <c:pt idx="2020">
                  <c:v>8.76886632533807E-5</c:v>
                </c:pt>
                <c:pt idx="2021">
                  <c:v>3.75714081507044E-5</c:v>
                </c:pt>
                <c:pt idx="2022">
                  <c:v>2.5041308664275E-5</c:v>
                </c:pt>
                <c:pt idx="2023">
                  <c:v>5.00700269553728E-5</c:v>
                </c:pt>
                <c:pt idx="2024">
                  <c:v>1.2514359936844E-5</c:v>
                </c:pt>
                <c:pt idx="2025">
                  <c:v>6.25560696295999E-5</c:v>
                </c:pt>
                <c:pt idx="2026">
                  <c:v>1.25080687058815E-5</c:v>
                </c:pt>
                <c:pt idx="2027">
                  <c:v>7.50295456590533E-5</c:v>
                </c:pt>
                <c:pt idx="2028">
                  <c:v>1.2501780637643E-5</c:v>
                </c:pt>
                <c:pt idx="2029">
                  <c:v>6.24931889453222E-5</c:v>
                </c:pt>
                <c:pt idx="2030">
                  <c:v>2.49909914610922E-5</c:v>
                </c:pt>
                <c:pt idx="2031">
                  <c:v>3.74770633858329E-5</c:v>
                </c:pt>
                <c:pt idx="2032">
                  <c:v>3.74676419490742E-5</c:v>
                </c:pt>
                <c:pt idx="2033">
                  <c:v>3.74582228807502E-5</c:v>
                </c:pt>
                <c:pt idx="2034">
                  <c:v>6.24146769672334E-5</c:v>
                </c:pt>
                <c:pt idx="2035">
                  <c:v>4.99191891296128E-5</c:v>
                </c:pt>
                <c:pt idx="2036">
                  <c:v>6.23832998012842E-5</c:v>
                </c:pt>
                <c:pt idx="2037">
                  <c:v>4.98940937072762E-5</c:v>
                </c:pt>
                <c:pt idx="2038">
                  <c:v>6.23519384092815E-5</c:v>
                </c:pt>
                <c:pt idx="2039">
                  <c:v>3.74017581756536E-5</c:v>
                </c:pt>
                <c:pt idx="2040">
                  <c:v>4.98564742266516E-5</c:v>
                </c:pt>
                <c:pt idx="2041">
                  <c:v>0.0</c:v>
                </c:pt>
                <c:pt idx="2042">
                  <c:v>4.98314103323843E-5</c:v>
                </c:pt>
                <c:pt idx="2043">
                  <c:v>1.24547207776707E-5</c:v>
                </c:pt>
                <c:pt idx="2044">
                  <c:v>3.73547692786853E-5</c:v>
                </c:pt>
                <c:pt idx="2045">
                  <c:v>1.24484595285591E-5</c:v>
                </c:pt>
                <c:pt idx="2046">
                  <c:v>4.97813203379004E-5</c:v>
                </c:pt>
                <c:pt idx="2047">
                  <c:v>6.22110071355356E-5</c:v>
                </c:pt>
                <c:pt idx="2048">
                  <c:v>6.21953677813386E-5</c:v>
                </c:pt>
                <c:pt idx="2049">
                  <c:v>2.48718929434642E-5</c:v>
                </c:pt>
                <c:pt idx="2050">
                  <c:v>3.72984605200062E-5</c:v>
                </c:pt>
                <c:pt idx="2051">
                  <c:v>1.24296946608606E-5</c:v>
                </c:pt>
                <c:pt idx="2052">
                  <c:v>2.4853139868241E-5</c:v>
                </c:pt>
                <c:pt idx="2053">
                  <c:v>6.21172299645289E-5</c:v>
                </c:pt>
                <c:pt idx="2054">
                  <c:v>2.48406456740441E-5</c:v>
                </c:pt>
                <c:pt idx="2055">
                  <c:v>4.96688018651298E-5</c:v>
                </c:pt>
                <c:pt idx="2056">
                  <c:v>0.0</c:v>
                </c:pt>
                <c:pt idx="2057">
                  <c:v>1.24109580794219E-5</c:v>
                </c:pt>
                <c:pt idx="2058">
                  <c:v>1.24078380628905E-5</c:v>
                </c:pt>
                <c:pt idx="2059">
                  <c:v>4.96188753229382E-5</c:v>
                </c:pt>
                <c:pt idx="2060">
                  <c:v>8.68112026789572E-5</c:v>
                </c:pt>
                <c:pt idx="2061">
                  <c:v>1.239848271864E-5</c:v>
                </c:pt>
                <c:pt idx="2062">
                  <c:v>2.4790731676673E-5</c:v>
                </c:pt>
                <c:pt idx="2063">
                  <c:v>6.19612487079088E-5</c:v>
                </c:pt>
                <c:pt idx="2064">
                  <c:v>6.19456721409866E-5</c:v>
                </c:pt>
                <c:pt idx="2065">
                  <c:v>3.71580596939027E-5</c:v>
                </c:pt>
                <c:pt idx="2066">
                  <c:v>4.95316246028271E-5</c:v>
                </c:pt>
                <c:pt idx="2067">
                  <c:v>2.47595863724733E-5</c:v>
                </c:pt>
                <c:pt idx="2068">
                  <c:v>1.23766810043122E-5</c:v>
                </c:pt>
                <c:pt idx="2069">
                  <c:v>3.71207088143999E-5</c:v>
                </c:pt>
                <c:pt idx="2070">
                  <c:v>3.71113769622765E-5</c:v>
                </c:pt>
                <c:pt idx="2071">
                  <c:v>4.94693966082809E-5</c:v>
                </c:pt>
                <c:pt idx="2072">
                  <c:v>1.23642400984971E-5</c:v>
                </c:pt>
                <c:pt idx="2073">
                  <c:v>7.41667909590369E-5</c:v>
                </c:pt>
                <c:pt idx="2074">
                  <c:v>3.7074073007737E-5</c:v>
                </c:pt>
                <c:pt idx="2075">
                  <c:v>7.41295057591404E-5</c:v>
                </c:pt>
                <c:pt idx="2076">
                  <c:v>1.23518116981249E-5</c:v>
                </c:pt>
                <c:pt idx="2077">
                  <c:v>4.93948262021877E-5</c:v>
                </c:pt>
                <c:pt idx="2078">
                  <c:v>3.70368065507034E-5</c:v>
                </c:pt>
                <c:pt idx="2079">
                  <c:v>1.23424985970031E-5</c:v>
                </c:pt>
                <c:pt idx="2080">
                  <c:v>4.93575831626432E-5</c:v>
                </c:pt>
                <c:pt idx="2081">
                  <c:v>3.70088812930037E-5</c:v>
                </c:pt>
                <c:pt idx="2082">
                  <c:v>6.16659625892002E-5</c:v>
                </c:pt>
                <c:pt idx="2083">
                  <c:v>2.46601841019124E-5</c:v>
                </c:pt>
                <c:pt idx="2084">
                  <c:v>8.62889465447508E-5</c:v>
                </c:pt>
                <c:pt idx="2085">
                  <c:v>2.46477869106426E-5</c:v>
                </c:pt>
                <c:pt idx="2086">
                  <c:v>4.92831813046617E-5</c:v>
                </c:pt>
                <c:pt idx="2087">
                  <c:v>1.23176979758477E-5</c:v>
                </c:pt>
                <c:pt idx="2088">
                  <c:v>4.92584056167375E-5</c:v>
                </c:pt>
                <c:pt idx="2089">
                  <c:v>0.0</c:v>
                </c:pt>
                <c:pt idx="2090">
                  <c:v>6.15420529800652E-5</c:v>
                </c:pt>
                <c:pt idx="2091">
                  <c:v>6.15265817956169E-5</c:v>
                </c:pt>
                <c:pt idx="2092">
                  <c:v>4.9208891600411E-5</c:v>
                </c:pt>
                <c:pt idx="2093">
                  <c:v>4.91965208749837E-5</c:v>
                </c:pt>
                <c:pt idx="2094">
                  <c:v>2.45920766297248E-5</c:v>
                </c:pt>
                <c:pt idx="2095">
                  <c:v>8.60506303178837E-5</c:v>
                </c:pt>
                <c:pt idx="2096">
                  <c:v>3.68695705162612E-5</c:v>
                </c:pt>
                <c:pt idx="2097">
                  <c:v>1.22867672661261E-5</c:v>
                </c:pt>
                <c:pt idx="2098">
                  <c:v>2.45673569403923E-5</c:v>
                </c:pt>
                <c:pt idx="2099">
                  <c:v>4.91223618030658E-5</c:v>
                </c:pt>
                <c:pt idx="2100">
                  <c:v>4.91100128305303E-5</c:v>
                </c:pt>
                <c:pt idx="2101">
                  <c:v>4.90976669624768E-5</c:v>
                </c:pt>
                <c:pt idx="2102">
                  <c:v>0.0</c:v>
                </c:pt>
                <c:pt idx="2103">
                  <c:v>1.22682461341223E-5</c:v>
                </c:pt>
                <c:pt idx="2104">
                  <c:v>4.90606479770386E-5</c:v>
                </c:pt>
                <c:pt idx="2105">
                  <c:v>3.67862358891462E-5</c:v>
                </c:pt>
                <c:pt idx="2106">
                  <c:v>3.67769881209662E-5</c:v>
                </c:pt>
                <c:pt idx="2107">
                  <c:v>2.45118284517081E-5</c:v>
                </c:pt>
                <c:pt idx="2108">
                  <c:v>3.675849955841E-5</c:v>
                </c:pt>
                <c:pt idx="2109">
                  <c:v>2.44995058419327E-5</c:v>
                </c:pt>
                <c:pt idx="2110">
                  <c:v>4.89866937205585E-5</c:v>
                </c:pt>
                <c:pt idx="2111">
                  <c:v>4.89743788539285E-5</c:v>
                </c:pt>
                <c:pt idx="2112">
                  <c:v>4.89620670831911E-5</c:v>
                </c:pt>
                <c:pt idx="2113">
                  <c:v>1.22374396018689E-5</c:v>
                </c:pt>
                <c:pt idx="2114">
                  <c:v>1.22343632065286E-5</c:v>
                </c:pt>
                <c:pt idx="2115">
                  <c:v>6.11564379227612E-5</c:v>
                </c:pt>
                <c:pt idx="2116">
                  <c:v>2.44564254715607E-5</c:v>
                </c:pt>
                <c:pt idx="2117">
                  <c:v>4.89005546400114E-5</c:v>
                </c:pt>
                <c:pt idx="2118">
                  <c:v>2.44441307140053E-5</c:v>
                </c:pt>
                <c:pt idx="2119">
                  <c:v>3.66569784798616E-5</c:v>
                </c:pt>
                <c:pt idx="2120">
                  <c:v>2.4431842137308E-5</c:v>
                </c:pt>
                <c:pt idx="2121">
                  <c:v>3.66385502486804E-5</c:v>
                </c:pt>
                <c:pt idx="2122">
                  <c:v>3.66293396074534E-5</c:v>
                </c:pt>
                <c:pt idx="2123">
                  <c:v>4.88268417090145E-5</c:v>
                </c:pt>
                <c:pt idx="2124">
                  <c:v>7.32218505418202E-5</c:v>
                </c:pt>
                <c:pt idx="2125">
                  <c:v>4.88022954325378E-5</c:v>
                </c:pt>
                <c:pt idx="2126">
                  <c:v>2.43950134610756E-5</c:v>
                </c:pt>
                <c:pt idx="2127">
                  <c:v>3.6583321122043E-5</c:v>
                </c:pt>
                <c:pt idx="2128">
                  <c:v>2.43827495766382E-5</c:v>
                </c:pt>
                <c:pt idx="2129">
                  <c:v>8.53181698131577E-5</c:v>
                </c:pt>
                <c:pt idx="2130">
                  <c:v>3.65557377862758E-5</c:v>
                </c:pt>
                <c:pt idx="2131">
                  <c:v>8.52752785813828E-5</c:v>
                </c:pt>
                <c:pt idx="2132">
                  <c:v>2.43582403006049E-5</c:v>
                </c:pt>
                <c:pt idx="2133">
                  <c:v>0.0</c:v>
                </c:pt>
                <c:pt idx="2134">
                  <c:v>3.65189923542169E-5</c:v>
                </c:pt>
                <c:pt idx="2135">
                  <c:v>1.21699372562947E-5</c:v>
                </c:pt>
                <c:pt idx="2136">
                  <c:v>4.86675113220122E-5</c:v>
                </c:pt>
                <c:pt idx="2137">
                  <c:v>1.21638191738298E-5</c:v>
                </c:pt>
                <c:pt idx="2138">
                  <c:v>7.2964567716446E-5</c:v>
                </c:pt>
                <c:pt idx="2139">
                  <c:v>0.0</c:v>
                </c:pt>
                <c:pt idx="2140">
                  <c:v>1.21546478165575E-5</c:v>
                </c:pt>
                <c:pt idx="2141">
                  <c:v>3.64547767032506E-5</c:v>
                </c:pt>
                <c:pt idx="2142">
                  <c:v>2.42970748408134E-5</c:v>
                </c:pt>
                <c:pt idx="2143">
                  <c:v>4.85819334974789E-5</c:v>
                </c:pt>
                <c:pt idx="2144">
                  <c:v>2.42848601921832E-5</c:v>
                </c:pt>
                <c:pt idx="2145">
                  <c:v>8.49756430976567E-5</c:v>
                </c:pt>
                <c:pt idx="2146">
                  <c:v>2.42726516841101E-5</c:v>
                </c:pt>
                <c:pt idx="2147">
                  <c:v>1.21332748658899E-5</c:v>
                </c:pt>
                <c:pt idx="2148">
                  <c:v>3.63906739702244E-5</c:v>
                </c:pt>
                <c:pt idx="2149">
                  <c:v>3.6381525643145E-5</c:v>
                </c:pt>
                <c:pt idx="2150">
                  <c:v>4.84965061545297E-5</c:v>
                </c:pt>
                <c:pt idx="2151">
                  <c:v>7.27264717757235E-5</c:v>
                </c:pt>
                <c:pt idx="2152">
                  <c:v>6.05901574308413E-5</c:v>
                </c:pt>
                <c:pt idx="2153">
                  <c:v>7.26899106544578E-5</c:v>
                </c:pt>
                <c:pt idx="2154">
                  <c:v>7.26716369869166E-5</c:v>
                </c:pt>
                <c:pt idx="2155">
                  <c:v>3.6326683956596E-5</c:v>
                </c:pt>
                <c:pt idx="2156">
                  <c:v>3.63175517161309E-5</c:v>
                </c:pt>
                <c:pt idx="2157">
                  <c:v>3.63084217713813E-5</c:v>
                </c:pt>
                <c:pt idx="2158">
                  <c:v>2.41995294145719E-5</c:v>
                </c:pt>
                <c:pt idx="2159">
                  <c:v>2.41934458446431E-5</c:v>
                </c:pt>
                <c:pt idx="2160">
                  <c:v>2.41873638040569E-5</c:v>
                </c:pt>
                <c:pt idx="2161">
                  <c:v>0.0</c:v>
                </c:pt>
                <c:pt idx="2162">
                  <c:v>0.0</c:v>
                </c:pt>
                <c:pt idx="2163">
                  <c:v>4.83382537092849E-5</c:v>
                </c:pt>
                <c:pt idx="2164">
                  <c:v>1.20815254638439E-5</c:v>
                </c:pt>
                <c:pt idx="2165">
                  <c:v>3.62354647922264E-5</c:v>
                </c:pt>
                <c:pt idx="2166">
                  <c:v>3.62263554834963E-5</c:v>
                </c:pt>
                <c:pt idx="2167">
                  <c:v>4.82896646196926E-5</c:v>
                </c:pt>
                <c:pt idx="2168">
                  <c:v>3.62081437355164E-5</c:v>
                </c:pt>
                <c:pt idx="2169">
                  <c:v>1.20663470983603E-5</c:v>
                </c:pt>
                <c:pt idx="2170">
                  <c:v>4.82532548572458E-5</c:v>
                </c:pt>
                <c:pt idx="2171">
                  <c:v>2.41205621856844E-5</c:v>
                </c:pt>
                <c:pt idx="2172">
                  <c:v>1.20572492337271E-5</c:v>
                </c:pt>
                <c:pt idx="2173">
                  <c:v>4.82168725472737E-5</c:v>
                </c:pt>
                <c:pt idx="2174">
                  <c:v>8.43583146133342E-5</c:v>
                </c:pt>
                <c:pt idx="2175">
                  <c:v>1.20481582287685E-5</c:v>
                </c:pt>
                <c:pt idx="2176">
                  <c:v>6.02256470863431E-5</c:v>
                </c:pt>
                <c:pt idx="2177">
                  <c:v>4.81684054686934E-5</c:v>
                </c:pt>
                <c:pt idx="2178">
                  <c:v>2.40781481566283E-5</c:v>
                </c:pt>
                <c:pt idx="2179">
                  <c:v>4.81441902019495E-5</c:v>
                </c:pt>
                <c:pt idx="2180">
                  <c:v>2.40660435670213E-5</c:v>
                </c:pt>
                <c:pt idx="2181">
                  <c:v>4.81199871087502E-5</c:v>
                </c:pt>
                <c:pt idx="2182">
                  <c:v>0.0</c:v>
                </c:pt>
                <c:pt idx="2183">
                  <c:v>4.80957961828974E-5</c:v>
                </c:pt>
                <c:pt idx="2184">
                  <c:v>2.404185264044E-5</c:v>
                </c:pt>
                <c:pt idx="2185">
                  <c:v>1.20179043545848E-5</c:v>
                </c:pt>
                <c:pt idx="2186">
                  <c:v>6.00744157433249E-5</c:v>
                </c:pt>
                <c:pt idx="2187">
                  <c:v>3.603558810671E-5</c:v>
                </c:pt>
                <c:pt idx="2188">
                  <c:v>4.80353720605565E-5</c:v>
                </c:pt>
                <c:pt idx="2189">
                  <c:v>6.0029120435884E-5</c:v>
                </c:pt>
                <c:pt idx="2190">
                  <c:v>4.80112236724772E-5</c:v>
                </c:pt>
                <c:pt idx="2191">
                  <c:v>2.39995770156542E-5</c:v>
                </c:pt>
                <c:pt idx="2192">
                  <c:v>4.79870874243357E-5</c:v>
                </c:pt>
                <c:pt idx="2193">
                  <c:v>3.5981267888084E-5</c:v>
                </c:pt>
                <c:pt idx="2194">
                  <c:v>4.79629633099959E-5</c:v>
                </c:pt>
                <c:pt idx="2195">
                  <c:v>2.39754529005064E-5</c:v>
                </c:pt>
                <c:pt idx="2196">
                  <c:v>3.59541384924751E-5</c:v>
                </c:pt>
                <c:pt idx="2197">
                  <c:v>3.59450999069547E-5</c:v>
                </c:pt>
                <c:pt idx="2198">
                  <c:v>2.39573757290902E-5</c:v>
                </c:pt>
                <c:pt idx="2199">
                  <c:v>4.79027060693831E-5</c:v>
                </c:pt>
                <c:pt idx="2200">
                  <c:v>1.19726659271576E-5</c:v>
                </c:pt>
                <c:pt idx="2201">
                  <c:v>1.1969656093828E-5</c:v>
                </c:pt>
                <c:pt idx="2202">
                  <c:v>3.58999410513626E-5</c:v>
                </c:pt>
                <c:pt idx="2203">
                  <c:v>3.58909160906303E-5</c:v>
                </c:pt>
                <c:pt idx="2204">
                  <c:v>2.39212622658447E-5</c:v>
                </c:pt>
                <c:pt idx="2205">
                  <c:v>2.3915248650058E-5</c:v>
                </c:pt>
                <c:pt idx="2206">
                  <c:v>4.7818473092094E-5</c:v>
                </c:pt>
                <c:pt idx="2207">
                  <c:v>4.78064519068484E-5</c:v>
                </c:pt>
                <c:pt idx="2208">
                  <c:v>3.58458253077655E-5</c:v>
                </c:pt>
                <c:pt idx="2209">
                  <c:v>2.38912093008765E-5</c:v>
                </c:pt>
                <c:pt idx="2210">
                  <c:v>1.19426016200887E-5</c:v>
                </c:pt>
                <c:pt idx="2211">
                  <c:v>3.5818798034018E-5</c:v>
                </c:pt>
                <c:pt idx="2212">
                  <c:v>1.19365978240108E-5</c:v>
                </c:pt>
                <c:pt idx="2213">
                  <c:v>7.16015823473343E-5</c:v>
                </c:pt>
                <c:pt idx="2214">
                  <c:v>4.77223881846504E-5</c:v>
                </c:pt>
                <c:pt idx="2215">
                  <c:v>0.0</c:v>
                </c:pt>
                <c:pt idx="2216">
                  <c:v>2.38491985700541E-5</c:v>
                </c:pt>
                <c:pt idx="2217">
                  <c:v>2.38432030705332E-5</c:v>
                </c:pt>
                <c:pt idx="2218">
                  <c:v>4.76744181563815E-5</c:v>
                </c:pt>
                <c:pt idx="2219">
                  <c:v>3.57468248891069E-5</c:v>
                </c:pt>
                <c:pt idx="2220">
                  <c:v>1.19126128068535E-5</c:v>
                </c:pt>
                <c:pt idx="2221">
                  <c:v>2.38192361407956E-5</c:v>
                </c:pt>
                <c:pt idx="2222">
                  <c:v>2.38132481735503E-5</c:v>
                </c:pt>
                <c:pt idx="2223">
                  <c:v>4.76145234233104E-5</c:v>
                </c:pt>
                <c:pt idx="2224">
                  <c:v>3.57019151320889E-5</c:v>
                </c:pt>
                <c:pt idx="2225">
                  <c:v>1.18976466511755E-5</c:v>
                </c:pt>
                <c:pt idx="2226">
                  <c:v>5.94732783854001E-5</c:v>
                </c:pt>
                <c:pt idx="2227">
                  <c:v>1.18916654548984E-5</c:v>
                </c:pt>
                <c:pt idx="2228">
                  <c:v>7.13320559065512E-5</c:v>
                </c:pt>
                <c:pt idx="2229">
                  <c:v>5.94284363274802E-5</c:v>
                </c:pt>
                <c:pt idx="2230">
                  <c:v>2.37653985957976E-5</c:v>
                </c:pt>
                <c:pt idx="2231">
                  <c:v>5.93985604072787E-5</c:v>
                </c:pt>
                <c:pt idx="2232">
                  <c:v>2.37534512319235E-5</c:v>
                </c:pt>
                <c:pt idx="2233">
                  <c:v>1.18737399012597E-5</c:v>
                </c:pt>
                <c:pt idx="2234">
                  <c:v>7.12245296228678E-5</c:v>
                </c:pt>
                <c:pt idx="2235">
                  <c:v>1.18677707234051E-5</c:v>
                </c:pt>
                <c:pt idx="2236">
                  <c:v>5.9323936299489E-5</c:v>
                </c:pt>
                <c:pt idx="2237">
                  <c:v>5.93090227319203E-5</c:v>
                </c:pt>
                <c:pt idx="2238">
                  <c:v>4.74352903308559E-5</c:v>
                </c:pt>
                <c:pt idx="2239">
                  <c:v>3.556752410607E-5</c:v>
                </c:pt>
                <c:pt idx="2240">
                  <c:v>1.18528609041147E-5</c:v>
                </c:pt>
                <c:pt idx="2241">
                  <c:v>2.36997623776223E-5</c:v>
                </c:pt>
                <c:pt idx="2242">
                  <c:v>5.92345111128425E-5</c:v>
                </c:pt>
                <c:pt idx="2243">
                  <c:v>2.36878480104608E-5</c:v>
                </c:pt>
                <c:pt idx="2244">
                  <c:v>3.55228396097588E-5</c:v>
                </c:pt>
                <c:pt idx="2245">
                  <c:v>0.0</c:v>
                </c:pt>
                <c:pt idx="2246">
                  <c:v>3.55049815339392E-5</c:v>
                </c:pt>
                <c:pt idx="2247">
                  <c:v>2.36640372419414E-5</c:v>
                </c:pt>
                <c:pt idx="2248">
                  <c:v>7.0974264871536E-5</c:v>
                </c:pt>
                <c:pt idx="2249">
                  <c:v>2.36521408345574E-5</c:v>
                </c:pt>
                <c:pt idx="2250">
                  <c:v>5.91154871844488E-5</c:v>
                </c:pt>
                <c:pt idx="2251">
                  <c:v>1.18201252038861E-5</c:v>
                </c:pt>
                <c:pt idx="2252">
                  <c:v>2.36343074361156E-5</c:v>
                </c:pt>
                <c:pt idx="2253">
                  <c:v>3.54425489378092E-5</c:v>
                </c:pt>
                <c:pt idx="2254">
                  <c:v>5.90560649363585E-5</c:v>
                </c:pt>
                <c:pt idx="2255">
                  <c:v>7.0849462451531E-5</c:v>
                </c:pt>
                <c:pt idx="2256">
                  <c:v>7.0831651458105E-5</c:v>
                </c:pt>
                <c:pt idx="2257">
                  <c:v>2.36046149807124E-5</c:v>
                </c:pt>
                <c:pt idx="2258">
                  <c:v>7.07960429026964E-5</c:v>
                </c:pt>
                <c:pt idx="2259">
                  <c:v>3.5389122669244E-5</c:v>
                </c:pt>
                <c:pt idx="2260">
                  <c:v>5.89670435403838E-5</c:v>
                </c:pt>
                <c:pt idx="2261">
                  <c:v>2.35808878771473E-5</c:v>
                </c:pt>
                <c:pt idx="2262">
                  <c:v>3.53624397431909E-5</c:v>
                </c:pt>
                <c:pt idx="2263">
                  <c:v>2.3569033270703E-5</c:v>
                </c:pt>
                <c:pt idx="2264">
                  <c:v>3.53446623037668E-5</c:v>
                </c:pt>
                <c:pt idx="2265">
                  <c:v>4.71143692475769E-5</c:v>
                </c:pt>
                <c:pt idx="2266">
                  <c:v>4.71025250685586E-5</c:v>
                </c:pt>
                <c:pt idx="2267">
                  <c:v>2.35453419334733E-5</c:v>
                </c:pt>
                <c:pt idx="2268">
                  <c:v>3.53091342316528E-5</c:v>
                </c:pt>
                <c:pt idx="2269">
                  <c:v>4.70670103934446E-5</c:v>
                </c:pt>
                <c:pt idx="2270">
                  <c:v>3.52913835899586E-5</c:v>
                </c:pt>
                <c:pt idx="2271">
                  <c:v>3.52825116158158E-5</c:v>
                </c:pt>
                <c:pt idx="2272">
                  <c:v>3.52736418719716E-5</c:v>
                </c:pt>
                <c:pt idx="2273">
                  <c:v>2.35098495719358E-5</c:v>
                </c:pt>
                <c:pt idx="2274">
                  <c:v>2.35039393820468E-5</c:v>
                </c:pt>
                <c:pt idx="2275">
                  <c:v>4.6996061355825E-5</c:v>
                </c:pt>
                <c:pt idx="2276">
                  <c:v>1.17460617296127E-5</c:v>
                </c:pt>
                <c:pt idx="2277">
                  <c:v>2.34862177255179E-5</c:v>
                </c:pt>
                <c:pt idx="2278">
                  <c:v>1.17401567382546E-5</c:v>
                </c:pt>
                <c:pt idx="2279">
                  <c:v>5.86860267793306E-5</c:v>
                </c:pt>
                <c:pt idx="2280">
                  <c:v>1.17342547154466E-5</c:v>
                </c:pt>
                <c:pt idx="2281">
                  <c:v>0.000117313048168027</c:v>
                </c:pt>
                <c:pt idx="2282">
                  <c:v>3.51850669791633E-5</c:v>
                </c:pt>
                <c:pt idx="2283">
                  <c:v>5.86270362202761E-5</c:v>
                </c:pt>
                <c:pt idx="2284">
                  <c:v>1.17224595695786E-5</c:v>
                </c:pt>
                <c:pt idx="2285">
                  <c:v>3.51585379083748E-5</c:v>
                </c:pt>
                <c:pt idx="2286">
                  <c:v>4.68662657740847E-5</c:v>
                </c:pt>
                <c:pt idx="2287">
                  <c:v>3.51408629746838E-5</c:v>
                </c:pt>
                <c:pt idx="2288">
                  <c:v>2.34213525601181E-5</c:v>
                </c:pt>
                <c:pt idx="2289">
                  <c:v>7.02463938530116E-5</c:v>
                </c:pt>
                <c:pt idx="2290">
                  <c:v>2.34095781554079E-5</c:v>
                </c:pt>
                <c:pt idx="2291">
                  <c:v>3.51055397594579E-5</c:v>
                </c:pt>
                <c:pt idx="2292">
                  <c:v>5.84945241748454E-5</c:v>
                </c:pt>
                <c:pt idx="2293">
                  <c:v>1.16959638230074E-5</c:v>
                </c:pt>
                <c:pt idx="2294">
                  <c:v>2.33860471007515E-5</c:v>
                </c:pt>
                <c:pt idx="2295">
                  <c:v>0.0</c:v>
                </c:pt>
                <c:pt idx="2296">
                  <c:v>1.16871452224203E-5</c:v>
                </c:pt>
                <c:pt idx="2297">
                  <c:v>4.67368286668775E-5</c:v>
                </c:pt>
                <c:pt idx="2298">
                  <c:v>4.67250793985083E-5</c:v>
                </c:pt>
                <c:pt idx="2299">
                  <c:v>5.8391666354726E-5</c:v>
                </c:pt>
                <c:pt idx="2300">
                  <c:v>2.33507948609775E-5</c:v>
                </c:pt>
                <c:pt idx="2301">
                  <c:v>1.16724623281125E-5</c:v>
                </c:pt>
                <c:pt idx="2302">
                  <c:v>4.667811185421E-5</c:v>
                </c:pt>
                <c:pt idx="2303">
                  <c:v>1.16665943367164E-5</c:v>
                </c:pt>
                <c:pt idx="2304">
                  <c:v>1.16636614473272E-5</c:v>
                </c:pt>
                <c:pt idx="2305">
                  <c:v>6.99643757715986E-5</c:v>
                </c:pt>
                <c:pt idx="2306">
                  <c:v>3.49733936409699E-5</c:v>
                </c:pt>
                <c:pt idx="2307">
                  <c:v>3.49646016069207E-5</c:v>
                </c:pt>
                <c:pt idx="2308">
                  <c:v>3.49558117831583E-5</c:v>
                </c:pt>
                <c:pt idx="2309">
                  <c:v>4.65960322254019E-5</c:v>
                </c:pt>
                <c:pt idx="2310">
                  <c:v>3.49382387640873E-5</c:v>
                </c:pt>
                <c:pt idx="2311">
                  <c:v>9.31452148472903E-5</c:v>
                </c:pt>
                <c:pt idx="2312">
                  <c:v>3.49206745793608E-5</c:v>
                </c:pt>
                <c:pt idx="2313">
                  <c:v>5.81864929975253E-5</c:v>
                </c:pt>
                <c:pt idx="2314">
                  <c:v>4.65374922993707E-5</c:v>
                </c:pt>
                <c:pt idx="2315">
                  <c:v>6.97886897138546E-5</c:v>
                </c:pt>
                <c:pt idx="2316">
                  <c:v>0.0</c:v>
                </c:pt>
                <c:pt idx="2317">
                  <c:v>1.16256009128618E-5</c:v>
                </c:pt>
                <c:pt idx="2318">
                  <c:v>2.32453566578423E-5</c:v>
                </c:pt>
                <c:pt idx="2319">
                  <c:v>1.16197564796766E-5</c:v>
                </c:pt>
                <c:pt idx="2320">
                  <c:v>3.48505060949331E-5</c:v>
                </c:pt>
                <c:pt idx="2321">
                  <c:v>4.64556599384609E-5</c:v>
                </c:pt>
                <c:pt idx="2322">
                  <c:v>2.32219906768387E-5</c:v>
                </c:pt>
                <c:pt idx="2323">
                  <c:v>1.16080764262072E-5</c:v>
                </c:pt>
                <c:pt idx="2324">
                  <c:v>8.12361077343443E-5</c:v>
                </c:pt>
                <c:pt idx="2325">
                  <c:v>2.32044816058631E-5</c:v>
                </c:pt>
                <c:pt idx="2326">
                  <c:v>1.15993240915485E-5</c:v>
                </c:pt>
                <c:pt idx="2327">
                  <c:v>6.95784486802382E-5</c:v>
                </c:pt>
                <c:pt idx="2328">
                  <c:v>4.63739714730482E-5</c:v>
                </c:pt>
                <c:pt idx="2329">
                  <c:v>2.31811567120533E-5</c:v>
                </c:pt>
                <c:pt idx="2330">
                  <c:v>5.79383228823258E-5</c:v>
                </c:pt>
                <c:pt idx="2331">
                  <c:v>2.31695030588429E-5</c:v>
                </c:pt>
                <c:pt idx="2332">
                  <c:v>1.15818392146746E-5</c:v>
                </c:pt>
                <c:pt idx="2333">
                  <c:v>4.63157105283261E-5</c:v>
                </c:pt>
                <c:pt idx="2334">
                  <c:v>3.47280503442451E-5</c:v>
                </c:pt>
                <c:pt idx="2335">
                  <c:v>3.47193199875776E-5</c:v>
                </c:pt>
                <c:pt idx="2336">
                  <c:v>1.15701972752258E-5</c:v>
                </c:pt>
                <c:pt idx="2337">
                  <c:v>2.3134577238602E-5</c:v>
                </c:pt>
                <c:pt idx="2338">
                  <c:v>4.62575227784091E-5</c:v>
                </c:pt>
                <c:pt idx="2339">
                  <c:v>2.31229470018707E-5</c:v>
                </c:pt>
                <c:pt idx="2340">
                  <c:v>4.623426815245E-5</c:v>
                </c:pt>
                <c:pt idx="2341">
                  <c:v>2.3111322611892E-5</c:v>
                </c:pt>
                <c:pt idx="2342">
                  <c:v>2.31055126085225E-5</c:v>
                </c:pt>
                <c:pt idx="2343">
                  <c:v>2.30997040657416E-5</c:v>
                </c:pt>
                <c:pt idx="2344">
                  <c:v>2.30938969831616E-5</c:v>
                </c:pt>
                <c:pt idx="2345">
                  <c:v>2.30880913604725E-5</c:v>
                </c:pt>
                <c:pt idx="2346">
                  <c:v>5.7705717993153E-5</c:v>
                </c:pt>
                <c:pt idx="2347">
                  <c:v>5.76912112328837E-5</c:v>
                </c:pt>
                <c:pt idx="2348">
                  <c:v>5.76767081195352E-5</c:v>
                </c:pt>
                <c:pt idx="2349">
                  <c:v>0.0</c:v>
                </c:pt>
                <c:pt idx="2350">
                  <c:v>2.30590851319064E-5</c:v>
                </c:pt>
                <c:pt idx="2351">
                  <c:v>2.30532882606427E-5</c:v>
                </c:pt>
                <c:pt idx="2352">
                  <c:v>2.30474928466402E-5</c:v>
                </c:pt>
                <c:pt idx="2353">
                  <c:v>5.76042472239435E-5</c:v>
                </c:pt>
                <c:pt idx="2354">
                  <c:v>2.30359063890429E-5</c:v>
                </c:pt>
                <c:pt idx="2355">
                  <c:v>3.4545173017073E-5</c:v>
                </c:pt>
                <c:pt idx="2356">
                  <c:v>2.30243257562094E-5</c:v>
                </c:pt>
                <c:pt idx="2357">
                  <c:v>3.45278064347485E-5</c:v>
                </c:pt>
                <c:pt idx="2358">
                  <c:v>5.75318773630299E-5</c:v>
                </c:pt>
                <c:pt idx="2359">
                  <c:v>2.30069657219507E-5</c:v>
                </c:pt>
                <c:pt idx="2360">
                  <c:v>4.60023639061741E-5</c:v>
                </c:pt>
                <c:pt idx="2361">
                  <c:v>1.14976998191055E-5</c:v>
                </c:pt>
                <c:pt idx="2362">
                  <c:v>2.29896187769512E-5</c:v>
                </c:pt>
                <c:pt idx="2363">
                  <c:v>3.4475759053443E-5</c:v>
                </c:pt>
                <c:pt idx="2364">
                  <c:v>2.29780614138725E-5</c:v>
                </c:pt>
                <c:pt idx="2365">
                  <c:v>4.59445698226234E-5</c:v>
                </c:pt>
                <c:pt idx="2366">
                  <c:v>1.14832549304546E-5</c:v>
                </c:pt>
                <c:pt idx="2367">
                  <c:v>3.44411043934799E-5</c:v>
                </c:pt>
                <c:pt idx="2368">
                  <c:v>1.14774820575868E-5</c:v>
                </c:pt>
                <c:pt idx="2369">
                  <c:v>2.29491934190622E-5</c:v>
                </c:pt>
                <c:pt idx="2370">
                  <c:v>3.4415136260557E-5</c:v>
                </c:pt>
                <c:pt idx="2371">
                  <c:v>5.73441409467015E-5</c:v>
                </c:pt>
                <c:pt idx="2372">
                  <c:v>2.29318900335949E-5</c:v>
                </c:pt>
                <c:pt idx="2373">
                  <c:v>6.87783754145403E-5</c:v>
                </c:pt>
                <c:pt idx="2374">
                  <c:v>3.4380542537967E-5</c:v>
                </c:pt>
                <c:pt idx="2375">
                  <c:v>3.43718995420058E-5</c:v>
                </c:pt>
                <c:pt idx="2376">
                  <c:v>2.29088391458762E-5</c:v>
                </c:pt>
                <c:pt idx="2377">
                  <c:v>2.29030800452392E-5</c:v>
                </c:pt>
                <c:pt idx="2378">
                  <c:v>4.57946447848327E-5</c:v>
                </c:pt>
                <c:pt idx="2379">
                  <c:v>4.57831323739776E-5</c:v>
                </c:pt>
                <c:pt idx="2380">
                  <c:v>1.14429057143323E-5</c:v>
                </c:pt>
                <c:pt idx="2381">
                  <c:v>4.57601162339744E-5</c:v>
                </c:pt>
                <c:pt idx="2382">
                  <c:v>1.14371531258451E-5</c:v>
                </c:pt>
                <c:pt idx="2383">
                  <c:v>0.0</c:v>
                </c:pt>
                <c:pt idx="2384">
                  <c:v>5.71570171466037E-5</c:v>
                </c:pt>
                <c:pt idx="2385">
                  <c:v>3.42855889952138E-5</c:v>
                </c:pt>
                <c:pt idx="2386">
                  <c:v>9.1405252986221E-5</c:v>
                </c:pt>
                <c:pt idx="2387">
                  <c:v>4.56911372149498E-5</c:v>
                </c:pt>
                <c:pt idx="2388">
                  <c:v>3.42597381188404E-5</c:v>
                </c:pt>
                <c:pt idx="2389">
                  <c:v>3.42511254921484E-5</c:v>
                </c:pt>
                <c:pt idx="2390">
                  <c:v>5.70708583843436E-5</c:v>
                </c:pt>
                <c:pt idx="2391">
                  <c:v>7.98791157118398E-5</c:v>
                </c:pt>
                <c:pt idx="2392">
                  <c:v>3.42253006007938E-5</c:v>
                </c:pt>
                <c:pt idx="2393">
                  <c:v>4.56222621752103E-5</c:v>
                </c:pt>
                <c:pt idx="2394">
                  <c:v>2.28053965499972E-5</c:v>
                </c:pt>
                <c:pt idx="2395">
                  <c:v>4.5599326908039E-5</c:v>
                </c:pt>
                <c:pt idx="2396">
                  <c:v>3.41908976989413E-5</c:v>
                </c:pt>
                <c:pt idx="2397">
                  <c:v>2.27882015854565E-5</c:v>
                </c:pt>
                <c:pt idx="2398">
                  <c:v>3.41737092182315E-5</c:v>
                </c:pt>
                <c:pt idx="2399">
                  <c:v>3.41651182185156E-5</c:v>
                </c:pt>
                <c:pt idx="2400">
                  <c:v>0.0</c:v>
                </c:pt>
                <c:pt idx="2401">
                  <c:v>3.41479426976861E-5</c:v>
                </c:pt>
                <c:pt idx="2402">
                  <c:v>2.27595721169993E-5</c:v>
                </c:pt>
                <c:pt idx="2403">
                  <c:v>4.550770108182E-5</c:v>
                </c:pt>
                <c:pt idx="2404">
                  <c:v>6.82443912095527E-5</c:v>
                </c:pt>
                <c:pt idx="2405">
                  <c:v>5.68560292586464E-5</c:v>
                </c:pt>
                <c:pt idx="2406">
                  <c:v>3.41050416620359E-5</c:v>
                </c:pt>
                <c:pt idx="2407">
                  <c:v>5.68274465413556E-5</c:v>
                </c:pt>
                <c:pt idx="2408">
                  <c:v>1.13626321143191E-5</c:v>
                </c:pt>
                <c:pt idx="2409">
                  <c:v>5.67988781932368E-5</c:v>
                </c:pt>
                <c:pt idx="2410">
                  <c:v>9.08553590484988E-5</c:v>
                </c:pt>
                <c:pt idx="2411">
                  <c:v>2.27081296828026E-5</c:v>
                </c:pt>
                <c:pt idx="2412">
                  <c:v>1.13512105194647E-5</c:v>
                </c:pt>
                <c:pt idx="2413">
                  <c:v>0.0</c:v>
                </c:pt>
                <c:pt idx="2414">
                  <c:v>7.94185281965914E-5</c:v>
                </c:pt>
                <c:pt idx="2415">
                  <c:v>4.53706074330914E-5</c:v>
                </c:pt>
                <c:pt idx="2416">
                  <c:v>3.40194012164054E-5</c:v>
                </c:pt>
                <c:pt idx="2417">
                  <c:v>3.40108490085279E-5</c:v>
                </c:pt>
                <c:pt idx="2418">
                  <c:v>5.66704982510122E-5</c:v>
                </c:pt>
                <c:pt idx="2419">
                  <c:v>3.3993751042065E-5</c:v>
                </c:pt>
                <c:pt idx="2420">
                  <c:v>2.26568035216104E-5</c:v>
                </c:pt>
                <c:pt idx="2421">
                  <c:v>4.53022155614667E-5</c:v>
                </c:pt>
                <c:pt idx="2422">
                  <c:v>6.79362404151924E-5</c:v>
                </c:pt>
                <c:pt idx="2423">
                  <c:v>1.13198602971151E-5</c:v>
                </c:pt>
                <c:pt idx="2424">
                  <c:v>2.26340291478592E-5</c:v>
                </c:pt>
                <c:pt idx="2425">
                  <c:v>4.52566782645904E-5</c:v>
                </c:pt>
                <c:pt idx="2426">
                  <c:v>1.13113252735707E-5</c:v>
                </c:pt>
                <c:pt idx="2427">
                  <c:v>2.26169633920383E-5</c:v>
                </c:pt>
                <c:pt idx="2428">
                  <c:v>1.13056388333443E-5</c:v>
                </c:pt>
                <c:pt idx="2429">
                  <c:v>1.13027966853109E-5</c:v>
                </c:pt>
                <c:pt idx="2430">
                  <c:v>2.2599910503603E-5</c:v>
                </c:pt>
                <c:pt idx="2431">
                  <c:v>5.64855726629042E-5</c:v>
                </c:pt>
                <c:pt idx="2432">
                  <c:v>3.38828235825208E-5</c:v>
                </c:pt>
                <c:pt idx="2433">
                  <c:v>0.0</c:v>
                </c:pt>
                <c:pt idx="2434">
                  <c:v>2.2577193318091E-5</c:v>
                </c:pt>
                <c:pt idx="2435">
                  <c:v>6.77145527717624E-5</c:v>
                </c:pt>
                <c:pt idx="2436">
                  <c:v>5.64146082248007E-5</c:v>
                </c:pt>
                <c:pt idx="2437">
                  <c:v>4.51203408314636E-5</c:v>
                </c:pt>
                <c:pt idx="2438">
                  <c:v>3.38317484514968E-5</c:v>
                </c:pt>
                <c:pt idx="2439">
                  <c:v>6.764648683601E-5</c:v>
                </c:pt>
                <c:pt idx="2440">
                  <c:v>2.25431603484157E-5</c:v>
                </c:pt>
                <c:pt idx="2441">
                  <c:v>2.25374931765323E-5</c:v>
                </c:pt>
                <c:pt idx="2442">
                  <c:v>1.1265913714665E-5</c:v>
                </c:pt>
                <c:pt idx="2443">
                  <c:v>3.37892446596963E-5</c:v>
                </c:pt>
                <c:pt idx="2444">
                  <c:v>2.25205002075541E-5</c:v>
                </c:pt>
                <c:pt idx="2445">
                  <c:v>2.25148387322559E-5</c:v>
                </c:pt>
                <c:pt idx="2446">
                  <c:v>4.50183573604269E-5</c:v>
                </c:pt>
                <c:pt idx="2447">
                  <c:v>2.25035200510341E-5</c:v>
                </c:pt>
                <c:pt idx="2448">
                  <c:v>2.24978628444359E-5</c:v>
                </c:pt>
                <c:pt idx="2449">
                  <c:v>6.74766211798954E-5</c:v>
                </c:pt>
                <c:pt idx="2450">
                  <c:v>5.62163817433809E-5</c:v>
                </c:pt>
                <c:pt idx="2451">
                  <c:v>1.12404498780967E-5</c:v>
                </c:pt>
                <c:pt idx="2452">
                  <c:v>6.74257447083637E-5</c:v>
                </c:pt>
                <c:pt idx="2453">
                  <c:v>2.24695981368176E-5</c:v>
                </c:pt>
                <c:pt idx="2454">
                  <c:v>2.24639494578792E-5</c:v>
                </c:pt>
                <c:pt idx="2455">
                  <c:v>5.61457554975007E-5</c:v>
                </c:pt>
                <c:pt idx="2456">
                  <c:v>3.36789845396669E-5</c:v>
                </c:pt>
                <c:pt idx="2457">
                  <c:v>2.24470119398946E-5</c:v>
                </c:pt>
                <c:pt idx="2458">
                  <c:v>2.244136893896E-5</c:v>
                </c:pt>
                <c:pt idx="2459">
                  <c:v>4.48714547132647E-5</c:v>
                </c:pt>
                <c:pt idx="2460">
                  <c:v>1.12150435962792E-5</c:v>
                </c:pt>
                <c:pt idx="2461">
                  <c:v>4.48488968927447E-5</c:v>
                </c:pt>
                <c:pt idx="2462">
                  <c:v>3.36282166765819E-5</c:v>
                </c:pt>
                <c:pt idx="2463">
                  <c:v>5.60329380156302E-5</c:v>
                </c:pt>
                <c:pt idx="2464">
                  <c:v>3.36113110673997E-5</c:v>
                </c:pt>
                <c:pt idx="2465">
                  <c:v>3.36028614501724E-5</c:v>
                </c:pt>
                <c:pt idx="2466">
                  <c:v>4.47925519426958E-5</c:v>
                </c:pt>
                <c:pt idx="2467">
                  <c:v>5.5976614312639E-5</c:v>
                </c:pt>
                <c:pt idx="2468">
                  <c:v>1.11925084470672E-5</c:v>
                </c:pt>
                <c:pt idx="2469">
                  <c:v>4.47587789565616E-5</c:v>
                </c:pt>
                <c:pt idx="2470">
                  <c:v>0.0</c:v>
                </c:pt>
                <c:pt idx="2471">
                  <c:v>4.47362777804971E-5</c:v>
                </c:pt>
                <c:pt idx="2472">
                  <c:v>2.23625157173548E-5</c:v>
                </c:pt>
                <c:pt idx="2473">
                  <c:v>1.11784469790614E-5</c:v>
                </c:pt>
                <c:pt idx="2474">
                  <c:v>1.11756368060704E-5</c:v>
                </c:pt>
                <c:pt idx="2475">
                  <c:v>1.1172827339523E-5</c:v>
                </c:pt>
                <c:pt idx="2476">
                  <c:v>3.35100557378039E-5</c:v>
                </c:pt>
                <c:pt idx="2477">
                  <c:v>2.23344210502119E-5</c:v>
                </c:pt>
                <c:pt idx="2478">
                  <c:v>4.46576127075195E-5</c:v>
                </c:pt>
                <c:pt idx="2479">
                  <c:v>2.23231930687569E-5</c:v>
                </c:pt>
                <c:pt idx="2480">
                  <c:v>5.57939529872841E-5</c:v>
                </c:pt>
                <c:pt idx="2481">
                  <c:v>3.3467956097748E-5</c:v>
                </c:pt>
                <c:pt idx="2482">
                  <c:v>4.46127233584211E-5</c:v>
                </c:pt>
                <c:pt idx="2483">
                  <c:v>2.23007540366154E-5</c:v>
                </c:pt>
                <c:pt idx="2484">
                  <c:v>2.22951478037697E-5</c:v>
                </c:pt>
                <c:pt idx="2485">
                  <c:v>3.34343144704502E-5</c:v>
                </c:pt>
                <c:pt idx="2486">
                  <c:v>0.0</c:v>
                </c:pt>
                <c:pt idx="2487">
                  <c:v>1.11391687799868E-5</c:v>
                </c:pt>
                <c:pt idx="2488">
                  <c:v>5.56818424061084E-5</c:v>
                </c:pt>
                <c:pt idx="2489">
                  <c:v>5.56678444321165E-5</c:v>
                </c:pt>
                <c:pt idx="2490">
                  <c:v>2.2261539990871E-5</c:v>
                </c:pt>
                <c:pt idx="2491">
                  <c:v>1.11279718080543E-5</c:v>
                </c:pt>
                <c:pt idx="2492">
                  <c:v>2.22503486482474E-5</c:v>
                </c:pt>
                <c:pt idx="2493">
                  <c:v>6.67342652606756E-5</c:v>
                </c:pt>
                <c:pt idx="2494">
                  <c:v>4.44783258635086E-5</c:v>
                </c:pt>
                <c:pt idx="2495">
                  <c:v>3.33503582736052E-5</c:v>
                </c:pt>
                <c:pt idx="2496">
                  <c:v>0.0</c:v>
                </c:pt>
                <c:pt idx="2497">
                  <c:v>1.11111974498908E-5</c:v>
                </c:pt>
                <c:pt idx="2498">
                  <c:v>3.33252125487068E-5</c:v>
                </c:pt>
                <c:pt idx="2499">
                  <c:v>1.11056116181074E-5</c:v>
                </c:pt>
                <c:pt idx="2500">
                  <c:v>2.22056395107016E-5</c:v>
                </c:pt>
                <c:pt idx="2501">
                  <c:v>5.55001429721774E-5</c:v>
                </c:pt>
                <c:pt idx="2502">
                  <c:v>2.21944762704244E-5</c:v>
                </c:pt>
                <c:pt idx="2503">
                  <c:v>1.10944483774723E-5</c:v>
                </c:pt>
                <c:pt idx="2504">
                  <c:v>2.21833186421331E-5</c:v>
                </c:pt>
                <c:pt idx="2505">
                  <c:v>6.65332257948263E-5</c:v>
                </c:pt>
                <c:pt idx="2506">
                  <c:v>3.32582499345214E-5</c:v>
                </c:pt>
                <c:pt idx="2507">
                  <c:v>1.1083296358014E-5</c:v>
                </c:pt>
                <c:pt idx="2508">
                  <c:v>2.21610202102576E-5</c:v>
                </c:pt>
                <c:pt idx="2509">
                  <c:v>3.32331736580724E-5</c:v>
                </c:pt>
                <c:pt idx="2510">
                  <c:v>0.0</c:v>
                </c:pt>
                <c:pt idx="2511">
                  <c:v>4.42886221937261E-5</c:v>
                </c:pt>
                <c:pt idx="2512">
                  <c:v>4.42774883850869E-5</c:v>
                </c:pt>
                <c:pt idx="2513">
                  <c:v>0.0</c:v>
                </c:pt>
                <c:pt idx="2514">
                  <c:v>2.21276145819317E-5</c:v>
                </c:pt>
                <c:pt idx="2515">
                  <c:v>4.42441037499273E-5</c:v>
                </c:pt>
                <c:pt idx="2516">
                  <c:v>1.10582452832106E-5</c:v>
                </c:pt>
                <c:pt idx="2517">
                  <c:v>4.4221861311874E-5</c:v>
                </c:pt>
                <c:pt idx="2518">
                  <c:v>4.42107442863594E-5</c:v>
                </c:pt>
                <c:pt idx="2519">
                  <c:v>3.31497225416736E-5</c:v>
                </c:pt>
                <c:pt idx="2520">
                  <c:v>2.20942593094021E-5</c:v>
                </c:pt>
                <c:pt idx="2521">
                  <c:v>2.20887049876842E-5</c:v>
                </c:pt>
                <c:pt idx="2522">
                  <c:v>4.41663041245953E-5</c:v>
                </c:pt>
                <c:pt idx="2523">
                  <c:v>1.10388002664205E-5</c:v>
                </c:pt>
                <c:pt idx="2524">
                  <c:v>2.20720503990075E-5</c:v>
                </c:pt>
                <c:pt idx="2525">
                  <c:v>2.2066501660443E-5</c:v>
                </c:pt>
                <c:pt idx="2526">
                  <c:v>3.30914314751729E-5</c:v>
                </c:pt>
                <c:pt idx="2527">
                  <c:v>4.41108167353417E-5</c:v>
                </c:pt>
                <c:pt idx="2528">
                  <c:v>5.512465953192E-5</c:v>
                </c:pt>
                <c:pt idx="2529">
                  <c:v>4.4088641303464E-5</c:v>
                </c:pt>
                <c:pt idx="2530">
                  <c:v>2.20387788842097E-5</c:v>
                </c:pt>
                <c:pt idx="2531">
                  <c:v>0.0</c:v>
                </c:pt>
                <c:pt idx="2532">
                  <c:v>7.70969483489089E-5</c:v>
                </c:pt>
                <c:pt idx="2533">
                  <c:v>4.4044323878277E-5</c:v>
                </c:pt>
                <c:pt idx="2534">
                  <c:v>3.30249386131984E-5</c:v>
                </c:pt>
                <c:pt idx="2535">
                  <c:v>4.40221818737544E-5</c:v>
                </c:pt>
                <c:pt idx="2536">
                  <c:v>4.40111150460893E-5</c:v>
                </c:pt>
                <c:pt idx="2537">
                  <c:v>5.50000637506192E-5</c:v>
                </c:pt>
                <c:pt idx="2538">
                  <c:v>4.39889897363161E-5</c:v>
                </c:pt>
                <c:pt idx="2539">
                  <c:v>7.69613796925262E-5</c:v>
                </c:pt>
                <c:pt idx="2540">
                  <c:v>7.69420322115153E-5</c:v>
                </c:pt>
                <c:pt idx="2541">
                  <c:v>1.09889556563274E-5</c:v>
                </c:pt>
                <c:pt idx="2542">
                  <c:v>3.29585793598576E-5</c:v>
                </c:pt>
                <c:pt idx="2543">
                  <c:v>4.39337251122145E-5</c:v>
                </c:pt>
                <c:pt idx="2544">
                  <c:v>1.09806701304728E-5</c:v>
                </c:pt>
                <c:pt idx="2545">
                  <c:v>2.19558193540115E-5</c:v>
                </c:pt>
                <c:pt idx="2546">
                  <c:v>2.19502998350013E-5</c:v>
                </c:pt>
                <c:pt idx="2547">
                  <c:v>4.388956340713E-5</c:v>
                </c:pt>
                <c:pt idx="2548">
                  <c:v>1.09696324796588E-5</c:v>
                </c:pt>
                <c:pt idx="2549">
                  <c:v>6.5801248805904E-5</c:v>
                </c:pt>
                <c:pt idx="2550">
                  <c:v>1.09641178155657E-5</c:v>
                </c:pt>
                <c:pt idx="2551">
                  <c:v>3.28840845696353E-5</c:v>
                </c:pt>
                <c:pt idx="2552">
                  <c:v>3.28758177713828E-5</c:v>
                </c:pt>
                <c:pt idx="2553">
                  <c:v>2.19117020341842E-5</c:v>
                </c:pt>
                <c:pt idx="2554">
                  <c:v>6.57185808177943E-5</c:v>
                </c:pt>
                <c:pt idx="2555">
                  <c:v>3.28510298436702E-5</c:v>
                </c:pt>
                <c:pt idx="2556">
                  <c:v>4.37903618067636E-5</c:v>
                </c:pt>
                <c:pt idx="2557">
                  <c:v>4.37793532567995E-5</c:v>
                </c:pt>
                <c:pt idx="2558">
                  <c:v>3.28262606057114E-5</c:v>
                </c:pt>
                <c:pt idx="2559">
                  <c:v>3.28180083439035E-5</c:v>
                </c:pt>
                <c:pt idx="2560">
                  <c:v>2.18731721044593E-5</c:v>
                </c:pt>
                <c:pt idx="2561">
                  <c:v>1.09338366811474E-5</c:v>
                </c:pt>
                <c:pt idx="2562">
                  <c:v>3.27932640037635E-5</c:v>
                </c:pt>
                <c:pt idx="2563">
                  <c:v>0.0</c:v>
                </c:pt>
                <c:pt idx="2564">
                  <c:v>1.09255927142615E-5</c:v>
                </c:pt>
                <c:pt idx="2565">
                  <c:v>1.09228461068317E-5</c:v>
                </c:pt>
                <c:pt idx="2566">
                  <c:v>1.09201001898627E-5</c:v>
                </c:pt>
                <c:pt idx="2567">
                  <c:v>3.27520648896299E-5</c:v>
                </c:pt>
                <c:pt idx="2568">
                  <c:v>1.0914610426683E-5</c:v>
                </c:pt>
                <c:pt idx="2569">
                  <c:v>4.36474663204122E-5</c:v>
                </c:pt>
                <c:pt idx="2570">
                  <c:v>7.63638639632403E-5</c:v>
                </c:pt>
                <c:pt idx="2571">
                  <c:v>0.0</c:v>
                </c:pt>
                <c:pt idx="2572">
                  <c:v>4.36145567135368E-5</c:v>
                </c:pt>
                <c:pt idx="2573">
                  <c:v>3.27026942696573E-5</c:v>
                </c:pt>
                <c:pt idx="2574">
                  <c:v>4.35926307619494E-5</c:v>
                </c:pt>
                <c:pt idx="2575">
                  <c:v>3.26862539400146E-5</c:v>
                </c:pt>
                <c:pt idx="2576">
                  <c:v>2.17853579165086E-5</c:v>
                </c:pt>
                <c:pt idx="2577">
                  <c:v>3.26698218752415E-5</c:v>
                </c:pt>
                <c:pt idx="2578">
                  <c:v>4.35488119211985E-5</c:v>
                </c:pt>
                <c:pt idx="2579">
                  <c:v>4.3537864094935E-5</c:v>
                </c:pt>
                <c:pt idx="2580">
                  <c:v>1.08817297552337E-5</c:v>
                </c:pt>
                <c:pt idx="2581">
                  <c:v>2.17579883491857E-5</c:v>
                </c:pt>
                <c:pt idx="2582">
                  <c:v>2.17525185633361E-5</c:v>
                </c:pt>
                <c:pt idx="2583">
                  <c:v>3.26205752287934E-5</c:v>
                </c:pt>
                <c:pt idx="2584">
                  <c:v>3.26123746746651E-5</c:v>
                </c:pt>
                <c:pt idx="2585">
                  <c:v>7.60764110915365E-5</c:v>
                </c:pt>
                <c:pt idx="2586">
                  <c:v>6.5191959501123E-5</c:v>
                </c:pt>
                <c:pt idx="2587">
                  <c:v>4.34503805060526E-5</c:v>
                </c:pt>
                <c:pt idx="2588">
                  <c:v>3.25795930685237E-5</c:v>
                </c:pt>
                <c:pt idx="2589">
                  <c:v>2.1714268544644E-5</c:v>
                </c:pt>
                <c:pt idx="2590">
                  <c:v>0.0</c:v>
                </c:pt>
                <c:pt idx="2591">
                  <c:v>5.42583808171484E-5</c:v>
                </c:pt>
                <c:pt idx="2592">
                  <c:v>4.33957925521221E-5</c:v>
                </c:pt>
                <c:pt idx="2593">
                  <c:v>1.08462207984327E-5</c:v>
                </c:pt>
                <c:pt idx="2594">
                  <c:v>3.25304824334133E-5</c:v>
                </c:pt>
                <c:pt idx="2595">
                  <c:v>1.08407681759576E-5</c:v>
                </c:pt>
                <c:pt idx="2596">
                  <c:v>1.08380428927501E-5</c:v>
                </c:pt>
                <c:pt idx="2597">
                  <c:v>2.16706365892871E-5</c:v>
                </c:pt>
                <c:pt idx="2598">
                  <c:v>1.08325943814846E-5</c:v>
                </c:pt>
                <c:pt idx="2599">
                  <c:v>5.41493557654845E-5</c:v>
                </c:pt>
                <c:pt idx="2600">
                  <c:v>6.49628916557929E-5</c:v>
                </c:pt>
                <c:pt idx="2601">
                  <c:v>2.16488534998626E-5</c:v>
                </c:pt>
                <c:pt idx="2602">
                  <c:v>3.24651167244892E-5</c:v>
                </c:pt>
                <c:pt idx="2603">
                  <c:v>5.40949254189498E-5</c:v>
                </c:pt>
                <c:pt idx="2604">
                  <c:v>4.32650611067036E-5</c:v>
                </c:pt>
                <c:pt idx="2605">
                  <c:v>3.24406384598678E-5</c:v>
                </c:pt>
                <c:pt idx="2606">
                  <c:v>1.08108277134657E-5</c:v>
                </c:pt>
                <c:pt idx="2607">
                  <c:v>1.08081099570525E-5</c:v>
                </c:pt>
                <c:pt idx="2608">
                  <c:v>4.32215715354063E-5</c:v>
                </c:pt>
                <c:pt idx="2609">
                  <c:v>2.16053529874091E-5</c:v>
                </c:pt>
                <c:pt idx="2610">
                  <c:v>2.15999215728611E-5</c:v>
                </c:pt>
                <c:pt idx="2611">
                  <c:v>5.39862288093289E-5</c:v>
                </c:pt>
                <c:pt idx="2612">
                  <c:v>3.23835942595224E-5</c:v>
                </c:pt>
                <c:pt idx="2613">
                  <c:v>2.15836355203501E-5</c:v>
                </c:pt>
                <c:pt idx="2614">
                  <c:v>2.15782095654211E-5</c:v>
                </c:pt>
                <c:pt idx="2615">
                  <c:v>4.31455699490226E-5</c:v>
                </c:pt>
                <c:pt idx="2616">
                  <c:v>1.07836808736525E-5</c:v>
                </c:pt>
                <c:pt idx="2617">
                  <c:v>0.0</c:v>
                </c:pt>
                <c:pt idx="2618">
                  <c:v>2.15565193826177E-5</c:v>
                </c:pt>
                <c:pt idx="2619">
                  <c:v>2.1551100244495E-5</c:v>
                </c:pt>
                <c:pt idx="2620">
                  <c:v>7.54098886402622E-5</c:v>
                </c:pt>
                <c:pt idx="2621">
                  <c:v>1.0770133027401E-5</c:v>
                </c:pt>
                <c:pt idx="2622">
                  <c:v>3.23022765039033E-5</c:v>
                </c:pt>
                <c:pt idx="2623">
                  <c:v>1.07647186558495E-5</c:v>
                </c:pt>
                <c:pt idx="2624">
                  <c:v>0.0</c:v>
                </c:pt>
                <c:pt idx="2625">
                  <c:v>3.22779210186357E-5</c:v>
                </c:pt>
                <c:pt idx="2626">
                  <c:v>2.15132044033901E-5</c:v>
                </c:pt>
                <c:pt idx="2627">
                  <c:v>4.30155923085465E-5</c:v>
                </c:pt>
                <c:pt idx="2628">
                  <c:v>2.15023892647371E-5</c:v>
                </c:pt>
                <c:pt idx="2629">
                  <c:v>3.22454756017024E-5</c:v>
                </c:pt>
                <c:pt idx="2630">
                  <c:v>6.44747386893255E-5</c:v>
                </c:pt>
                <c:pt idx="2631">
                  <c:v>5.37154418756938E-5</c:v>
                </c:pt>
                <c:pt idx="2632">
                  <c:v>1.07403876478647E-5</c:v>
                </c:pt>
                <c:pt idx="2633">
                  <c:v>2.1475375199017E-5</c:v>
                </c:pt>
                <c:pt idx="2634">
                  <c:v>2.14699764598725E-5</c:v>
                </c:pt>
                <c:pt idx="2635">
                  <c:v>2.14645790778938E-5</c:v>
                </c:pt>
                <c:pt idx="2636">
                  <c:v>5.36479576320609E-5</c:v>
                </c:pt>
                <c:pt idx="2637">
                  <c:v>4.29075767684808E-5</c:v>
                </c:pt>
                <c:pt idx="2638">
                  <c:v>4.28967901436819E-5</c:v>
                </c:pt>
                <c:pt idx="2639">
                  <c:v>4.2886006230539E-5</c:v>
                </c:pt>
                <c:pt idx="2640">
                  <c:v>1.07188062571016E-5</c:v>
                </c:pt>
                <c:pt idx="2641">
                  <c:v>1.07161116341428E-5</c:v>
                </c:pt>
                <c:pt idx="2642">
                  <c:v>2.14268353771834E-5</c:v>
                </c:pt>
                <c:pt idx="2643">
                  <c:v>3.21321732608442E-5</c:v>
                </c:pt>
                <c:pt idx="2644">
                  <c:v>1.07080318290341E-5</c:v>
                </c:pt>
                <c:pt idx="2645">
                  <c:v>1.07053399146776E-5</c:v>
                </c:pt>
                <c:pt idx="2646">
                  <c:v>1.0702648677051E-5</c:v>
                </c:pt>
                <c:pt idx="2647">
                  <c:v>3.20998743479802E-5</c:v>
                </c:pt>
                <c:pt idx="2648">
                  <c:v>5.34863411564977E-5</c:v>
                </c:pt>
                <c:pt idx="2649">
                  <c:v>2.13891580456619E-5</c:v>
                </c:pt>
                <c:pt idx="2650">
                  <c:v>5.3459452452079E-5</c:v>
                </c:pt>
                <c:pt idx="2651">
                  <c:v>1.06892026338549E-5</c:v>
                </c:pt>
                <c:pt idx="2652">
                  <c:v>2.13730309060526E-5</c:v>
                </c:pt>
                <c:pt idx="2653">
                  <c:v>2.13676578954289E-5</c:v>
                </c:pt>
                <c:pt idx="2654">
                  <c:v>4.27245724711241E-5</c:v>
                </c:pt>
                <c:pt idx="2655">
                  <c:v>4.27138318521308E-5</c:v>
                </c:pt>
                <c:pt idx="2656">
                  <c:v>4.27030939332812E-5</c:v>
                </c:pt>
                <c:pt idx="2657">
                  <c:v>1.06730896784617E-5</c:v>
                </c:pt>
                <c:pt idx="2658">
                  <c:v>2.13408130965715E-5</c:v>
                </c:pt>
                <c:pt idx="2659">
                  <c:v>1.06677240926381E-5</c:v>
                </c:pt>
                <c:pt idx="2660">
                  <c:v>2.13300846226518E-5</c:v>
                </c:pt>
                <c:pt idx="2661">
                  <c:v>4.26494448168014E-5</c:v>
                </c:pt>
                <c:pt idx="2662">
                  <c:v>3.19790423132391E-5</c:v>
                </c:pt>
                <c:pt idx="2663">
                  <c:v>5.3285005059022E-5</c:v>
                </c:pt>
                <c:pt idx="2664">
                  <c:v>5.32716096309918E-5</c:v>
                </c:pt>
                <c:pt idx="2665">
                  <c:v>4.26065740563427E-5</c:v>
                </c:pt>
                <c:pt idx="2666">
                  <c:v>1.0648965775307E-5</c:v>
                </c:pt>
                <c:pt idx="2667">
                  <c:v>2.1292577419406E-5</c:v>
                </c:pt>
                <c:pt idx="2668">
                  <c:v>1.06436123170761E-5</c:v>
                </c:pt>
                <c:pt idx="2669">
                  <c:v>2.1281873194567E-5</c:v>
                </c:pt>
                <c:pt idx="2670">
                  <c:v>2.12765231002669E-5</c:v>
                </c:pt>
                <c:pt idx="2671">
                  <c:v>9.57202845793001E-5</c:v>
                </c:pt>
                <c:pt idx="2672">
                  <c:v>1.06329134731467E-5</c:v>
                </c:pt>
                <c:pt idx="2673">
                  <c:v>2.12604808858973E-5</c:v>
                </c:pt>
                <c:pt idx="2674">
                  <c:v>5.31378404237057E-5</c:v>
                </c:pt>
                <c:pt idx="2675">
                  <c:v>1.06248963983274E-5</c:v>
                </c:pt>
                <c:pt idx="2676">
                  <c:v>3.18666761507117E-5</c:v>
                </c:pt>
                <c:pt idx="2677">
                  <c:v>0.0</c:v>
                </c:pt>
                <c:pt idx="2678">
                  <c:v>0.0</c:v>
                </c:pt>
                <c:pt idx="2679">
                  <c:v>3.18426491023172E-5</c:v>
                </c:pt>
                <c:pt idx="2680">
                  <c:v>2.12230960751027E-5</c:v>
                </c:pt>
                <c:pt idx="2681">
                  <c:v>6.3653282270715E-5</c:v>
                </c:pt>
                <c:pt idx="2682">
                  <c:v>8.48497071200068E-5</c:v>
                </c:pt>
                <c:pt idx="2683">
                  <c:v>2.12070941439786E-5</c:v>
                </c:pt>
                <c:pt idx="2684">
                  <c:v>2.12017628485636E-5</c:v>
                </c:pt>
                <c:pt idx="2685">
                  <c:v>1.05982164466931E-5</c:v>
                </c:pt>
                <c:pt idx="2686">
                  <c:v>2.11911042781095E-5</c:v>
                </c:pt>
                <c:pt idx="2687">
                  <c:v>3.17786655036432E-5</c:v>
                </c:pt>
                <c:pt idx="2688">
                  <c:v>4.23609021318838E-5</c:v>
                </c:pt>
                <c:pt idx="2689">
                  <c:v>3.17626897025984E-5</c:v>
                </c:pt>
                <c:pt idx="2690">
                  <c:v>0.0</c:v>
                </c:pt>
                <c:pt idx="2691">
                  <c:v>6.3493443865809E-5</c:v>
                </c:pt>
                <c:pt idx="2692">
                  <c:v>1.05795803528604E-5</c:v>
                </c:pt>
                <c:pt idx="2693">
                  <c:v>0.0</c:v>
                </c:pt>
                <c:pt idx="2694">
                  <c:v>2.11485235522635E-5</c:v>
                </c:pt>
                <c:pt idx="2695">
                  <c:v>3.17148104715416E-5</c:v>
                </c:pt>
                <c:pt idx="2696">
                  <c:v>7.39826211121128E-5</c:v>
                </c:pt>
                <c:pt idx="2697">
                  <c:v>8.45303113914112E-5</c:v>
                </c:pt>
                <c:pt idx="2698">
                  <c:v>1.05636326426053E-5</c:v>
                </c:pt>
                <c:pt idx="2699">
                  <c:v>2.11219540581533E-5</c:v>
                </c:pt>
                <c:pt idx="2700">
                  <c:v>2.11166441662489E-5</c:v>
                </c:pt>
                <c:pt idx="2701">
                  <c:v>0.0</c:v>
                </c:pt>
                <c:pt idx="2702">
                  <c:v>3.16590425801476E-5</c:v>
                </c:pt>
                <c:pt idx="2703">
                  <c:v>1.05503612492313E-5</c:v>
                </c:pt>
                <c:pt idx="2704">
                  <c:v>5.27385448600724E-5</c:v>
                </c:pt>
                <c:pt idx="2705">
                  <c:v>0.0</c:v>
                </c:pt>
                <c:pt idx="2706">
                  <c:v>2.10848128353886E-5</c:v>
                </c:pt>
                <c:pt idx="2707">
                  <c:v>1.05397561402679E-5</c:v>
                </c:pt>
                <c:pt idx="2708">
                  <c:v>2.10742130581626E-5</c:v>
                </c:pt>
                <c:pt idx="2709">
                  <c:v>4.21378303360216E-5</c:v>
                </c:pt>
                <c:pt idx="2710">
                  <c:v>2.1063618609672E-5</c:v>
                </c:pt>
                <c:pt idx="2711">
                  <c:v>4.21166467657334E-5</c:v>
                </c:pt>
                <c:pt idx="2712">
                  <c:v>2.10530294872299E-5</c:v>
                </c:pt>
                <c:pt idx="2713">
                  <c:v>2.10477369224394E-5</c:v>
                </c:pt>
                <c:pt idx="2714">
                  <c:v>2.10424456881736E-5</c:v>
                </c:pt>
                <c:pt idx="2715">
                  <c:v>2.10371557840462E-5</c:v>
                </c:pt>
                <c:pt idx="2716">
                  <c:v>1.05159336049001E-5</c:v>
                </c:pt>
                <c:pt idx="2717">
                  <c:v>2.10265799650282E-5</c:v>
                </c:pt>
                <c:pt idx="2718">
                  <c:v>1.05106470247154E-5</c:v>
                </c:pt>
                <c:pt idx="2719">
                  <c:v>2.10160094626974E-5</c:v>
                </c:pt>
                <c:pt idx="2720">
                  <c:v>2.10107262044429E-5</c:v>
                </c:pt>
                <c:pt idx="2721">
                  <c:v>3.15081664115362E-5</c:v>
                </c:pt>
                <c:pt idx="2722">
                  <c:v>2.10001636721204E-5</c:v>
                </c:pt>
                <c:pt idx="2723">
                  <c:v>2.09948843973792E-5</c:v>
                </c:pt>
                <c:pt idx="2724">
                  <c:v>7.34636225743108E-5</c:v>
                </c:pt>
                <c:pt idx="2725">
                  <c:v>3.14764947435918E-5</c:v>
                </c:pt>
                <c:pt idx="2726">
                  <c:v>3.14685818022185E-5</c:v>
                </c:pt>
                <c:pt idx="2727">
                  <c:v>2.09737805667474E-5</c:v>
                </c:pt>
                <c:pt idx="2728">
                  <c:v>2.09685079245147E-5</c:v>
                </c:pt>
                <c:pt idx="2729">
                  <c:v>1.04816183038868E-5</c:v>
                </c:pt>
                <c:pt idx="2730">
                  <c:v>4.19159332324099E-5</c:v>
                </c:pt>
                <c:pt idx="2731">
                  <c:v>1.04763489747341E-5</c:v>
                </c:pt>
                <c:pt idx="2732">
                  <c:v>3.14211459108346E-5</c:v>
                </c:pt>
                <c:pt idx="2733">
                  <c:v>4.18843291783018E-5</c:v>
                </c:pt>
                <c:pt idx="2734">
                  <c:v>2.0936899894933E-5</c:v>
                </c:pt>
                <c:pt idx="2735">
                  <c:v>1.04658182620989E-5</c:v>
                </c:pt>
                <c:pt idx="2736">
                  <c:v>4.18527489532963E-5</c:v>
                </c:pt>
                <c:pt idx="2737">
                  <c:v>2.0921113751913E-5</c:v>
                </c:pt>
                <c:pt idx="2738">
                  <c:v>2.09158543496848E-5</c:v>
                </c:pt>
                <c:pt idx="2739">
                  <c:v>2.09105962696564E-5</c:v>
                </c:pt>
                <c:pt idx="2740">
                  <c:v>4.1810679022872E-5</c:v>
                </c:pt>
                <c:pt idx="2741">
                  <c:v>3.13501261121384E-5</c:v>
                </c:pt>
                <c:pt idx="2742">
                  <c:v>3.1342244938819E-5</c:v>
                </c:pt>
                <c:pt idx="2743">
                  <c:v>2.08895771645329E-5</c:v>
                </c:pt>
                <c:pt idx="2744">
                  <c:v>2.08843256903708E-5</c:v>
                </c:pt>
                <c:pt idx="2745">
                  <c:v>1.04395377681837E-5</c:v>
                </c:pt>
                <c:pt idx="2746">
                  <c:v>1.04369133511187E-5</c:v>
                </c:pt>
                <c:pt idx="2747">
                  <c:v>5.21714479690029E-5</c:v>
                </c:pt>
                <c:pt idx="2748">
                  <c:v>2.08633329921527E-5</c:v>
                </c:pt>
                <c:pt idx="2749">
                  <c:v>0.0</c:v>
                </c:pt>
                <c:pt idx="2750">
                  <c:v>6.25585336724734E-5</c:v>
                </c:pt>
                <c:pt idx="2751">
                  <c:v>3.12714034764058E-5</c:v>
                </c:pt>
                <c:pt idx="2752">
                  <c:v>2.08423613955667E-5</c:v>
                </c:pt>
                <c:pt idx="2753">
                  <c:v>4.16742435821699E-5</c:v>
                </c:pt>
                <c:pt idx="2754">
                  <c:v>2.08318835037697E-5</c:v>
                </c:pt>
                <c:pt idx="2755">
                  <c:v>0.0</c:v>
                </c:pt>
                <c:pt idx="2756">
                  <c:v>2.08214108794404E-5</c:v>
                </c:pt>
                <c:pt idx="2757">
                  <c:v>3.12242648125526E-5</c:v>
                </c:pt>
                <c:pt idx="2758">
                  <c:v>1.04054717599399E-5</c:v>
                </c:pt>
                <c:pt idx="2759">
                  <c:v>2.08057118135865E-5</c:v>
                </c:pt>
                <c:pt idx="2760">
                  <c:v>5.20012035562421E-5</c:v>
                </c:pt>
                <c:pt idx="2761">
                  <c:v>2.07952523462964E-5</c:v>
                </c:pt>
                <c:pt idx="2762">
                  <c:v>6.2370073753919E-5</c:v>
                </c:pt>
                <c:pt idx="2763">
                  <c:v>2.07847981371916E-5</c:v>
                </c:pt>
                <c:pt idx="2764">
                  <c:v>1.03897865018192E-5</c:v>
                </c:pt>
                <c:pt idx="2765">
                  <c:v>5.19358729591136E-5</c:v>
                </c:pt>
                <c:pt idx="2766">
                  <c:v>0.0</c:v>
                </c:pt>
                <c:pt idx="2767">
                  <c:v>0.0</c:v>
                </c:pt>
                <c:pt idx="2768">
                  <c:v>2.07586856016945E-5</c:v>
                </c:pt>
                <c:pt idx="2769">
                  <c:v>2.07534670326308E-5</c:v>
                </c:pt>
                <c:pt idx="2770">
                  <c:v>1.03741248877284E-5</c:v>
                </c:pt>
                <c:pt idx="2771">
                  <c:v>2.07430338298804E-5</c:v>
                </c:pt>
                <c:pt idx="2772">
                  <c:v>4.14756383910741E-5</c:v>
                </c:pt>
                <c:pt idx="2773">
                  <c:v>1.03663029360623E-5</c:v>
                </c:pt>
                <c:pt idx="2774">
                  <c:v>4.14547877186202E-5</c:v>
                </c:pt>
                <c:pt idx="2775">
                  <c:v>0.0</c:v>
                </c:pt>
                <c:pt idx="2776">
                  <c:v>2.07169737640909E-5</c:v>
                </c:pt>
                <c:pt idx="2777">
                  <c:v>9.32029455645942E-5</c:v>
                </c:pt>
                <c:pt idx="2778">
                  <c:v>6.21196767217474E-5</c:v>
                </c:pt>
                <c:pt idx="2779">
                  <c:v>0.0</c:v>
                </c:pt>
                <c:pt idx="2780">
                  <c:v>3.10442239292823E-5</c:v>
                </c:pt>
                <c:pt idx="2781">
                  <c:v>3.10364196574303E-5</c:v>
                </c:pt>
                <c:pt idx="2782">
                  <c:v>1.03428724491519E-5</c:v>
                </c:pt>
                <c:pt idx="2783">
                  <c:v>2.0680544665928E-5</c:v>
                </c:pt>
                <c:pt idx="2784">
                  <c:v>3.10130186113509E-5</c:v>
                </c:pt>
                <c:pt idx="2785">
                  <c:v>3.10052221841648E-5</c:v>
                </c:pt>
                <c:pt idx="2786">
                  <c:v>1.03324759056796E-5</c:v>
                </c:pt>
                <c:pt idx="2787">
                  <c:v>2.06597568062141E-5</c:v>
                </c:pt>
                <c:pt idx="2788">
                  <c:v>4.13091262141243E-5</c:v>
                </c:pt>
                <c:pt idx="2789">
                  <c:v>3.09740560703284E-5</c:v>
                </c:pt>
                <c:pt idx="2790">
                  <c:v>1.03220898126924E-5</c:v>
                </c:pt>
                <c:pt idx="2791">
                  <c:v>5.1597474605548E-5</c:v>
                </c:pt>
                <c:pt idx="2792">
                  <c:v>0.0</c:v>
                </c:pt>
                <c:pt idx="2793">
                  <c:v>2.06286141895424E-5</c:v>
                </c:pt>
                <c:pt idx="2794">
                  <c:v>2.0623428319423E-5</c:v>
                </c:pt>
                <c:pt idx="2795">
                  <c:v>1.03091218764673E-5</c:v>
                </c:pt>
                <c:pt idx="2796">
                  <c:v>5.15326512246006E-5</c:v>
                </c:pt>
                <c:pt idx="2797">
                  <c:v>1.03039392648797E-5</c:v>
                </c:pt>
                <c:pt idx="2798">
                  <c:v>4.12053957448077E-5</c:v>
                </c:pt>
                <c:pt idx="2799">
                  <c:v>2.05975185174243E-5</c:v>
                </c:pt>
                <c:pt idx="2800">
                  <c:v>1.02961702322356E-5</c:v>
                </c:pt>
                <c:pt idx="2801">
                  <c:v>2.05871637132573E-5</c:v>
                </c:pt>
                <c:pt idx="2802">
                  <c:v>2.05819882634436E-5</c:v>
                </c:pt>
                <c:pt idx="2803">
                  <c:v>3.08652211720067E-5</c:v>
                </c:pt>
                <c:pt idx="2804">
                  <c:v>4.11432825333057E-5</c:v>
                </c:pt>
                <c:pt idx="2805">
                  <c:v>3.08497045785757E-5</c:v>
                </c:pt>
                <c:pt idx="2806">
                  <c:v>2.05612994715362E-5</c:v>
                </c:pt>
                <c:pt idx="2807">
                  <c:v>5.13903263094049E-5</c:v>
                </c:pt>
                <c:pt idx="2808">
                  <c:v>0.0</c:v>
                </c:pt>
                <c:pt idx="2809">
                  <c:v>0.0</c:v>
                </c:pt>
                <c:pt idx="2810">
                  <c:v>2.05406314757693E-5</c:v>
                </c:pt>
                <c:pt idx="2811">
                  <c:v>0.0</c:v>
                </c:pt>
                <c:pt idx="2812">
                  <c:v>3.07954579048865E-5</c:v>
                </c:pt>
                <c:pt idx="2813">
                  <c:v>1.02625720569312E-5</c:v>
                </c:pt>
                <c:pt idx="2814">
                  <c:v>0.0</c:v>
                </c:pt>
                <c:pt idx="2815">
                  <c:v>3.07722385407409E-5</c:v>
                </c:pt>
                <c:pt idx="2816">
                  <c:v>4.10193368584643E-5</c:v>
                </c:pt>
                <c:pt idx="2817">
                  <c:v>4.10090249221383E-5</c:v>
                </c:pt>
                <c:pt idx="2818">
                  <c:v>2.04993577891448E-5</c:v>
                </c:pt>
                <c:pt idx="2819">
                  <c:v>6.1482613239095E-5</c:v>
                </c:pt>
                <c:pt idx="2820">
                  <c:v>2.04890523324144E-5</c:v>
                </c:pt>
                <c:pt idx="2821">
                  <c:v>3.07258523205432E-5</c:v>
                </c:pt>
                <c:pt idx="2822">
                  <c:v>1.02393760282392E-5</c:v>
                </c:pt>
                <c:pt idx="2823">
                  <c:v>3.07104057907639E-5</c:v>
                </c:pt>
                <c:pt idx="2824">
                  <c:v>2.04684569587054E-5</c:v>
                </c:pt>
                <c:pt idx="2825">
                  <c:v>1.02316556754166E-5</c:v>
                </c:pt>
                <c:pt idx="2826">
                  <c:v>2.04581670365176E-5</c:v>
                </c:pt>
                <c:pt idx="2827">
                  <c:v>5.11325600385349E-5</c:v>
                </c:pt>
                <c:pt idx="2828">
                  <c:v>3.06718234309035E-5</c:v>
                </c:pt>
                <c:pt idx="2829">
                  <c:v>2.04427418516675E-5</c:v>
                </c:pt>
                <c:pt idx="2830">
                  <c:v>2.04376027083666E-5</c:v>
                </c:pt>
                <c:pt idx="2831">
                  <c:v>2.0432464856992E-5</c:v>
                </c:pt>
                <c:pt idx="2832">
                  <c:v>5.10683207431009E-5</c:v>
                </c:pt>
                <c:pt idx="2833">
                  <c:v>3.06332895431523E-5</c:v>
                </c:pt>
                <c:pt idx="2834">
                  <c:v>2.04170590512623E-5</c:v>
                </c:pt>
                <c:pt idx="2835">
                  <c:v>1.02059631821898E-5</c:v>
                </c:pt>
                <c:pt idx="2836">
                  <c:v>3.06101924518012E-5</c:v>
                </c:pt>
                <c:pt idx="2837">
                  <c:v>1.02008324306564E-5</c:v>
                </c:pt>
                <c:pt idx="2838">
                  <c:v>3.05948040666194E-5</c:v>
                </c:pt>
                <c:pt idx="2839">
                  <c:v>2.0391408516896E-5</c:v>
                </c:pt>
                <c:pt idx="2840">
                  <c:v>3.05794234175085E-5</c:v>
                </c:pt>
                <c:pt idx="2841">
                  <c:v>2.03811573285507E-5</c:v>
                </c:pt>
                <c:pt idx="2842">
                  <c:v>4.07520673341569E-5</c:v>
                </c:pt>
                <c:pt idx="2843">
                  <c:v>5.09272782342272E-5</c:v>
                </c:pt>
                <c:pt idx="2844">
                  <c:v>1.01828951039981E-5</c:v>
                </c:pt>
                <c:pt idx="2845">
                  <c:v>3.05410056145694E-5</c:v>
                </c:pt>
                <c:pt idx="2846">
                  <c:v>1.017777594926E-5</c:v>
                </c:pt>
                <c:pt idx="2847">
                  <c:v>2.03504346740562E-5</c:v>
                </c:pt>
                <c:pt idx="2848">
                  <c:v>6.10359562081817E-5</c:v>
                </c:pt>
                <c:pt idx="2849">
                  <c:v>1.01701020420661E-5</c:v>
                </c:pt>
                <c:pt idx="2850">
                  <c:v>1.01675453589903E-5</c:v>
                </c:pt>
                <c:pt idx="2851">
                  <c:v>2.03299786373354E-5</c:v>
                </c:pt>
                <c:pt idx="2852">
                  <c:v>5.08121696044652E-5</c:v>
                </c:pt>
                <c:pt idx="2853">
                  <c:v>6.09592749932477E-5</c:v>
                </c:pt>
                <c:pt idx="2854">
                  <c:v>1.01573250524175E-5</c:v>
                </c:pt>
                <c:pt idx="2855">
                  <c:v>4.06190863255467E-5</c:v>
                </c:pt>
                <c:pt idx="2856">
                  <c:v>3.04566562568371E-5</c:v>
                </c:pt>
                <c:pt idx="2857">
                  <c:v>0.0</c:v>
                </c:pt>
                <c:pt idx="2858">
                  <c:v>3.04413450575684E-5</c:v>
                </c:pt>
                <c:pt idx="2859">
                  <c:v>2.02891282297266E-5</c:v>
                </c:pt>
                <c:pt idx="2860">
                  <c:v>3.04260415555103E-5</c:v>
                </c:pt>
                <c:pt idx="2861">
                  <c:v>2.0278928459851E-5</c:v>
                </c:pt>
                <c:pt idx="2862">
                  <c:v>4.05476609958408E-5</c:v>
                </c:pt>
                <c:pt idx="2863">
                  <c:v>2.02687338175731E-5</c:v>
                </c:pt>
                <c:pt idx="2864">
                  <c:v>2.02636384185008E-5</c:v>
                </c:pt>
                <c:pt idx="2865">
                  <c:v>3.03878164505779E-5</c:v>
                </c:pt>
                <c:pt idx="2866">
                  <c:v>0.0</c:v>
                </c:pt>
                <c:pt idx="2867">
                  <c:v>1.01241799528264E-5</c:v>
                </c:pt>
                <c:pt idx="2868">
                  <c:v>2.02432696284499E-5</c:v>
                </c:pt>
                <c:pt idx="2869">
                  <c:v>3.03572709462498E-5</c:v>
                </c:pt>
                <c:pt idx="2870">
                  <c:v>4.04661858252284E-5</c:v>
                </c:pt>
                <c:pt idx="2871">
                  <c:v>3.034200971005E-5</c:v>
                </c:pt>
                <c:pt idx="2872">
                  <c:v>1.01114606564164E-5</c:v>
                </c:pt>
                <c:pt idx="2873">
                  <c:v>1.01089187153331E-5</c:v>
                </c:pt>
                <c:pt idx="2874">
                  <c:v>2.02127548265202E-5</c:v>
                </c:pt>
                <c:pt idx="2875">
                  <c:v>3.03115102502212E-5</c:v>
                </c:pt>
                <c:pt idx="2876">
                  <c:v>3.03038901767287E-5</c:v>
                </c:pt>
                <c:pt idx="2877">
                  <c:v>1.00987573396144E-5</c:v>
                </c:pt>
                <c:pt idx="2878">
                  <c:v>4.03848743681994E-5</c:v>
                </c:pt>
                <c:pt idx="2879">
                  <c:v>3.02810414480704E-5</c:v>
                </c:pt>
                <c:pt idx="2880">
                  <c:v>1.00911430114019E-5</c:v>
                </c:pt>
                <c:pt idx="2881">
                  <c:v>1.00886061780077E-5</c:v>
                </c:pt>
                <c:pt idx="2882">
                  <c:v>1.00860699823646E-5</c:v>
                </c:pt>
                <c:pt idx="2883">
                  <c:v>2.016706884859E-5</c:v>
                </c:pt>
                <c:pt idx="2884">
                  <c:v>3.0242998510895E-5</c:v>
                </c:pt>
                <c:pt idx="2885">
                  <c:v>2.01569304404734E-5</c:v>
                </c:pt>
                <c:pt idx="2886">
                  <c:v>3.02277947218432E-5</c:v>
                </c:pt>
                <c:pt idx="2887">
                  <c:v>2.01467971291854E-5</c:v>
                </c:pt>
                <c:pt idx="2888">
                  <c:v>3.02125985760575E-5</c:v>
                </c:pt>
                <c:pt idx="2889">
                  <c:v>1.00683344560454E-5</c:v>
                </c:pt>
                <c:pt idx="2890">
                  <c:v>2.01316067131073E-5</c:v>
                </c:pt>
                <c:pt idx="2891">
                  <c:v>2.01265457867146E-5</c:v>
                </c:pt>
                <c:pt idx="2892">
                  <c:v>2.01214861325596E-5</c:v>
                </c:pt>
                <c:pt idx="2893">
                  <c:v>3.01746416256254E-5</c:v>
                </c:pt>
                <c:pt idx="2894">
                  <c:v>2.01113706398553E-5</c:v>
                </c:pt>
                <c:pt idx="2895">
                  <c:v>3.0159472200974E-5</c:v>
                </c:pt>
                <c:pt idx="2896">
                  <c:v>3.01518903486552E-5</c:v>
                </c:pt>
                <c:pt idx="2897">
                  <c:v>2.00962069348851E-5</c:v>
                </c:pt>
                <c:pt idx="2898">
                  <c:v>3.01367323615805E-5</c:v>
                </c:pt>
                <c:pt idx="2899">
                  <c:v>3.01291562258418E-5</c:v>
                </c:pt>
                <c:pt idx="2900">
                  <c:v>1.00405273315768E-5</c:v>
                </c:pt>
                <c:pt idx="2901">
                  <c:v>2.00760064451267E-5</c:v>
                </c:pt>
                <c:pt idx="2902">
                  <c:v>5.01773987404686E-5</c:v>
                </c:pt>
                <c:pt idx="2903">
                  <c:v>1.0032956908007E-5</c:v>
                </c:pt>
                <c:pt idx="2904">
                  <c:v>3.0091304106412E-5</c:v>
                </c:pt>
                <c:pt idx="2905">
                  <c:v>1.00279131303386E-5</c:v>
                </c:pt>
                <c:pt idx="2906">
                  <c:v>5.01269609621772E-5</c:v>
                </c:pt>
                <c:pt idx="2907">
                  <c:v>2.00457437765539E-5</c:v>
                </c:pt>
                <c:pt idx="2908">
                  <c:v>5.01017610885856E-5</c:v>
                </c:pt>
                <c:pt idx="2909">
                  <c:v>2.00356663611229E-5</c:v>
                </c:pt>
                <c:pt idx="2910">
                  <c:v>1.00153147766787E-5</c:v>
                </c:pt>
                <c:pt idx="2911">
                  <c:v>1.00127970059086E-5</c:v>
                </c:pt>
                <c:pt idx="2912">
                  <c:v>3.0030839604243E-5</c:v>
                </c:pt>
                <c:pt idx="2913">
                  <c:v>2.0015526726101E-5</c:v>
                </c:pt>
                <c:pt idx="2914">
                  <c:v>1.00052474906326E-5</c:v>
                </c:pt>
                <c:pt idx="2915">
                  <c:v>1.00027322507014E-5</c:v>
                </c:pt>
                <c:pt idx="2916">
                  <c:v>2.00004352861356E-5</c:v>
                </c:pt>
                <c:pt idx="2917">
                  <c:v>2.99931110028175E-5</c:v>
                </c:pt>
                <c:pt idx="2918">
                  <c:v>1.99903806482244E-5</c:v>
                </c:pt>
                <c:pt idx="2919">
                  <c:v>9.99267761247562E-6</c:v>
                </c:pt>
                <c:pt idx="2920">
                  <c:v>9.99016553250262E-6</c:v>
                </c:pt>
                <c:pt idx="2921">
                  <c:v>9.98765408404818E-6</c:v>
                </c:pt>
                <c:pt idx="2922">
                  <c:v>9.9851432669577E-6</c:v>
                </c:pt>
                <c:pt idx="2923">
                  <c:v>2.99478992431864E-5</c:v>
                </c:pt>
                <c:pt idx="2924">
                  <c:v>1.99602470524044E-5</c:v>
                </c:pt>
                <c:pt idx="2925">
                  <c:v>0.0</c:v>
                </c:pt>
                <c:pt idx="2926">
                  <c:v>1.99502126179823E-5</c:v>
                </c:pt>
                <c:pt idx="2927">
                  <c:v>1.99451972926052E-5</c:v>
                </c:pt>
                <c:pt idx="2928">
                  <c:v>2.99102748420689E-5</c:v>
                </c:pt>
                <c:pt idx="2929">
                  <c:v>3.98703408479737E-5</c:v>
                </c:pt>
                <c:pt idx="2930">
                  <c:v>9.96507944005515E-6</c:v>
                </c:pt>
                <c:pt idx="2931">
                  <c:v>0.0</c:v>
                </c:pt>
                <c:pt idx="2932">
                  <c:v>2.9880209357424E-5</c:v>
                </c:pt>
                <c:pt idx="2933">
                  <c:v>1.99151318063926E-5</c:v>
                </c:pt>
                <c:pt idx="2934">
                  <c:v>0.0</c:v>
                </c:pt>
                <c:pt idx="2935">
                  <c:v>9.95256002615626E-6</c:v>
                </c:pt>
                <c:pt idx="2936">
                  <c:v>1.990011606288E-5</c:v>
                </c:pt>
                <c:pt idx="2937">
                  <c:v>2.98426699970736E-5</c:v>
                </c:pt>
                <c:pt idx="2938">
                  <c:v>0.0</c:v>
                </c:pt>
                <c:pt idx="2939">
                  <c:v>2.98276674615057E-5</c:v>
                </c:pt>
                <c:pt idx="2940">
                  <c:v>2.98201690222933E-5</c:v>
                </c:pt>
                <c:pt idx="2941">
                  <c:v>1.98751149787341E-5</c:v>
                </c:pt>
                <c:pt idx="2942">
                  <c:v>1.9870118532304E-5</c:v>
                </c:pt>
                <c:pt idx="2943">
                  <c:v>2.9797685012956E-5</c:v>
                </c:pt>
                <c:pt idx="2944">
                  <c:v>9.93006470368075E-6</c:v>
                </c:pt>
                <c:pt idx="2945">
                  <c:v>1.9855136728209E-5</c:v>
                </c:pt>
                <c:pt idx="2946">
                  <c:v>1.98501453041598E-5</c:v>
                </c:pt>
                <c:pt idx="2947">
                  <c:v>2.97677327023774E-5</c:v>
                </c:pt>
                <c:pt idx="2948">
                  <c:v>5.95204986605372E-5</c:v>
                </c:pt>
                <c:pt idx="2949">
                  <c:v>2.97527678393986E-5</c:v>
                </c:pt>
                <c:pt idx="2950">
                  <c:v>9.91509607644628E-6</c:v>
                </c:pt>
                <c:pt idx="2951">
                  <c:v>1.98252069997067E-5</c:v>
                </c:pt>
                <c:pt idx="2952">
                  <c:v>1.9820223099766E-5</c:v>
                </c:pt>
                <c:pt idx="2953">
                  <c:v>1.98152404527277E-5</c:v>
                </c:pt>
                <c:pt idx="2954">
                  <c:v>0.0</c:v>
                </c:pt>
                <c:pt idx="2955">
                  <c:v>3.96105578322831E-5</c:v>
                </c:pt>
                <c:pt idx="2956">
                  <c:v>2.97004500389497E-5</c:v>
                </c:pt>
                <c:pt idx="2957">
                  <c:v>9.89766119371509E-6</c:v>
                </c:pt>
                <c:pt idx="2958">
                  <c:v>2.96855190003861E-5</c:v>
                </c:pt>
                <c:pt idx="2959">
                  <c:v>2.96780562961031E-5</c:v>
                </c:pt>
                <c:pt idx="2960">
                  <c:v>1.97803969786367E-5</c:v>
                </c:pt>
                <c:pt idx="2961">
                  <c:v>9.88771217177688E-6</c:v>
                </c:pt>
                <c:pt idx="2962">
                  <c:v>2.96556794378748E-5</c:v>
                </c:pt>
                <c:pt idx="2963">
                  <c:v>5.92964484700961E-5</c:v>
                </c:pt>
                <c:pt idx="2964">
                  <c:v>2.96407709064245E-5</c:v>
                </c:pt>
                <c:pt idx="2965">
                  <c:v>2.96333194514935E-5</c:v>
                </c:pt>
                <c:pt idx="2966">
                  <c:v>0.0</c:v>
                </c:pt>
                <c:pt idx="2967">
                  <c:v>2.96184221608522E-5</c:v>
                </c:pt>
                <c:pt idx="2968">
                  <c:v>2.96109763242069E-5</c:v>
                </c:pt>
                <c:pt idx="2969">
                  <c:v>2.96035323594267E-5</c:v>
                </c:pt>
                <c:pt idx="2970">
                  <c:v>1.97307268439637E-5</c:v>
                </c:pt>
                <c:pt idx="2971">
                  <c:v>9.86288334779385E-6</c:v>
                </c:pt>
                <c:pt idx="2972">
                  <c:v>3.94416155882636E-5</c:v>
                </c:pt>
                <c:pt idx="2973">
                  <c:v>9.85792506967081E-6</c:v>
                </c:pt>
                <c:pt idx="2974">
                  <c:v>1.97108937308313E-5</c:v>
                </c:pt>
                <c:pt idx="2975">
                  <c:v>1.97059385683373E-5</c:v>
                </c:pt>
                <c:pt idx="2976">
                  <c:v>4.92524616288261E-5</c:v>
                </c:pt>
                <c:pt idx="2977">
                  <c:v>1.969603198011E-5</c:v>
                </c:pt>
                <c:pt idx="2978">
                  <c:v>2.95366208306066E-5</c:v>
                </c:pt>
                <c:pt idx="2979">
                  <c:v>0.0</c:v>
                </c:pt>
                <c:pt idx="2980">
                  <c:v>1.9681181434936E-5</c:v>
                </c:pt>
                <c:pt idx="2981">
                  <c:v>1.96762337418684E-5</c:v>
                </c:pt>
                <c:pt idx="2982">
                  <c:v>1.96712872926199E-5</c:v>
                </c:pt>
                <c:pt idx="2983">
                  <c:v>3.93326841737621E-5</c:v>
                </c:pt>
                <c:pt idx="2984">
                  <c:v>1.96613981242961E-5</c:v>
                </c:pt>
                <c:pt idx="2985">
                  <c:v>9.82822770231075E-6</c:v>
                </c:pt>
                <c:pt idx="2986">
                  <c:v>2.94772708912245E-5</c:v>
                </c:pt>
                <c:pt idx="2987">
                  <c:v>9.82328684629537E-6</c:v>
                </c:pt>
                <c:pt idx="2988">
                  <c:v>1.96416346996549E-5</c:v>
                </c:pt>
                <c:pt idx="2989">
                  <c:v>9.81834847416952E-6</c:v>
                </c:pt>
                <c:pt idx="2990">
                  <c:v>0.0</c:v>
                </c:pt>
                <c:pt idx="2991">
                  <c:v>1.96268251692977E-5</c:v>
                </c:pt>
                <c:pt idx="2992">
                  <c:v>2.94328367114904E-5</c:v>
                </c:pt>
                <c:pt idx="2993">
                  <c:v>2.94254375295468E-5</c:v>
                </c:pt>
                <c:pt idx="2994">
                  <c:v>4.90300670128506E-5</c:v>
                </c:pt>
                <c:pt idx="2995">
                  <c:v>0.0</c:v>
                </c:pt>
                <c:pt idx="2996">
                  <c:v>0.0</c:v>
                </c:pt>
                <c:pt idx="2997">
                  <c:v>0.0</c:v>
                </c:pt>
                <c:pt idx="2998">
                  <c:v>2.93884695120221E-5</c:v>
                </c:pt>
                <c:pt idx="2999">
                  <c:v>1.95873876557614E-5</c:v>
                </c:pt>
                <c:pt idx="3000">
                  <c:v>1.95824635417281E-5</c:v>
                </c:pt>
                <c:pt idx="3001">
                  <c:v>2.9366310998343E-5</c:v>
                </c:pt>
                <c:pt idx="3002">
                  <c:v>0.0</c:v>
                </c:pt>
                <c:pt idx="3003">
                  <c:v>1.95676986256431E-5</c:v>
                </c:pt>
                <c:pt idx="3004">
                  <c:v>4.89069486531259E-5</c:v>
                </c:pt>
                <c:pt idx="3005">
                  <c:v>1.9557861533519E-5</c:v>
                </c:pt>
                <c:pt idx="3006">
                  <c:v>1.9552944842097E-5</c:v>
                </c:pt>
                <c:pt idx="3007">
                  <c:v>2.93220440800459E-5</c:v>
                </c:pt>
                <c:pt idx="3008">
                  <c:v>1.95431151670237E-5</c:v>
                </c:pt>
                <c:pt idx="3009">
                  <c:v>2.93073032740733E-5</c:v>
                </c:pt>
                <c:pt idx="3010">
                  <c:v>3.9066580867028E-5</c:v>
                </c:pt>
                <c:pt idx="3011">
                  <c:v>9.76418995953396E-6</c:v>
                </c:pt>
                <c:pt idx="3012">
                  <c:v>1.95234706391187E-5</c:v>
                </c:pt>
                <c:pt idx="3013">
                  <c:v>0.0</c:v>
                </c:pt>
                <c:pt idx="3014">
                  <c:v>2.92704836719616E-5</c:v>
                </c:pt>
                <c:pt idx="3015">
                  <c:v>2.92631253043389E-5</c:v>
                </c:pt>
                <c:pt idx="3016">
                  <c:v>2.92557687864968E-5</c:v>
                </c:pt>
                <c:pt idx="3017">
                  <c:v>4.87473568634368E-5</c:v>
                </c:pt>
                <c:pt idx="3018">
                  <c:v>3.8988081731365E-5</c:v>
                </c:pt>
                <c:pt idx="3019">
                  <c:v>0.0</c:v>
                </c:pt>
                <c:pt idx="3020">
                  <c:v>9.74212040142893E-6</c:v>
                </c:pt>
                <c:pt idx="3021">
                  <c:v>3.89586852382185E-5</c:v>
                </c:pt>
                <c:pt idx="3022">
                  <c:v>9.73722283335381E-6</c:v>
                </c:pt>
                <c:pt idx="3023">
                  <c:v>1.94695499454141E-5</c:v>
                </c:pt>
                <c:pt idx="3024">
                  <c:v>9.73232772740321E-6</c:v>
                </c:pt>
                <c:pt idx="3025">
                  <c:v>8.75689298761135E-5</c:v>
                </c:pt>
                <c:pt idx="3026">
                  <c:v>2.9182305246973E-5</c:v>
                </c:pt>
                <c:pt idx="3027">
                  <c:v>3.88999587289318E-5</c:v>
                </c:pt>
                <c:pt idx="3028">
                  <c:v>3.8890179587536E-5</c:v>
                </c:pt>
                <c:pt idx="3029">
                  <c:v>2.91603021784067E-5</c:v>
                </c:pt>
                <c:pt idx="3030">
                  <c:v>5.83059430190469E-5</c:v>
                </c:pt>
                <c:pt idx="3031">
                  <c:v>3.88608569113262E-5</c:v>
                </c:pt>
                <c:pt idx="3032">
                  <c:v>9.71277189994676E-6</c:v>
                </c:pt>
                <c:pt idx="3033">
                  <c:v>9.71033018606799E-6</c:v>
                </c:pt>
                <c:pt idx="3034">
                  <c:v>1.94157781719885E-5</c:v>
                </c:pt>
                <c:pt idx="3035">
                  <c:v>0.0</c:v>
                </c:pt>
                <c:pt idx="3036">
                  <c:v>9.70300872673258E-6</c:v>
                </c:pt>
                <c:pt idx="3037">
                  <c:v>1.94011389344507E-5</c:v>
                </c:pt>
                <c:pt idx="3038">
                  <c:v>4.84906541046737E-5</c:v>
                </c:pt>
                <c:pt idx="3039">
                  <c:v>0.0</c:v>
                </c:pt>
                <c:pt idx="3040">
                  <c:v>2.90797661020565E-5</c:v>
                </c:pt>
                <c:pt idx="3041">
                  <c:v>2.90724556792793E-5</c:v>
                </c:pt>
                <c:pt idx="3042">
                  <c:v>1.9376764729539E-5</c:v>
                </c:pt>
                <c:pt idx="3043">
                  <c:v>1.93718935644171E-5</c:v>
                </c:pt>
                <c:pt idx="3044">
                  <c:v>9.68351181194068E-6</c:v>
                </c:pt>
                <c:pt idx="3045">
                  <c:v>2.90432323613933E-5</c:v>
                </c:pt>
                <c:pt idx="3046">
                  <c:v>4.83932185382183E-5</c:v>
                </c:pt>
                <c:pt idx="3047">
                  <c:v>2.90286317199178E-5</c:v>
                </c:pt>
                <c:pt idx="3048">
                  <c:v>9.67377805064852E-6</c:v>
                </c:pt>
                <c:pt idx="3049">
                  <c:v>5.80280768369681E-5</c:v>
                </c:pt>
                <c:pt idx="3050">
                  <c:v>9.66891483971301E-6</c:v>
                </c:pt>
                <c:pt idx="3051">
                  <c:v>0.0</c:v>
                </c:pt>
                <c:pt idx="3052">
                  <c:v>2.89921622208562E-5</c:v>
                </c:pt>
                <c:pt idx="3053">
                  <c:v>9.6616246070075E-6</c:v>
                </c:pt>
                <c:pt idx="3054">
                  <c:v>9.65919575113498E-6</c:v>
                </c:pt>
                <c:pt idx="3055">
                  <c:v>9.65676750587011E-6</c:v>
                </c:pt>
                <c:pt idx="3056">
                  <c:v>9.65433987102772E-6</c:v>
                </c:pt>
                <c:pt idx="3057">
                  <c:v>2.89557385394713E-5</c:v>
                </c:pt>
                <c:pt idx="3058">
                  <c:v>2.89484592962468E-5</c:v>
                </c:pt>
                <c:pt idx="3059">
                  <c:v>0.0</c:v>
                </c:pt>
                <c:pt idx="3060">
                  <c:v>0.0</c:v>
                </c:pt>
                <c:pt idx="3061">
                  <c:v>1.9284421696262E-5</c:v>
                </c:pt>
                <c:pt idx="3062">
                  <c:v>1.92795737454584E-5</c:v>
                </c:pt>
                <c:pt idx="3063">
                  <c:v>1.92747270133993E-5</c:v>
                </c:pt>
                <c:pt idx="3064">
                  <c:v>9.63494074987133E-6</c:v>
                </c:pt>
                <c:pt idx="3065">
                  <c:v>0.0</c:v>
                </c:pt>
                <c:pt idx="3066">
                  <c:v>3.85203882530621E-5</c:v>
                </c:pt>
                <c:pt idx="3067">
                  <c:v>0.0</c:v>
                </c:pt>
                <c:pt idx="3068">
                  <c:v>1.92505116233614E-5</c:v>
                </c:pt>
                <c:pt idx="3069">
                  <c:v>9.62283609865249E-6</c:v>
                </c:pt>
                <c:pt idx="3070">
                  <c:v>3.8481667975584E-5</c:v>
                </c:pt>
                <c:pt idx="3071">
                  <c:v>1.92359969946073E-5</c:v>
                </c:pt>
                <c:pt idx="3072">
                  <c:v>1.92311612173925E-5</c:v>
                </c:pt>
                <c:pt idx="3073">
                  <c:v>9.61316332791703E-6</c:v>
                </c:pt>
                <c:pt idx="3074">
                  <c:v>9.61074665483171E-6</c:v>
                </c:pt>
                <c:pt idx="3075">
                  <c:v>2.88249917678645E-5</c:v>
                </c:pt>
                <c:pt idx="3076">
                  <c:v>1.92118302622151E-5</c:v>
                </c:pt>
                <c:pt idx="3077">
                  <c:v>9.60350028016027E-6</c:v>
                </c:pt>
                <c:pt idx="3078">
                  <c:v>1.92021720725709E-5</c:v>
                </c:pt>
                <c:pt idx="3079">
                  <c:v>2.87960171980075E-5</c:v>
                </c:pt>
                <c:pt idx="3080">
                  <c:v>1.91925187383282E-5</c:v>
                </c:pt>
                <c:pt idx="3081">
                  <c:v>2.87815408367487E-5</c:v>
                </c:pt>
                <c:pt idx="3082">
                  <c:v>9.59143512849421E-6</c:v>
                </c:pt>
                <c:pt idx="3083">
                  <c:v>0.0</c:v>
                </c:pt>
                <c:pt idx="3084">
                  <c:v>2.87598399392174E-5</c:v>
                </c:pt>
                <c:pt idx="3085">
                  <c:v>7.66736265156358E-5</c:v>
                </c:pt>
                <c:pt idx="3086">
                  <c:v>5.74907635300733E-5</c:v>
                </c:pt>
                <c:pt idx="3087">
                  <c:v>1.91587702692246E-5</c:v>
                </c:pt>
                <c:pt idx="3088">
                  <c:v>9.57697695309467E-6</c:v>
                </c:pt>
                <c:pt idx="3089">
                  <c:v>9.57456937698388E-6</c:v>
                </c:pt>
                <c:pt idx="3090">
                  <c:v>9.57216240610675E-6</c:v>
                </c:pt>
                <c:pt idx="3091">
                  <c:v>3.82790241613205E-5</c:v>
                </c:pt>
                <c:pt idx="3092">
                  <c:v>2.87020508384697E-5</c:v>
                </c:pt>
                <c:pt idx="3093">
                  <c:v>1.91298902468796E-5</c:v>
                </c:pt>
                <c:pt idx="3094">
                  <c:v>0.0</c:v>
                </c:pt>
                <c:pt idx="3095">
                  <c:v>9.56013662510725E-6</c:v>
                </c:pt>
                <c:pt idx="3096">
                  <c:v>1.91154665650119E-5</c:v>
                </c:pt>
                <c:pt idx="3097">
                  <c:v>1.91106610882117E-5</c:v>
                </c:pt>
                <c:pt idx="3098">
                  <c:v>2.86587852291369E-5</c:v>
                </c:pt>
                <c:pt idx="3099">
                  <c:v>3.82021075168241E-5</c:v>
                </c:pt>
                <c:pt idx="3100">
                  <c:v>1.90962519048734E-5</c:v>
                </c:pt>
                <c:pt idx="3101">
                  <c:v>1.90914512584556E-5</c:v>
                </c:pt>
                <c:pt idx="3102">
                  <c:v>1.90866518188849E-5</c:v>
                </c:pt>
                <c:pt idx="3103">
                  <c:v>2.8622780378792E-5</c:v>
                </c:pt>
                <c:pt idx="3104">
                  <c:v>9.53852827953818E-6</c:v>
                </c:pt>
                <c:pt idx="3105">
                  <c:v>0.0</c:v>
                </c:pt>
                <c:pt idx="3106">
                  <c:v>9.53373306150291E-6</c:v>
                </c:pt>
                <c:pt idx="3107">
                  <c:v>9.53133635654749E-6</c:v>
                </c:pt>
                <c:pt idx="3108">
                  <c:v>9.52894025412125E-6</c:v>
                </c:pt>
                <c:pt idx="3109">
                  <c:v>9.52654475404387E-6</c:v>
                </c:pt>
                <c:pt idx="3110">
                  <c:v>1.90482997123845E-5</c:v>
                </c:pt>
                <c:pt idx="3111">
                  <c:v>1.90435111207462E-5</c:v>
                </c:pt>
                <c:pt idx="3112">
                  <c:v>9.51936186648978E-6</c:v>
                </c:pt>
                <c:pt idx="3113">
                  <c:v>9.51696877433603E-6</c:v>
                </c:pt>
                <c:pt idx="3114">
                  <c:v>1.90291525675956E-5</c:v>
                </c:pt>
                <c:pt idx="3115">
                  <c:v>9.51218439472595E-6</c:v>
                </c:pt>
                <c:pt idx="3116">
                  <c:v>9.5097931069277E-6</c:v>
                </c:pt>
                <c:pt idx="3117">
                  <c:v>9.50740242031105E-6</c:v>
                </c:pt>
                <c:pt idx="3118">
                  <c:v>7.60400986773267E-5</c:v>
                </c:pt>
                <c:pt idx="3119">
                  <c:v>1.90052456997741E-5</c:v>
                </c:pt>
                <c:pt idx="3120">
                  <c:v>4.75011698290425E-5</c:v>
                </c:pt>
                <c:pt idx="3121">
                  <c:v>0.0</c:v>
                </c:pt>
                <c:pt idx="3122">
                  <c:v>3.79818319964904E-5</c:v>
                </c:pt>
                <c:pt idx="3123">
                  <c:v>2.84792127486548E-5</c:v>
                </c:pt>
                <c:pt idx="3124">
                  <c:v>3.79627377336452E-5</c:v>
                </c:pt>
                <c:pt idx="3125">
                  <c:v>3.7953194202231E-5</c:v>
                </c:pt>
                <c:pt idx="3126">
                  <c:v>1.89718265349577E-5</c:v>
                </c:pt>
                <c:pt idx="3127">
                  <c:v>1.89670571681138E-5</c:v>
                </c:pt>
                <c:pt idx="3128">
                  <c:v>4.74057225005667E-5</c:v>
                </c:pt>
                <c:pt idx="3129">
                  <c:v>1.89575220310176E-5</c:v>
                </c:pt>
                <c:pt idx="3130">
                  <c:v>1.89527562602168E-5</c:v>
                </c:pt>
                <c:pt idx="3131">
                  <c:v>1.89479916874676E-5</c:v>
                </c:pt>
                <c:pt idx="3132">
                  <c:v>5.68296849375274E-5</c:v>
                </c:pt>
                <c:pt idx="3133">
                  <c:v>1.89384661350025E-5</c:v>
                </c:pt>
                <c:pt idx="3134">
                  <c:v>9.46685257733918E-6</c:v>
                </c:pt>
                <c:pt idx="3135">
                  <c:v>9.46447268562515E-6</c:v>
                </c:pt>
                <c:pt idx="3136">
                  <c:v>1.89241867843712E-5</c:v>
                </c:pt>
                <c:pt idx="3137">
                  <c:v>9.4597146968861E-6</c:v>
                </c:pt>
                <c:pt idx="3138">
                  <c:v>9.45733659956634E-6</c:v>
                </c:pt>
                <c:pt idx="3139">
                  <c:v>3.78198364003499E-5</c:v>
                </c:pt>
                <c:pt idx="3140">
                  <c:v>2.83577465948686E-5</c:v>
                </c:pt>
                <c:pt idx="3141">
                  <c:v>4.72510294701481E-5</c:v>
                </c:pt>
                <c:pt idx="3142">
                  <c:v>1.88956603742953E-5</c:v>
                </c:pt>
                <c:pt idx="3143">
                  <c:v>3.77818203100386E-5</c:v>
                </c:pt>
                <c:pt idx="3144">
                  <c:v>0.0</c:v>
                </c:pt>
                <c:pt idx="3145">
                  <c:v>9.4407066493217E-6</c:v>
                </c:pt>
                <c:pt idx="3146">
                  <c:v>2.83149999914084E-5</c:v>
                </c:pt>
                <c:pt idx="3147">
                  <c:v>4.7179803041305E-5</c:v>
                </c:pt>
                <c:pt idx="3148">
                  <c:v>0.0</c:v>
                </c:pt>
                <c:pt idx="3149">
                  <c:v>1.88624339062826E-5</c:v>
                </c:pt>
                <c:pt idx="3150">
                  <c:v>3.77153840797483E-5</c:v>
                </c:pt>
                <c:pt idx="3151">
                  <c:v>1.8852951365512E-5</c:v>
                </c:pt>
                <c:pt idx="3152">
                  <c:v>1.8848211882938E-5</c:v>
                </c:pt>
                <c:pt idx="3153">
                  <c:v>9.42173679590832E-6</c:v>
                </c:pt>
                <c:pt idx="3154">
                  <c:v>3.76774729837281E-5</c:v>
                </c:pt>
                <c:pt idx="3155">
                  <c:v>2.82510008742079E-5</c:v>
                </c:pt>
                <c:pt idx="3156">
                  <c:v>1.8829265864288E-5</c:v>
                </c:pt>
                <c:pt idx="3157">
                  <c:v>2.82367985040821E-5</c:v>
                </c:pt>
                <c:pt idx="3158">
                  <c:v>3.76395999955759E-5</c:v>
                </c:pt>
                <c:pt idx="3159">
                  <c:v>3.76301376984091E-5</c:v>
                </c:pt>
                <c:pt idx="3160">
                  <c:v>3.76206777799746E-5</c:v>
                </c:pt>
                <c:pt idx="3161">
                  <c:v>3.76112202396726E-5</c:v>
                </c:pt>
                <c:pt idx="3162">
                  <c:v>4.7002206346151E-5</c:v>
                </c:pt>
                <c:pt idx="3163">
                  <c:v>2.81942342183656E-5</c:v>
                </c:pt>
                <c:pt idx="3164">
                  <c:v>4.69785773521529E-5</c:v>
                </c:pt>
                <c:pt idx="3165">
                  <c:v>9.39335346201098E-6</c:v>
                </c:pt>
                <c:pt idx="3166">
                  <c:v>3.75639681895548E-5</c:v>
                </c:pt>
                <c:pt idx="3167">
                  <c:v>9.38863122639284E-6</c:v>
                </c:pt>
                <c:pt idx="3168">
                  <c:v>3.75450839956156E-5</c:v>
                </c:pt>
                <c:pt idx="3169">
                  <c:v>9.38391136475543E-6</c:v>
                </c:pt>
                <c:pt idx="3170">
                  <c:v>9.38155232379389E-6</c:v>
                </c:pt>
                <c:pt idx="3171">
                  <c:v>2.81375816276231E-5</c:v>
                </c:pt>
                <c:pt idx="3172">
                  <c:v>1.87536720417124E-5</c:v>
                </c:pt>
                <c:pt idx="3173">
                  <c:v>3.74979150343274E-5</c:v>
                </c:pt>
                <c:pt idx="3174">
                  <c:v>9.37212208891085E-6</c:v>
                </c:pt>
                <c:pt idx="3175">
                  <c:v>3.74790640466921E-5</c:v>
                </c:pt>
                <c:pt idx="3176">
                  <c:v>0.0</c:v>
                </c:pt>
                <c:pt idx="3177">
                  <c:v>1.87301112679393E-5</c:v>
                </c:pt>
                <c:pt idx="3178">
                  <c:v>1.87254026663709E-5</c:v>
                </c:pt>
                <c:pt idx="3179">
                  <c:v>5.6162085745641E-5</c:v>
                </c:pt>
                <c:pt idx="3180">
                  <c:v>9.35799450703441E-6</c:v>
                </c:pt>
                <c:pt idx="3181">
                  <c:v>3.74225679255163E-5</c:v>
                </c:pt>
                <c:pt idx="3182">
                  <c:v>1.87065800942419E-5</c:v>
                </c:pt>
                <c:pt idx="3183">
                  <c:v>9.35093870411173E-6</c:v>
                </c:pt>
                <c:pt idx="3184">
                  <c:v>9.34858795222861E-6</c:v>
                </c:pt>
                <c:pt idx="3185">
                  <c:v>0.0</c:v>
                </c:pt>
                <c:pt idx="3186">
                  <c:v>3.73755528846875E-5</c:v>
                </c:pt>
                <c:pt idx="3187">
                  <c:v>9.34153924171063E-6</c:v>
                </c:pt>
                <c:pt idx="3188">
                  <c:v>3.73567634110485E-5</c:v>
                </c:pt>
                <c:pt idx="3189">
                  <c:v>1.86736861083824E-5</c:v>
                </c:pt>
                <c:pt idx="3190">
                  <c:v>9.33449584582889E-6</c:v>
                </c:pt>
                <c:pt idx="3191">
                  <c:v>2.7996447682608E-5</c:v>
                </c:pt>
                <c:pt idx="3192">
                  <c:v>3.73192127967267E-5</c:v>
                </c:pt>
                <c:pt idx="3193">
                  <c:v>9.32745776057207E-6</c:v>
                </c:pt>
                <c:pt idx="3194">
                  <c:v>6.52757903813009E-5</c:v>
                </c:pt>
                <c:pt idx="3195">
                  <c:v>4.66138432605328E-5</c:v>
                </c:pt>
                <c:pt idx="3196">
                  <c:v>3.72816999278068E-5</c:v>
                </c:pt>
                <c:pt idx="3197">
                  <c:v>2.7954245702894E-5</c:v>
                </c:pt>
                <c:pt idx="3198">
                  <c:v>3.72629576360268E-5</c:v>
                </c:pt>
                <c:pt idx="3199">
                  <c:v>2.79401925178046E-5</c:v>
                </c:pt>
                <c:pt idx="3200">
                  <c:v>2.79331685748191E-5</c:v>
                </c:pt>
                <c:pt idx="3201">
                  <c:v>0.0</c:v>
                </c:pt>
                <c:pt idx="3202">
                  <c:v>2.79191259856734E-5</c:v>
                </c:pt>
                <c:pt idx="3203">
                  <c:v>9.30403577954404E-6</c:v>
                </c:pt>
                <c:pt idx="3204">
                  <c:v>1.86033936373303E-5</c:v>
                </c:pt>
                <c:pt idx="3205">
                  <c:v>0.0</c:v>
                </c:pt>
                <c:pt idx="3206">
                  <c:v>1.85940413215431E-5</c:v>
                </c:pt>
                <c:pt idx="3207">
                  <c:v>3.71787338537877E-5</c:v>
                </c:pt>
                <c:pt idx="3208">
                  <c:v>3.71693874147004E-5</c:v>
                </c:pt>
                <c:pt idx="3209">
                  <c:v>0.0</c:v>
                </c:pt>
                <c:pt idx="3210">
                  <c:v>3.71507015847844E-5</c:v>
                </c:pt>
                <c:pt idx="3211">
                  <c:v>9.2853405481964E-6</c:v>
                </c:pt>
                <c:pt idx="3212">
                  <c:v>9.28300628716442E-6</c:v>
                </c:pt>
                <c:pt idx="3213">
                  <c:v>9.28067261293738E-6</c:v>
                </c:pt>
                <c:pt idx="3214">
                  <c:v>2.78350185761454E-5</c:v>
                </c:pt>
                <c:pt idx="3215">
                  <c:v>9.27600702434757E-6</c:v>
                </c:pt>
                <c:pt idx="3216">
                  <c:v>1.8547350219361E-5</c:v>
                </c:pt>
                <c:pt idx="3217">
                  <c:v>2.78140313437542E-5</c:v>
                </c:pt>
                <c:pt idx="3218">
                  <c:v>4.63450651944273E-5</c:v>
                </c:pt>
                <c:pt idx="3219">
                  <c:v>2.7800048647386E-5</c:v>
                </c:pt>
                <c:pt idx="3220">
                  <c:v>1.85287066236209E-5</c:v>
                </c:pt>
                <c:pt idx="3221">
                  <c:v>9.26202432679782E-6</c:v>
                </c:pt>
                <c:pt idx="3222">
                  <c:v>1.85193918545491E-5</c:v>
                </c:pt>
                <c:pt idx="3223">
                  <c:v>9.25736811308275E-6</c:v>
                </c:pt>
                <c:pt idx="3224">
                  <c:v>0.0</c:v>
                </c:pt>
                <c:pt idx="3225">
                  <c:v>3.70108569606335E-5</c:v>
                </c:pt>
                <c:pt idx="3226">
                  <c:v>2.77511645433689E-5</c:v>
                </c:pt>
                <c:pt idx="3227">
                  <c:v>2.77441881204904E-5</c:v>
                </c:pt>
                <c:pt idx="3228">
                  <c:v>0.0</c:v>
                </c:pt>
                <c:pt idx="3229">
                  <c:v>1.84868270238424E-5</c:v>
                </c:pt>
                <c:pt idx="3230">
                  <c:v>1.84821795820225E-5</c:v>
                </c:pt>
                <c:pt idx="3231">
                  <c:v>2.77162999627807E-5</c:v>
                </c:pt>
                <c:pt idx="3232">
                  <c:v>2.77093323046198E-5</c:v>
                </c:pt>
                <c:pt idx="3233">
                  <c:v>3.69364885306909E-5</c:v>
                </c:pt>
                <c:pt idx="3234">
                  <c:v>5.53908044853072E-5</c:v>
                </c:pt>
                <c:pt idx="3235">
                  <c:v>4.61473997299067E-5</c:v>
                </c:pt>
                <c:pt idx="3236">
                  <c:v>1.84543194557283E-5</c:v>
                </c:pt>
                <c:pt idx="3237">
                  <c:v>2.76745202790792E-5</c:v>
                </c:pt>
                <c:pt idx="3238">
                  <c:v>2.76675631239716E-5</c:v>
                </c:pt>
                <c:pt idx="3239">
                  <c:v>0.0</c:v>
                </c:pt>
                <c:pt idx="3240">
                  <c:v>6.45251928072335E-5</c:v>
                </c:pt>
                <c:pt idx="3241">
                  <c:v>0.0</c:v>
                </c:pt>
                <c:pt idx="3242">
                  <c:v>3.68530026518492E-5</c:v>
                </c:pt>
                <c:pt idx="3243">
                  <c:v>7.36874761979969E-5</c:v>
                </c:pt>
                <c:pt idx="3244">
                  <c:v>1.84172379375997E-5</c:v>
                </c:pt>
                <c:pt idx="3245">
                  <c:v>2.76189119848708E-5</c:v>
                </c:pt>
                <c:pt idx="3246">
                  <c:v>2.76119688092561E-5</c:v>
                </c:pt>
                <c:pt idx="3247">
                  <c:v>1.84033515860667E-5</c:v>
                </c:pt>
                <c:pt idx="3248">
                  <c:v>3.67974502585801E-5</c:v>
                </c:pt>
                <c:pt idx="3249">
                  <c:v>2.75911497534047E-5</c:v>
                </c:pt>
                <c:pt idx="3250">
                  <c:v>9.19473785232674E-6</c:v>
                </c:pt>
                <c:pt idx="3251">
                  <c:v>2.75772791042564E-5</c:v>
                </c:pt>
                <c:pt idx="3252">
                  <c:v>2.75703463948034E-5</c:v>
                </c:pt>
                <c:pt idx="3253">
                  <c:v>2.7563415428204E-5</c:v>
                </c:pt>
                <c:pt idx="3254">
                  <c:v>2.7556486203992E-5</c:v>
                </c:pt>
                <c:pt idx="3255">
                  <c:v>9.18318624056722E-6</c:v>
                </c:pt>
                <c:pt idx="3256">
                  <c:v>0.0</c:v>
                </c:pt>
                <c:pt idx="3257">
                  <c:v>2.75357089812561E-5</c:v>
                </c:pt>
                <c:pt idx="3258">
                  <c:v>2.75287867222071E-5</c:v>
                </c:pt>
                <c:pt idx="3259">
                  <c:v>6.42176878078529E-5</c:v>
                </c:pt>
                <c:pt idx="3260">
                  <c:v>0.0</c:v>
                </c:pt>
                <c:pt idx="3261">
                  <c:v>0.0</c:v>
                </c:pt>
                <c:pt idx="3262">
                  <c:v>3.66681534449111E-5</c:v>
                </c:pt>
                <c:pt idx="3263">
                  <c:v>4.58236692020571E-5</c:v>
                </c:pt>
                <c:pt idx="3264">
                  <c:v>9.16242989895148E-6</c:v>
                </c:pt>
                <c:pt idx="3265">
                  <c:v>9.16012653667721E-6</c:v>
                </c:pt>
                <c:pt idx="3266">
                  <c:v>0.0</c:v>
                </c:pt>
                <c:pt idx="3267">
                  <c:v>9.15552154912892E-6</c:v>
                </c:pt>
                <c:pt idx="3268">
                  <c:v>0.0</c:v>
                </c:pt>
                <c:pt idx="3269">
                  <c:v>9.15091887660103E-6</c:v>
                </c:pt>
                <c:pt idx="3270">
                  <c:v>9.14861840809848E-6</c:v>
                </c:pt>
                <c:pt idx="3271">
                  <c:v>1.82926370358584E-5</c:v>
                </c:pt>
                <c:pt idx="3272">
                  <c:v>2.74320576177932E-5</c:v>
                </c:pt>
                <c:pt idx="3273">
                  <c:v>3.65668818878171E-5</c:v>
                </c:pt>
                <c:pt idx="3274">
                  <c:v>3.65576892634772E-5</c:v>
                </c:pt>
                <c:pt idx="3275">
                  <c:v>2.7411374212555E-5</c:v>
                </c:pt>
                <c:pt idx="3276">
                  <c:v>1.82696554735277E-5</c:v>
                </c:pt>
                <c:pt idx="3277">
                  <c:v>3.65301252538256E-5</c:v>
                </c:pt>
                <c:pt idx="3278">
                  <c:v>9.13023546744645E-6</c:v>
                </c:pt>
                <c:pt idx="3279">
                  <c:v>1.82558803972096E-5</c:v>
                </c:pt>
                <c:pt idx="3280">
                  <c:v>2.73769365202739E-5</c:v>
                </c:pt>
                <c:pt idx="3281">
                  <c:v>3.64934055671878E-5</c:v>
                </c:pt>
                <c:pt idx="3282">
                  <c:v>2.73631735606454E-5</c:v>
                </c:pt>
                <c:pt idx="3283">
                  <c:v>9.11876489187551E-6</c:v>
                </c:pt>
                <c:pt idx="3284">
                  <c:v>1.82329450132822E-5</c:v>
                </c:pt>
                <c:pt idx="3285">
                  <c:v>9.11418069769233E-6</c:v>
                </c:pt>
                <c:pt idx="3286">
                  <c:v>1.82237789297847E-5</c:v>
                </c:pt>
                <c:pt idx="3287">
                  <c:v>2.73287964242168E-5</c:v>
                </c:pt>
                <c:pt idx="3288">
                  <c:v>1.82146174542391E-5</c:v>
                </c:pt>
                <c:pt idx="3289">
                  <c:v>9.10501922187351E-6</c:v>
                </c:pt>
                <c:pt idx="3290">
                  <c:v>4.55136514609479E-5</c:v>
                </c:pt>
                <c:pt idx="3291">
                  <c:v>2.73013258137698E-5</c:v>
                </c:pt>
                <c:pt idx="3292">
                  <c:v>2.72944624767906E-5</c:v>
                </c:pt>
                <c:pt idx="3293">
                  <c:v>1.8191733910132E-5</c:v>
                </c:pt>
                <c:pt idx="3294">
                  <c:v>9.09358032619445E-6</c:v>
                </c:pt>
                <c:pt idx="3295">
                  <c:v>2.7273882816466E-5</c:v>
                </c:pt>
                <c:pt idx="3296">
                  <c:v>1.8178017585625E-5</c:v>
                </c:pt>
                <c:pt idx="3297">
                  <c:v>2.72601716640659E-5</c:v>
                </c:pt>
                <c:pt idx="3298">
                  <c:v>4.54221977881986E-5</c:v>
                </c:pt>
                <c:pt idx="3299">
                  <c:v>2.72464674045896E-5</c:v>
                </c:pt>
                <c:pt idx="3300">
                  <c:v>0.0</c:v>
                </c:pt>
                <c:pt idx="3301">
                  <c:v>1.81551800229763E-5</c:v>
                </c:pt>
                <c:pt idx="3302">
                  <c:v>2.72259239319023E-5</c:v>
                </c:pt>
                <c:pt idx="3303">
                  <c:v>2.72190795503369E-5</c:v>
                </c:pt>
                <c:pt idx="3304">
                  <c:v>1.81414912596222E-5</c:v>
                </c:pt>
                <c:pt idx="3305">
                  <c:v>9.06846531622981E-6</c:v>
                </c:pt>
                <c:pt idx="3306">
                  <c:v>9.06618557592353E-6</c:v>
                </c:pt>
                <c:pt idx="3307">
                  <c:v>9.06390640869322E-6</c:v>
                </c:pt>
                <c:pt idx="3308">
                  <c:v>4.53081390722567E-5</c:v>
                </c:pt>
                <c:pt idx="3309">
                  <c:v>1.81186995860458E-5</c:v>
                </c:pt>
                <c:pt idx="3310">
                  <c:v>2.71712170328181E-5</c:v>
                </c:pt>
                <c:pt idx="3311">
                  <c:v>1.81095909360996E-5</c:v>
                </c:pt>
                <c:pt idx="3312">
                  <c:v>1.81050383284384E-5</c:v>
                </c:pt>
                <c:pt idx="3313">
                  <c:v>0.0</c:v>
                </c:pt>
                <c:pt idx="3314">
                  <c:v>4.52398413657764E-5</c:v>
                </c:pt>
                <c:pt idx="3315">
                  <c:v>9.0456936856206E-6</c:v>
                </c:pt>
                <c:pt idx="3316">
                  <c:v>4.52170983495352E-5</c:v>
                </c:pt>
                <c:pt idx="3317">
                  <c:v>9.04114622586406E-6</c:v>
                </c:pt>
                <c:pt idx="3318">
                  <c:v>2.71166200600237E-5</c:v>
                </c:pt>
                <c:pt idx="3319">
                  <c:v>5.4219606313224E-5</c:v>
                </c:pt>
                <c:pt idx="3320">
                  <c:v>0.0</c:v>
                </c:pt>
                <c:pt idx="3321">
                  <c:v>1.8064116327002E-5</c:v>
                </c:pt>
                <c:pt idx="3322">
                  <c:v>9.0297875756507E-6</c:v>
                </c:pt>
                <c:pt idx="3323">
                  <c:v>1.80550351172021E-5</c:v>
                </c:pt>
                <c:pt idx="3324">
                  <c:v>2.70757443367009E-5</c:v>
                </c:pt>
                <c:pt idx="3325">
                  <c:v>2.70689377090772E-5</c:v>
                </c:pt>
                <c:pt idx="3326">
                  <c:v>9.02071093089064E-6</c:v>
                </c:pt>
                <c:pt idx="3327">
                  <c:v>1.80368863912625E-5</c:v>
                </c:pt>
                <c:pt idx="3328">
                  <c:v>1.80323520609569E-5</c:v>
                </c:pt>
                <c:pt idx="3329">
                  <c:v>9.01390943526695E-6</c:v>
                </c:pt>
                <c:pt idx="3330">
                  <c:v>1.80232868197258E-5</c:v>
                </c:pt>
                <c:pt idx="3331">
                  <c:v>2.70281338623739E-5</c:v>
                </c:pt>
                <c:pt idx="3332">
                  <c:v>9.00711306788711E-6</c:v>
                </c:pt>
                <c:pt idx="3333">
                  <c:v>9.00484875103243E-6</c:v>
                </c:pt>
                <c:pt idx="3334">
                  <c:v>1.80051700068384E-5</c:v>
                </c:pt>
                <c:pt idx="3335">
                  <c:v>0.0</c:v>
                </c:pt>
                <c:pt idx="3336">
                  <c:v>2.69941776458906E-5</c:v>
                </c:pt>
                <c:pt idx="3337">
                  <c:v>2.69873915235161E-5</c:v>
                </c:pt>
                <c:pt idx="3338">
                  <c:v>8.99353570237475E-6</c:v>
                </c:pt>
                <c:pt idx="3339">
                  <c:v>1.79825495975593E-5</c:v>
                </c:pt>
                <c:pt idx="3340">
                  <c:v>2.69670433905729E-5</c:v>
                </c:pt>
                <c:pt idx="3341">
                  <c:v>1.79735093930608E-5</c:v>
                </c:pt>
                <c:pt idx="3342">
                  <c:v>8.98449549759455E-6</c:v>
                </c:pt>
                <c:pt idx="3343">
                  <c:v>3.5928947466523E-5</c:v>
                </c:pt>
                <c:pt idx="3344">
                  <c:v>1.79599576069184E-5</c:v>
                </c:pt>
                <c:pt idx="3345">
                  <c:v>1.79554426158787E-5</c:v>
                </c:pt>
                <c:pt idx="3346">
                  <c:v>8.9754643799463E-6</c:v>
                </c:pt>
                <c:pt idx="3347">
                  <c:v>1.79464160386319E-5</c:v>
                </c:pt>
                <c:pt idx="3348">
                  <c:v>2.69128566777946E-5</c:v>
                </c:pt>
                <c:pt idx="3349">
                  <c:v>1.7937393999243E-5</c:v>
                </c:pt>
                <c:pt idx="3350">
                  <c:v>8.96644234026892E-6</c:v>
                </c:pt>
                <c:pt idx="3351">
                  <c:v>2.68925647431307E-5</c:v>
                </c:pt>
                <c:pt idx="3352">
                  <c:v>0.0</c:v>
                </c:pt>
                <c:pt idx="3353">
                  <c:v>0.0</c:v>
                </c:pt>
                <c:pt idx="3354">
                  <c:v>2.68722881083308E-5</c:v>
                </c:pt>
                <c:pt idx="3355">
                  <c:v>3.58207101707029E-5</c:v>
                </c:pt>
                <c:pt idx="3356">
                  <c:v>0.0</c:v>
                </c:pt>
                <c:pt idx="3357">
                  <c:v>1.79013511745492E-5</c:v>
                </c:pt>
                <c:pt idx="3358">
                  <c:v>8.94842545836961E-6</c:v>
                </c:pt>
                <c:pt idx="3359">
                  <c:v>3.57847035804343E-5</c:v>
                </c:pt>
                <c:pt idx="3360">
                  <c:v>8.94392689737516E-6</c:v>
                </c:pt>
                <c:pt idx="3361">
                  <c:v>1.78833569300753E-5</c:v>
                </c:pt>
                <c:pt idx="3362">
                  <c:v>8.93943059791017E-6</c:v>
                </c:pt>
                <c:pt idx="3363">
                  <c:v>8.93718329589982E-6</c:v>
                </c:pt>
                <c:pt idx="3364">
                  <c:v>1.78698731176882E-5</c:v>
                </c:pt>
                <c:pt idx="3365">
                  <c:v>2.67980711597418E-5</c:v>
                </c:pt>
                <c:pt idx="3366">
                  <c:v>0.0</c:v>
                </c:pt>
                <c:pt idx="3367">
                  <c:v>1.78563994719178E-5</c:v>
                </c:pt>
                <c:pt idx="3368">
                  <c:v>8.925955257284E-6</c:v>
                </c:pt>
                <c:pt idx="3369">
                  <c:v>0.0</c:v>
                </c:pt>
                <c:pt idx="3370">
                  <c:v>8.92146799253464E-6</c:v>
                </c:pt>
                <c:pt idx="3371">
                  <c:v>0.0</c:v>
                </c:pt>
                <c:pt idx="3372">
                  <c:v>0.0</c:v>
                </c:pt>
                <c:pt idx="3373">
                  <c:v>1.78294826495674E-5</c:v>
                </c:pt>
                <c:pt idx="3374">
                  <c:v>2.67375006883561E-5</c:v>
                </c:pt>
                <c:pt idx="3375">
                  <c:v>2.67307790925271E-5</c:v>
                </c:pt>
                <c:pt idx="3376">
                  <c:v>1.78160394576633E-5</c:v>
                </c:pt>
                <c:pt idx="3377">
                  <c:v>1.7811560646517E-5</c:v>
                </c:pt>
                <c:pt idx="3378">
                  <c:v>2.67106244419767E-5</c:v>
                </c:pt>
                <c:pt idx="3379">
                  <c:v>8.90130320087929E-6</c:v>
                </c:pt>
                <c:pt idx="3380">
                  <c:v>2.66971964513446E-5</c:v>
                </c:pt>
                <c:pt idx="3381">
                  <c:v>2.66904849877516E-5</c:v>
                </c:pt>
                <c:pt idx="3382">
                  <c:v>2.66837752112609E-5</c:v>
                </c:pt>
                <c:pt idx="3383">
                  <c:v>2.66770671216424E-5</c:v>
                </c:pt>
                <c:pt idx="3384">
                  <c:v>2.66703607183677E-5</c:v>
                </c:pt>
                <c:pt idx="3385">
                  <c:v>8.88788533367442E-6</c:v>
                </c:pt>
                <c:pt idx="3386">
                  <c:v>2.6656952969173E-5</c:v>
                </c:pt>
                <c:pt idx="3387">
                  <c:v>3.55336688298719E-5</c:v>
                </c:pt>
                <c:pt idx="3388">
                  <c:v>8.88118398678299E-6</c:v>
                </c:pt>
                <c:pt idx="3389">
                  <c:v>1.77579026550026E-5</c:v>
                </c:pt>
                <c:pt idx="3390">
                  <c:v>0.0</c:v>
                </c:pt>
                <c:pt idx="3391">
                  <c:v>3.54979507705144E-5</c:v>
                </c:pt>
                <c:pt idx="3392">
                  <c:v>1.77445134334646E-5</c:v>
                </c:pt>
                <c:pt idx="3393">
                  <c:v>1.77400526033951E-5</c:v>
                </c:pt>
                <c:pt idx="3394">
                  <c:v>2.66033893421154E-5</c:v>
                </c:pt>
                <c:pt idx="3395">
                  <c:v>8.865567153618E-6</c:v>
                </c:pt>
                <c:pt idx="3396">
                  <c:v>3.54533536811049E-5</c:v>
                </c:pt>
                <c:pt idx="3397">
                  <c:v>1.77222204944799E-5</c:v>
                </c:pt>
                <c:pt idx="3398">
                  <c:v>1.77177652686684E-5</c:v>
                </c:pt>
                <c:pt idx="3399">
                  <c:v>2.6569966744335E-5</c:v>
                </c:pt>
                <c:pt idx="3400">
                  <c:v>8.85442908840511E-6</c:v>
                </c:pt>
                <c:pt idx="3401">
                  <c:v>3.54088126203723E-5</c:v>
                </c:pt>
                <c:pt idx="3402">
                  <c:v>3.53999111254585E-5</c:v>
                </c:pt>
                <c:pt idx="3403">
                  <c:v>1.76955059341664E-5</c:v>
                </c:pt>
                <c:pt idx="3404">
                  <c:v>1.76910574241791E-5</c:v>
                </c:pt>
                <c:pt idx="3405">
                  <c:v>2.65299150487874E-5</c:v>
                </c:pt>
                <c:pt idx="3406">
                  <c:v>8.84108187946547E-6</c:v>
                </c:pt>
                <c:pt idx="3407">
                  <c:v>1.76777186030641E-5</c:v>
                </c:pt>
                <c:pt idx="3408">
                  <c:v>8.8366372823411E-6</c:v>
                </c:pt>
                <c:pt idx="3409">
                  <c:v>8.83441582175645E-6</c:v>
                </c:pt>
                <c:pt idx="3410">
                  <c:v>6.18253644372825E-5</c:v>
                </c:pt>
                <c:pt idx="3411">
                  <c:v>8.82997457580133E-6</c:v>
                </c:pt>
                <c:pt idx="3412">
                  <c:v>1.76555095803178E-5</c:v>
                </c:pt>
                <c:pt idx="3413">
                  <c:v>1.76510711251123E-5</c:v>
                </c:pt>
                <c:pt idx="3414">
                  <c:v>8.82331689285726E-6</c:v>
                </c:pt>
                <c:pt idx="3415">
                  <c:v>8.82109878089634E-6</c:v>
                </c:pt>
                <c:pt idx="3416">
                  <c:v>3.52755249062714E-5</c:v>
                </c:pt>
                <c:pt idx="3417">
                  <c:v>4.40833211484926E-5</c:v>
                </c:pt>
                <c:pt idx="3418">
                  <c:v>1.76288955803659E-5</c:v>
                </c:pt>
                <c:pt idx="3419">
                  <c:v>2.64366957235439E-5</c:v>
                </c:pt>
                <c:pt idx="3420">
                  <c:v>8.81001658258076E-6</c:v>
                </c:pt>
                <c:pt idx="3421">
                  <c:v>3.52312072568638E-5</c:v>
                </c:pt>
                <c:pt idx="3422">
                  <c:v>8.80558760263325E-6</c:v>
                </c:pt>
                <c:pt idx="3423">
                  <c:v>2.64101218430924E-5</c:v>
                </c:pt>
                <c:pt idx="3424">
                  <c:v>3.52046433969439E-5</c:v>
                </c:pt>
                <c:pt idx="3425">
                  <c:v>1.75978966142573E-5</c:v>
                </c:pt>
                <c:pt idx="3426">
                  <c:v>3.51869452850222E-5</c:v>
                </c:pt>
                <c:pt idx="3427">
                  <c:v>3.51780995658069E-5</c:v>
                </c:pt>
                <c:pt idx="3428">
                  <c:v>2.6376942052747E-5</c:v>
                </c:pt>
                <c:pt idx="3429">
                  <c:v>8.79010369950505E-6</c:v>
                </c:pt>
                <c:pt idx="3430">
                  <c:v>8.78789393708519E-6</c:v>
                </c:pt>
                <c:pt idx="3431">
                  <c:v>0.0</c:v>
                </c:pt>
                <c:pt idx="3432">
                  <c:v>8.7834760786567E-6</c:v>
                </c:pt>
                <c:pt idx="3433">
                  <c:v>1.75625359647579E-5</c:v>
                </c:pt>
                <c:pt idx="3434">
                  <c:v>8.77906044119793E-6</c:v>
                </c:pt>
                <c:pt idx="3435">
                  <c:v>3.51074138198276E-5</c:v>
                </c:pt>
                <c:pt idx="3436">
                  <c:v>5.26478821413081E-5</c:v>
                </c:pt>
                <c:pt idx="3437">
                  <c:v>1.75448822936344E-5</c:v>
                </c:pt>
                <c:pt idx="3438">
                  <c:v>2.63107074738609E-5</c:v>
                </c:pt>
                <c:pt idx="3439">
                  <c:v>8.76803105683396E-6</c:v>
                </c:pt>
                <c:pt idx="3440">
                  <c:v>8.76582684330921E-6</c:v>
                </c:pt>
                <c:pt idx="3441">
                  <c:v>3.50544927355888E-5</c:v>
                </c:pt>
                <c:pt idx="3442">
                  <c:v>1.75228401569429E-5</c:v>
                </c:pt>
                <c:pt idx="3443">
                  <c:v>1.75184350537813E-5</c:v>
                </c:pt>
                <c:pt idx="3444">
                  <c:v>1.75140310580124E-5</c:v>
                </c:pt>
                <c:pt idx="3445">
                  <c:v>1.75096281693985E-5</c:v>
                </c:pt>
                <c:pt idx="3446">
                  <c:v>2.62578395814191E-5</c:v>
                </c:pt>
                <c:pt idx="3447">
                  <c:v>4.37520642810445E-5</c:v>
                </c:pt>
                <c:pt idx="3448">
                  <c:v>1.74964261435169E-5</c:v>
                </c:pt>
                <c:pt idx="3449">
                  <c:v>2.62380415209203E-5</c:v>
                </c:pt>
                <c:pt idx="3450">
                  <c:v>8.74381516172788E-6</c:v>
                </c:pt>
                <c:pt idx="3451">
                  <c:v>4.37080851794424E-5</c:v>
                </c:pt>
                <c:pt idx="3452">
                  <c:v>2.62182583878993E-5</c:v>
                </c:pt>
                <c:pt idx="3453">
                  <c:v>8.73722244182856E-6</c:v>
                </c:pt>
                <c:pt idx="3454">
                  <c:v>1.74700519466836E-5</c:v>
                </c:pt>
                <c:pt idx="3455">
                  <c:v>8.73283005702491E-6</c:v>
                </c:pt>
                <c:pt idx="3456">
                  <c:v>2.6191904078257E-5</c:v>
                </c:pt>
                <c:pt idx="3457">
                  <c:v>0.0</c:v>
                </c:pt>
                <c:pt idx="3458">
                  <c:v>2.61787368592487E-5</c:v>
                </c:pt>
                <c:pt idx="3459">
                  <c:v>1.74481038214926E-5</c:v>
                </c:pt>
                <c:pt idx="3460">
                  <c:v>1.74437175064385E-5</c:v>
                </c:pt>
                <c:pt idx="3461">
                  <c:v>0.0</c:v>
                </c:pt>
                <c:pt idx="3462">
                  <c:v>1.74349481841412E-5</c:v>
                </c:pt>
                <c:pt idx="3463">
                  <c:v>0.0</c:v>
                </c:pt>
                <c:pt idx="3464">
                  <c:v>8.71309163517691E-6</c:v>
                </c:pt>
                <c:pt idx="3465">
                  <c:v>2.61327036989507E-5</c:v>
                </c:pt>
                <c:pt idx="3466">
                  <c:v>8.70871138144213E-6</c:v>
                </c:pt>
                <c:pt idx="3467">
                  <c:v>2.61195662412169E-5</c:v>
                </c:pt>
                <c:pt idx="3468">
                  <c:v>4.35216666487096E-5</c:v>
                </c:pt>
                <c:pt idx="3469">
                  <c:v>1.74042902586231E-5</c:v>
                </c:pt>
                <c:pt idx="3470">
                  <c:v>6.08997023529798E-5</c:v>
                </c:pt>
                <c:pt idx="3471">
                  <c:v>3.47910815144613E-5</c:v>
                </c:pt>
                <c:pt idx="3472">
                  <c:v>2.60867514841688E-5</c:v>
                </c:pt>
                <c:pt idx="3473">
                  <c:v>3.47735913088109E-5</c:v>
                </c:pt>
                <c:pt idx="3474">
                  <c:v>4.34560618793218E-5</c:v>
                </c:pt>
                <c:pt idx="3475">
                  <c:v>2.60670824218381E-5</c:v>
                </c:pt>
                <c:pt idx="3476">
                  <c:v>1.73736862425738E-5</c:v>
                </c:pt>
                <c:pt idx="3477">
                  <c:v>0.0</c:v>
                </c:pt>
                <c:pt idx="3478">
                  <c:v>2.60474281896813E-5</c:v>
                </c:pt>
                <c:pt idx="3479">
                  <c:v>1.73605867150831E-5</c:v>
                </c:pt>
                <c:pt idx="3480">
                  <c:v>0.0</c:v>
                </c:pt>
                <c:pt idx="3481">
                  <c:v>0.0</c:v>
                </c:pt>
                <c:pt idx="3482">
                  <c:v>2.60212455967052E-5</c:v>
                </c:pt>
                <c:pt idx="3483">
                  <c:v>3.46862720823413E-5</c:v>
                </c:pt>
                <c:pt idx="3484">
                  <c:v>1.73387761142004E-5</c:v>
                </c:pt>
                <c:pt idx="3485">
                  <c:v>1.73344172832535E-5</c:v>
                </c:pt>
                <c:pt idx="3486">
                  <c:v>1.73300595481263E-5</c:v>
                </c:pt>
                <c:pt idx="3487">
                  <c:v>3.46514058169681E-5</c:v>
                </c:pt>
                <c:pt idx="3488">
                  <c:v>1.73213473640507E-5</c:v>
                </c:pt>
                <c:pt idx="3489">
                  <c:v>3.46339858291581E-5</c:v>
                </c:pt>
                <c:pt idx="3490">
                  <c:v>1.73126395597932E-5</c:v>
                </c:pt>
                <c:pt idx="3491">
                  <c:v>1.73082872993738E-5</c:v>
                </c:pt>
                <c:pt idx="3492">
                  <c:v>1.73039361331031E-5</c:v>
                </c:pt>
                <c:pt idx="3493">
                  <c:v>0.0</c:v>
                </c:pt>
                <c:pt idx="3494">
                  <c:v>3.45904741636378E-5</c:v>
                </c:pt>
                <c:pt idx="3495">
                  <c:v>8.64544459813458E-6</c:v>
                </c:pt>
                <c:pt idx="3496">
                  <c:v>1.72865424037378E-5</c:v>
                </c:pt>
                <c:pt idx="3497">
                  <c:v>2.59232950559247E-5</c:v>
                </c:pt>
                <c:pt idx="3498">
                  <c:v>8.63892604832962E-6</c:v>
                </c:pt>
                <c:pt idx="3499">
                  <c:v>2.59102628723003E-5</c:v>
                </c:pt>
                <c:pt idx="3500">
                  <c:v>1.72691661583559E-5</c:v>
                </c:pt>
                <c:pt idx="3501">
                  <c:v>3.45296496536461E-5</c:v>
                </c:pt>
                <c:pt idx="3502">
                  <c:v>2.5890726879991E-5</c:v>
                </c:pt>
                <c:pt idx="3503">
                  <c:v>0.0</c:v>
                </c:pt>
                <c:pt idx="3504">
                  <c:v>1.72518073793795E-5</c:v>
                </c:pt>
                <c:pt idx="3505">
                  <c:v>0.0</c:v>
                </c:pt>
                <c:pt idx="3506">
                  <c:v>4.31078363358737E-5</c:v>
                </c:pt>
                <c:pt idx="3507">
                  <c:v>4.30969993673239E-5</c:v>
                </c:pt>
                <c:pt idx="3508">
                  <c:v>1.72344660492803E-5</c:v>
                </c:pt>
                <c:pt idx="3509">
                  <c:v>3.44602668821415E-5</c:v>
                </c:pt>
                <c:pt idx="3510">
                  <c:v>3.44516038441419E-5</c:v>
                </c:pt>
                <c:pt idx="3511">
                  <c:v>3.44429429839292E-5</c:v>
                </c:pt>
                <c:pt idx="3512">
                  <c:v>3.44342843009864E-5</c:v>
                </c:pt>
                <c:pt idx="3513">
                  <c:v>8.60640694868478E-6</c:v>
                </c:pt>
                <c:pt idx="3514">
                  <c:v>2.58127300985461E-5</c:v>
                </c:pt>
                <c:pt idx="3515">
                  <c:v>3.44083213102938E-5</c:v>
                </c:pt>
                <c:pt idx="3516">
                  <c:v>0.0</c:v>
                </c:pt>
                <c:pt idx="3517">
                  <c:v>3.43910235262051E-5</c:v>
                </c:pt>
                <c:pt idx="3518">
                  <c:v>2.57867834215321E-5</c:v>
                </c:pt>
                <c:pt idx="3519">
                  <c:v>2.57803008285457E-5</c:v>
                </c:pt>
                <c:pt idx="3520">
                  <c:v>8.59127328839314E-6</c:v>
                </c:pt>
                <c:pt idx="3521">
                  <c:v>2.57673405310902E-5</c:v>
                </c:pt>
                <c:pt idx="3522">
                  <c:v>2.57608628258705E-5</c:v>
                </c:pt>
                <c:pt idx="3523">
                  <c:v>8.58479558303065E-6</c:v>
                </c:pt>
                <c:pt idx="3524">
                  <c:v>3.43305497337681E-5</c:v>
                </c:pt>
                <c:pt idx="3525">
                  <c:v>8.580479826403E-6</c:v>
                </c:pt>
                <c:pt idx="3526">
                  <c:v>8.57832276176378E-6</c:v>
                </c:pt>
                <c:pt idx="3527">
                  <c:v>3.43046649575843E-5</c:v>
                </c:pt>
                <c:pt idx="3528">
                  <c:v>2.57220307774935E-5</c:v>
                </c:pt>
                <c:pt idx="3529">
                  <c:v>2.57155644627799E-5</c:v>
                </c:pt>
                <c:pt idx="3530">
                  <c:v>2.57090997736204E-5</c:v>
                </c:pt>
                <c:pt idx="3531">
                  <c:v>1.71350911397823E-5</c:v>
                </c:pt>
                <c:pt idx="3532">
                  <c:v>0.0</c:v>
                </c:pt>
                <c:pt idx="3533">
                  <c:v>2.56897154556467E-5</c:v>
                </c:pt>
                <c:pt idx="3534">
                  <c:v>3.42443430195909E-5</c:v>
                </c:pt>
                <c:pt idx="3535">
                  <c:v>1.71178671315831E-5</c:v>
                </c:pt>
                <c:pt idx="3536">
                  <c:v>0.0</c:v>
                </c:pt>
                <c:pt idx="3537">
                  <c:v>2.56638924315993E-5</c:v>
                </c:pt>
                <c:pt idx="3538">
                  <c:v>3.42099209765871E-5</c:v>
                </c:pt>
                <c:pt idx="3539">
                  <c:v>1.71006604367388E-5</c:v>
                </c:pt>
                <c:pt idx="3540">
                  <c:v>8.54818073311602E-6</c:v>
                </c:pt>
                <c:pt idx="3541">
                  <c:v>2.56380953646076E-5</c:v>
                </c:pt>
                <c:pt idx="3542">
                  <c:v>8.54388338353701E-6</c:v>
                </c:pt>
                <c:pt idx="3543">
                  <c:v>1.70834710379277E-5</c:v>
                </c:pt>
                <c:pt idx="3544">
                  <c:v>4.26979409716378E-5</c:v>
                </c:pt>
                <c:pt idx="3545">
                  <c:v>3.41497656381171E-5</c:v>
                </c:pt>
                <c:pt idx="3546">
                  <c:v>1.70705903288131E-5</c:v>
                </c:pt>
                <c:pt idx="3547">
                  <c:v>8.5331494588324E-6</c:v>
                </c:pt>
                <c:pt idx="3548">
                  <c:v>8.53100429267982E-6</c:v>
                </c:pt>
                <c:pt idx="3549">
                  <c:v>3.4115438663175E-5</c:v>
                </c:pt>
                <c:pt idx="3550">
                  <c:v>2.55801467342053E-5</c:v>
                </c:pt>
                <c:pt idx="3551">
                  <c:v>1.70491440586557E-5</c:v>
                </c:pt>
                <c:pt idx="3552">
                  <c:v>8.52242901947342E-6</c:v>
                </c:pt>
                <c:pt idx="3553">
                  <c:v>5.11217192900599E-5</c:v>
                </c:pt>
                <c:pt idx="3554">
                  <c:v>8.51814461582505E-6</c:v>
                </c:pt>
                <c:pt idx="3555">
                  <c:v>0.0</c:v>
                </c:pt>
                <c:pt idx="3556">
                  <c:v>0.0</c:v>
                </c:pt>
                <c:pt idx="3557">
                  <c:v>3.4046888194002E-5</c:v>
                </c:pt>
                <c:pt idx="3558">
                  <c:v>2.55287468070731E-5</c:v>
                </c:pt>
                <c:pt idx="3559">
                  <c:v>1.70148860549438E-5</c:v>
                </c:pt>
                <c:pt idx="3560">
                  <c:v>3.40212172948396E-5</c:v>
                </c:pt>
                <c:pt idx="3561">
                  <c:v>8.50316615759118E-6</c:v>
                </c:pt>
                <c:pt idx="3562">
                  <c:v>8.50102852900369E-6</c:v>
                </c:pt>
                <c:pt idx="3563">
                  <c:v>8.49889143779339E-6</c:v>
                </c:pt>
                <c:pt idx="3564">
                  <c:v>1.69935097676547E-5</c:v>
                </c:pt>
                <c:pt idx="3565">
                  <c:v>3.39784754679468E-5</c:v>
                </c:pt>
                <c:pt idx="3566">
                  <c:v>2.5477450161311E-5</c:v>
                </c:pt>
                <c:pt idx="3567">
                  <c:v>1.69806968881608E-5</c:v>
                </c:pt>
                <c:pt idx="3568">
                  <c:v>8.48821403776333E-6</c:v>
                </c:pt>
                <c:pt idx="3569">
                  <c:v>2.54582405039966E-5</c:v>
                </c:pt>
                <c:pt idx="3570">
                  <c:v>8.48394683470332E-6</c:v>
                </c:pt>
                <c:pt idx="3571">
                  <c:v>3.39272561507536E-5</c:v>
                </c:pt>
                <c:pt idx="3572">
                  <c:v>4.23984088842481E-5</c:v>
                </c:pt>
                <c:pt idx="3573">
                  <c:v>3.39102002081905E-5</c:v>
                </c:pt>
                <c:pt idx="3574">
                  <c:v>5.08525131788591E-5</c:v>
                </c:pt>
                <c:pt idx="3575">
                  <c:v>5.93130174699313E-5</c:v>
                </c:pt>
                <c:pt idx="3576">
                  <c:v>8.47115809248429E-6</c:v>
                </c:pt>
                <c:pt idx="3577">
                  <c:v>2.5407085531376E-5</c:v>
                </c:pt>
                <c:pt idx="3578">
                  <c:v>1.69337989276043E-5</c:v>
                </c:pt>
                <c:pt idx="3579">
                  <c:v>1.69295419047378E-5</c:v>
                </c:pt>
                <c:pt idx="3580">
                  <c:v>8.46264297603395E-6</c:v>
                </c:pt>
                <c:pt idx="3581">
                  <c:v>8.46051553463084E-6</c:v>
                </c:pt>
                <c:pt idx="3582">
                  <c:v>8.45838862808328E-6</c:v>
                </c:pt>
                <c:pt idx="3583">
                  <c:v>4.22813112809861E-5</c:v>
                </c:pt>
                <c:pt idx="3584">
                  <c:v>2.5362409256627E-5</c:v>
                </c:pt>
                <c:pt idx="3585">
                  <c:v>8.45201111596631E-6</c:v>
                </c:pt>
                <c:pt idx="3586">
                  <c:v>8.44988634734459E-6</c:v>
                </c:pt>
                <c:pt idx="3587">
                  <c:v>2.53432863386372E-5</c:v>
                </c:pt>
                <c:pt idx="3588">
                  <c:v>1.68912768248492E-5</c:v>
                </c:pt>
                <c:pt idx="3589">
                  <c:v>8.44351524584988E-6</c:v>
                </c:pt>
                <c:pt idx="3590">
                  <c:v>8.44139261302369E-6</c:v>
                </c:pt>
                <c:pt idx="3591">
                  <c:v>2.53178115414239E-5</c:v>
                </c:pt>
                <c:pt idx="3592">
                  <c:v>8.43714894807166E-6</c:v>
                </c:pt>
                <c:pt idx="3593">
                  <c:v>8.43502791568372E-6</c:v>
                </c:pt>
                <c:pt idx="3594">
                  <c:v>1.68658148330126E-5</c:v>
                </c:pt>
                <c:pt idx="3595">
                  <c:v>2.52923623512255E-5</c:v>
                </c:pt>
                <c:pt idx="3596">
                  <c:v>2.52860040517166E-5</c:v>
                </c:pt>
                <c:pt idx="3597">
                  <c:v>1.68530982337883E-5</c:v>
                </c:pt>
                <c:pt idx="3598">
                  <c:v>3.36977229968647E-5</c:v>
                </c:pt>
                <c:pt idx="3599">
                  <c:v>1.68446258281623E-5</c:v>
                </c:pt>
                <c:pt idx="3600">
                  <c:v>1.68403912227033E-5</c:v>
                </c:pt>
                <c:pt idx="3601">
                  <c:v>1.68361576817945E-5</c:v>
                </c:pt>
                <c:pt idx="3602">
                  <c:v>3.36638504103222E-5</c:v>
                </c:pt>
                <c:pt idx="3603">
                  <c:v>1.68276937925425E-5</c:v>
                </c:pt>
                <c:pt idx="3604">
                  <c:v>2.52351951654965E-5</c:v>
                </c:pt>
                <c:pt idx="3605">
                  <c:v>2.52288512373992E-5</c:v>
                </c:pt>
                <c:pt idx="3606">
                  <c:v>1.68150059360602E-5</c:v>
                </c:pt>
                <c:pt idx="3607">
                  <c:v>2.52161681652412E-5</c:v>
                </c:pt>
                <c:pt idx="3608">
                  <c:v>3.36131053605059E-5</c:v>
                </c:pt>
                <c:pt idx="3609">
                  <c:v>1.68023276460632E-5</c:v>
                </c:pt>
                <c:pt idx="3610">
                  <c:v>3.35962073481059E-5</c:v>
                </c:pt>
                <c:pt idx="3611">
                  <c:v>8.39694038194716E-6</c:v>
                </c:pt>
                <c:pt idx="3612">
                  <c:v>2.5184488373012E-5</c:v>
                </c:pt>
                <c:pt idx="3613">
                  <c:v>8.39271906406047E-6</c:v>
                </c:pt>
                <c:pt idx="3614">
                  <c:v>1.67812184020011E-5</c:v>
                </c:pt>
                <c:pt idx="3615">
                  <c:v>0.0</c:v>
                </c:pt>
                <c:pt idx="3616">
                  <c:v>0.0</c:v>
                </c:pt>
                <c:pt idx="3617">
                  <c:v>4.19214139683517E-5</c:v>
                </c:pt>
                <c:pt idx="3618">
                  <c:v>2.5146525154263E-5</c:v>
                </c:pt>
                <c:pt idx="3619">
                  <c:v>2.5140203517081E-5</c:v>
                </c:pt>
                <c:pt idx="3620">
                  <c:v>2.51338834691386E-5</c:v>
                </c:pt>
                <c:pt idx="3621">
                  <c:v>1.6751710006658E-5</c:v>
                </c:pt>
                <c:pt idx="3622">
                  <c:v>4.18687468987314E-5</c:v>
                </c:pt>
                <c:pt idx="3623">
                  <c:v>2.51149328565477E-5</c:v>
                </c:pt>
                <c:pt idx="3624">
                  <c:v>2.51086191614246E-5</c:v>
                </c:pt>
                <c:pt idx="3625">
                  <c:v>8.3674356845079E-6</c:v>
                </c:pt>
                <c:pt idx="3626">
                  <c:v>0.0</c:v>
                </c:pt>
                <c:pt idx="3627">
                  <c:v>1.67264583985206E-5</c:v>
                </c:pt>
                <c:pt idx="3628">
                  <c:v>6.68890139976147E-5</c:v>
                </c:pt>
                <c:pt idx="3629">
                  <c:v>3.34360993148092E-5</c:v>
                </c:pt>
                <c:pt idx="3630">
                  <c:v>1.6713846872185E-5</c:v>
                </c:pt>
                <c:pt idx="3631">
                  <c:v>8.35482257175738E-6</c:v>
                </c:pt>
                <c:pt idx="3632">
                  <c:v>1.6705444471137E-5</c:v>
                </c:pt>
                <c:pt idx="3633">
                  <c:v>1.67012448547679E-5</c:v>
                </c:pt>
                <c:pt idx="3634">
                  <c:v>2.50455694412261E-5</c:v>
                </c:pt>
                <c:pt idx="3635">
                  <c:v>4.17321219725386E-5</c:v>
                </c:pt>
                <c:pt idx="3636">
                  <c:v>2.50329785086785E-5</c:v>
                </c:pt>
                <c:pt idx="3637">
                  <c:v>3.33689138883295E-5</c:v>
                </c:pt>
                <c:pt idx="3638">
                  <c:v>8.34013130193472E-6</c:v>
                </c:pt>
                <c:pt idx="3639">
                  <c:v>1.6676069318031E-5</c:v>
                </c:pt>
                <c:pt idx="3640">
                  <c:v>2.50078156295701E-5</c:v>
                </c:pt>
                <c:pt idx="3641">
                  <c:v>2.50015288628093E-5</c:v>
                </c:pt>
                <c:pt idx="3642">
                  <c:v>2.49952436766231E-5</c:v>
                </c:pt>
                <c:pt idx="3643">
                  <c:v>2.49889600703859E-5</c:v>
                </c:pt>
                <c:pt idx="3644">
                  <c:v>8.32755934795193E-6</c:v>
                </c:pt>
                <c:pt idx="3645">
                  <c:v>8.3254658655231E-6</c:v>
                </c:pt>
                <c:pt idx="3646">
                  <c:v>8.32337290936778E-6</c:v>
                </c:pt>
                <c:pt idx="3647">
                  <c:v>8.3212804793719E-6</c:v>
                </c:pt>
                <c:pt idx="3648">
                  <c:v>8.3191885754013E-6</c:v>
                </c:pt>
                <c:pt idx="3649">
                  <c:v>2.49512915919254E-5</c:v>
                </c:pt>
                <c:pt idx="3650">
                  <c:v>1.66300126899858E-5</c:v>
                </c:pt>
                <c:pt idx="3651">
                  <c:v>1.66258320365342E-5</c:v>
                </c:pt>
                <c:pt idx="3652">
                  <c:v>0.0</c:v>
                </c:pt>
                <c:pt idx="3653">
                  <c:v>8.30873694120317E-6</c:v>
                </c:pt>
                <c:pt idx="3654">
                  <c:v>1.66132963811415E-5</c:v>
                </c:pt>
                <c:pt idx="3655">
                  <c:v>4.15227998252321E-5</c:v>
                </c:pt>
                <c:pt idx="3656">
                  <c:v>2.49074167934097E-5</c:v>
                </c:pt>
                <c:pt idx="3657">
                  <c:v>3.32015403549374E-5</c:v>
                </c:pt>
                <c:pt idx="3658">
                  <c:v>1.65965968753858E-5</c:v>
                </c:pt>
                <c:pt idx="3659">
                  <c:v>2.48886369336366E-5</c:v>
                </c:pt>
                <c:pt idx="3660">
                  <c:v>3.31765068367687E-5</c:v>
                </c:pt>
                <c:pt idx="3661">
                  <c:v>3.31681665258117E-5</c:v>
                </c:pt>
                <c:pt idx="3662">
                  <c:v>3.31598283115782E-5</c:v>
                </c:pt>
                <c:pt idx="3663">
                  <c:v>8.28787304837056E-6</c:v>
                </c:pt>
                <c:pt idx="3664">
                  <c:v>8.28578954276786E-6</c:v>
                </c:pt>
                <c:pt idx="3665">
                  <c:v>3.31348262437073E-5</c:v>
                </c:pt>
                <c:pt idx="3666">
                  <c:v>8.28162410273446E-6</c:v>
                </c:pt>
                <c:pt idx="3667">
                  <c:v>0.0</c:v>
                </c:pt>
                <c:pt idx="3668">
                  <c:v>1.65549215135286E-5</c:v>
                </c:pt>
                <c:pt idx="3669">
                  <c:v>2.48261396061826E-5</c:v>
                </c:pt>
                <c:pt idx="3670">
                  <c:v>2.48198985114051E-5</c:v>
                </c:pt>
                <c:pt idx="3671">
                  <c:v>1.65424393237084E-5</c:v>
                </c:pt>
                <c:pt idx="3672">
                  <c:v>2.48074210283368E-5</c:v>
                </c:pt>
                <c:pt idx="3673">
                  <c:v>8.26706154642362E-6</c:v>
                </c:pt>
                <c:pt idx="3674">
                  <c:v>3.30599330906232E-5</c:v>
                </c:pt>
                <c:pt idx="3675">
                  <c:v>2.47887165640691E-5</c:v>
                </c:pt>
                <c:pt idx="3676">
                  <c:v>1.65216565847597E-5</c:v>
                </c:pt>
                <c:pt idx="3677">
                  <c:v>2.47762547568216E-5</c:v>
                </c:pt>
                <c:pt idx="3678">
                  <c:v>2.47700262026991E-5</c:v>
                </c:pt>
                <c:pt idx="3679">
                  <c:v>8.25459973812529E-6</c:v>
                </c:pt>
                <c:pt idx="3680">
                  <c:v>3.30100983886605E-5</c:v>
                </c:pt>
                <c:pt idx="3681">
                  <c:v>2.47513499336222E-5</c:v>
                </c:pt>
                <c:pt idx="3682">
                  <c:v>1.64967517602668E-5</c:v>
                </c:pt>
                <c:pt idx="3683">
                  <c:v>1.649260460757E-5</c:v>
                </c:pt>
                <c:pt idx="3684">
                  <c:v>1.64884584974601E-5</c:v>
                </c:pt>
                <c:pt idx="3685">
                  <c:v>2.47264701445105E-5</c:v>
                </c:pt>
                <c:pt idx="3686">
                  <c:v>3.29603388077371E-5</c:v>
                </c:pt>
                <c:pt idx="3687">
                  <c:v>8.23801320994344E-6</c:v>
                </c:pt>
                <c:pt idx="3688">
                  <c:v>0.0</c:v>
                </c:pt>
                <c:pt idx="3689">
                  <c:v>2.4701615364237E-5</c:v>
                </c:pt>
                <c:pt idx="3690">
                  <c:v>0.0</c:v>
                </c:pt>
                <c:pt idx="3691">
                  <c:v>1.64594648963849E-5</c:v>
                </c:pt>
                <c:pt idx="3692">
                  <c:v>0.0</c:v>
                </c:pt>
                <c:pt idx="3693">
                  <c:v>8.22559518925347E-6</c:v>
                </c:pt>
                <c:pt idx="3694">
                  <c:v>4.11176366989795E-5</c:v>
                </c:pt>
                <c:pt idx="3695">
                  <c:v>1.64429200203868E-5</c:v>
                </c:pt>
                <c:pt idx="3696">
                  <c:v>4.1096966001444E-5</c:v>
                </c:pt>
                <c:pt idx="3697">
                  <c:v>8.21732690997088E-6</c:v>
                </c:pt>
                <c:pt idx="3698">
                  <c:v>2.46457834173068E-5</c:v>
                </c:pt>
                <c:pt idx="3699">
                  <c:v>3.28527835501825E-5</c:v>
                </c:pt>
                <c:pt idx="3700">
                  <c:v>2.46333934655502E-5</c:v>
                </c:pt>
                <c:pt idx="3701">
                  <c:v>1.64181338837306E-5</c:v>
                </c:pt>
                <c:pt idx="3702">
                  <c:v>2.46210097425E-5</c:v>
                </c:pt>
                <c:pt idx="3703">
                  <c:v>3.28197602876191E-5</c:v>
                </c:pt>
                <c:pt idx="3704">
                  <c:v>8.20287741499484E-6</c:v>
                </c:pt>
                <c:pt idx="3705">
                  <c:v>2.46024458298217E-5</c:v>
                </c:pt>
                <c:pt idx="3706">
                  <c:v>1.63975073132494E-5</c:v>
                </c:pt>
                <c:pt idx="3707">
                  <c:v>2.45900776648097E-5</c:v>
                </c:pt>
                <c:pt idx="3708">
                  <c:v>8.19463197136705E-6</c:v>
                </c:pt>
                <c:pt idx="3709">
                  <c:v>2.45777157174559E-5</c:v>
                </c:pt>
                <c:pt idx="3710">
                  <c:v>2.45715370745227E-5</c:v>
                </c:pt>
                <c:pt idx="3711">
                  <c:v>1.63769066565168E-5</c:v>
                </c:pt>
                <c:pt idx="3712">
                  <c:v>3.2745579263921E-5</c:v>
                </c:pt>
                <c:pt idx="3713">
                  <c:v>4.09216841059844E-5</c:v>
                </c:pt>
                <c:pt idx="3714">
                  <c:v>1.63645586875182E-5</c:v>
                </c:pt>
                <c:pt idx="3715">
                  <c:v>2.45406671507478E-5</c:v>
                </c:pt>
                <c:pt idx="3716">
                  <c:v>0.0</c:v>
                </c:pt>
                <c:pt idx="3717">
                  <c:v>3.27044400574867E-5</c:v>
                </c:pt>
                <c:pt idx="3718">
                  <c:v>2.45221638153122E-5</c:v>
                </c:pt>
                <c:pt idx="3719">
                  <c:v>8.17199971255363E-6</c:v>
                </c:pt>
                <c:pt idx="3720">
                  <c:v>4.08497266828899E-5</c:v>
                </c:pt>
                <c:pt idx="3721">
                  <c:v>1.63357829540957E-5</c:v>
                </c:pt>
                <c:pt idx="3722">
                  <c:v>0.0</c:v>
                </c:pt>
                <c:pt idx="3723">
                  <c:v>0.0</c:v>
                </c:pt>
                <c:pt idx="3724">
                  <c:v>8.16173299592225E-6</c:v>
                </c:pt>
                <c:pt idx="3725">
                  <c:v>1.6319362401842E-5</c:v>
                </c:pt>
                <c:pt idx="3726">
                  <c:v>8.15762992172609E-6</c:v>
                </c:pt>
                <c:pt idx="3727">
                  <c:v>0.0</c:v>
                </c:pt>
                <c:pt idx="3728">
                  <c:v>3.2614115640907E-5</c:v>
                </c:pt>
                <c:pt idx="3729">
                  <c:v>2.44544375330133E-5</c:v>
                </c:pt>
                <c:pt idx="3730">
                  <c:v>1.62988599207872E-5</c:v>
                </c:pt>
                <c:pt idx="3731">
                  <c:v>3.25895250331136E-5</c:v>
                </c:pt>
                <c:pt idx="3732">
                  <c:v>1.6290666142381E-5</c:v>
                </c:pt>
                <c:pt idx="3733">
                  <c:v>0.0</c:v>
                </c:pt>
                <c:pt idx="3734">
                  <c:v>1.62824764831522E-5</c:v>
                </c:pt>
                <c:pt idx="3735">
                  <c:v>2.44175747963972E-5</c:v>
                </c:pt>
                <c:pt idx="3736">
                  <c:v>2.44114364115683E-5</c:v>
                </c:pt>
                <c:pt idx="3737">
                  <c:v>8.13509985663166E-6</c:v>
                </c:pt>
                <c:pt idx="3738">
                  <c:v>2.43991642709735E-5</c:v>
                </c:pt>
                <c:pt idx="3739">
                  <c:v>8.1310101714667E-6</c:v>
                </c:pt>
                <c:pt idx="3740">
                  <c:v>8.12896609994299E-6</c:v>
                </c:pt>
                <c:pt idx="3741">
                  <c:v>1.62538450845456E-5</c:v>
                </c:pt>
                <c:pt idx="3742">
                  <c:v>0.0</c:v>
                </c:pt>
                <c:pt idx="3743">
                  <c:v>1.62456739360521E-5</c:v>
                </c:pt>
                <c:pt idx="3744">
                  <c:v>1.62415899023364E-5</c:v>
                </c:pt>
                <c:pt idx="3745">
                  <c:v>1.62375068953559E-5</c:v>
                </c:pt>
                <c:pt idx="3746">
                  <c:v>1.62334249147786E-5</c:v>
                </c:pt>
                <c:pt idx="3747">
                  <c:v>2.43440159405813E-5</c:v>
                </c:pt>
                <c:pt idx="3748">
                  <c:v>3.24505280638297E-5</c:v>
                </c:pt>
                <c:pt idx="3749">
                  <c:v>1.62211851291182E-5</c:v>
                </c:pt>
                <c:pt idx="3750">
                  <c:v>2.43256608775568E-5</c:v>
                </c:pt>
                <c:pt idx="3751">
                  <c:v>8.10651519971588E-6</c:v>
                </c:pt>
                <c:pt idx="3752">
                  <c:v>1.62089545720835E-5</c:v>
                </c:pt>
                <c:pt idx="3753">
                  <c:v>2.43073196539931E-5</c:v>
                </c:pt>
                <c:pt idx="3754">
                  <c:v>2.43012089864653E-5</c:v>
                </c:pt>
                <c:pt idx="3755">
                  <c:v>8.09836661835497E-6</c:v>
                </c:pt>
                <c:pt idx="3756">
                  <c:v>0.0</c:v>
                </c:pt>
                <c:pt idx="3757">
                  <c:v>0.0</c:v>
                </c:pt>
                <c:pt idx="3758">
                  <c:v>1.6184521116082E-5</c:v>
                </c:pt>
                <c:pt idx="3759">
                  <c:v>1.61804524557168E-5</c:v>
                </c:pt>
                <c:pt idx="3760">
                  <c:v>0.0</c:v>
                </c:pt>
                <c:pt idx="3761">
                  <c:v>2.42584773048271E-5</c:v>
                </c:pt>
                <c:pt idx="3762">
                  <c:v>1.61682526105777E-5</c:v>
                </c:pt>
                <c:pt idx="3763">
                  <c:v>4.04104700999507E-5</c:v>
                </c:pt>
                <c:pt idx="3764">
                  <c:v>8.08006224560533E-6</c:v>
                </c:pt>
                <c:pt idx="3765">
                  <c:v>8.07803098197633E-6</c:v>
                </c:pt>
                <c:pt idx="3766">
                  <c:v>2.4228000686987E-5</c:v>
                </c:pt>
                <c:pt idx="3767">
                  <c:v>1.6147939973074E-5</c:v>
                </c:pt>
                <c:pt idx="3768">
                  <c:v>3.22877610178202E-5</c:v>
                </c:pt>
                <c:pt idx="3769">
                  <c:v>2.42097330979276E-5</c:v>
                </c:pt>
                <c:pt idx="3770">
                  <c:v>2.42036469628441E-5</c:v>
                </c:pt>
                <c:pt idx="3771">
                  <c:v>1.61317082385288E-5</c:v>
                </c:pt>
                <c:pt idx="3772">
                  <c:v>3.22553057098369E-5</c:v>
                </c:pt>
                <c:pt idx="3773">
                  <c:v>0.0</c:v>
                </c:pt>
                <c:pt idx="3774">
                  <c:v>2.41793177188092E-5</c:v>
                </c:pt>
                <c:pt idx="3775">
                  <c:v>8.05774640997956E-6</c:v>
                </c:pt>
                <c:pt idx="3776">
                  <c:v>2.41671622691552E-5</c:v>
                </c:pt>
                <c:pt idx="3777">
                  <c:v>3.22147824480584E-5</c:v>
                </c:pt>
                <c:pt idx="3778">
                  <c:v>1.61033419535227E-5</c:v>
                </c:pt>
                <c:pt idx="3779">
                  <c:v>2.41489405514239E-5</c:v>
                </c:pt>
                <c:pt idx="3780">
                  <c:v>1.60952464660829E-5</c:v>
                </c:pt>
                <c:pt idx="3781">
                  <c:v>2.41368003729901E-5</c:v>
                </c:pt>
                <c:pt idx="3782">
                  <c:v>8.04357752421495E-6</c:v>
                </c:pt>
                <c:pt idx="3783">
                  <c:v>2.41246662976751E-5</c:v>
                </c:pt>
                <c:pt idx="3784">
                  <c:v>8.03953384924747E-6</c:v>
                </c:pt>
                <c:pt idx="3785">
                  <c:v>2.41125383224337E-5</c:v>
                </c:pt>
                <c:pt idx="3786">
                  <c:v>2.41064766213358E-5</c:v>
                </c:pt>
                <c:pt idx="3787">
                  <c:v>1.60669442961116E-5</c:v>
                </c:pt>
                <c:pt idx="3788">
                  <c:v>2.4094357790422E-5</c:v>
                </c:pt>
                <c:pt idx="3789">
                  <c:v>0.0</c:v>
                </c:pt>
                <c:pt idx="3790">
                  <c:v>2.40822450518881E-5</c:v>
                </c:pt>
                <c:pt idx="3791">
                  <c:v>8.02539698877098E-6</c:v>
                </c:pt>
                <c:pt idx="3792">
                  <c:v>1.60467589351332E-5</c:v>
                </c:pt>
                <c:pt idx="3793">
                  <c:v>1.60427249070789E-5</c:v>
                </c:pt>
                <c:pt idx="3794">
                  <c:v>1.60386918931671E-5</c:v>
                </c:pt>
                <c:pt idx="3795">
                  <c:v>1.60346598930989E-5</c:v>
                </c:pt>
                <c:pt idx="3796">
                  <c:v>1.60306289066749E-5</c:v>
                </c:pt>
                <c:pt idx="3797">
                  <c:v>0.0</c:v>
                </c:pt>
                <c:pt idx="3798">
                  <c:v>1.60225699736148E-5</c:v>
                </c:pt>
                <c:pt idx="3799">
                  <c:v>2.40278130397216E-5</c:v>
                </c:pt>
                <c:pt idx="3800">
                  <c:v>1.60145150919469E-5</c:v>
                </c:pt>
                <c:pt idx="3801">
                  <c:v>2.40157337546269E-5</c:v>
                </c:pt>
                <c:pt idx="3802">
                  <c:v>4.00161606491148E-5</c:v>
                </c:pt>
                <c:pt idx="3803">
                  <c:v>1.60024403613578E-5</c:v>
                </c:pt>
                <c:pt idx="3804">
                  <c:v>2.39976262119957E-5</c:v>
                </c:pt>
                <c:pt idx="3805">
                  <c:v>7.99719779963931E-6</c:v>
                </c:pt>
                <c:pt idx="3806">
                  <c:v>7.99518736748346E-6</c:v>
                </c:pt>
                <c:pt idx="3807">
                  <c:v>7.9931774407343E-6</c:v>
                </c:pt>
                <c:pt idx="3808">
                  <c:v>3.19646720770226E-5</c:v>
                </c:pt>
                <c:pt idx="3809">
                  <c:v>0.0</c:v>
                </c:pt>
                <c:pt idx="3810">
                  <c:v>1.59743013832922E-5</c:v>
                </c:pt>
                <c:pt idx="3811">
                  <c:v>2.39554283557666E-5</c:v>
                </c:pt>
                <c:pt idx="3812">
                  <c:v>3.99156769181741E-5</c:v>
                </c:pt>
                <c:pt idx="3813">
                  <c:v>2.39433854599629E-5</c:v>
                </c:pt>
                <c:pt idx="3814">
                  <c:v>0.0</c:v>
                </c:pt>
                <c:pt idx="3815">
                  <c:v>7.97711620612645E-6</c:v>
                </c:pt>
                <c:pt idx="3816">
                  <c:v>7.97511082232632E-6</c:v>
                </c:pt>
                <c:pt idx="3817">
                  <c:v>5.58117415986687E-5</c:v>
                </c:pt>
                <c:pt idx="3818">
                  <c:v>1.59422031340011E-5</c:v>
                </c:pt>
                <c:pt idx="3819">
                  <c:v>3.18763907809392E-5</c:v>
                </c:pt>
                <c:pt idx="3820">
                  <c:v>7.96709432722205E-6</c:v>
                </c:pt>
                <c:pt idx="3821">
                  <c:v>1.59301829256541E-5</c:v>
                </c:pt>
                <c:pt idx="3822">
                  <c:v>6.37047128157095E-5</c:v>
                </c:pt>
                <c:pt idx="3823">
                  <c:v>2.38832617333801E-5</c:v>
                </c:pt>
                <c:pt idx="3824">
                  <c:v>5.57136012314388E-5</c:v>
                </c:pt>
                <c:pt idx="3825">
                  <c:v>4.77425102345018E-5</c:v>
                </c:pt>
                <c:pt idx="3826">
                  <c:v>1.59101693819065E-5</c:v>
                </c:pt>
                <c:pt idx="3827">
                  <c:v>1.5906169691408E-5</c:v>
                </c:pt>
                <c:pt idx="3828">
                  <c:v>2.38532565095483E-5</c:v>
                </c:pt>
                <c:pt idx="3829">
                  <c:v>3.17963466532396E-5</c:v>
                </c:pt>
                <c:pt idx="3830">
                  <c:v>7.94708832589564E-6</c:v>
                </c:pt>
                <c:pt idx="3831">
                  <c:v>2.38352714725998E-5</c:v>
                </c:pt>
                <c:pt idx="3832">
                  <c:v>1.58861863161519E-5</c:v>
                </c:pt>
                <c:pt idx="3833">
                  <c:v>7.94109632739543E-6</c:v>
                </c:pt>
                <c:pt idx="3834">
                  <c:v>6.35127999896225E-5</c:v>
                </c:pt>
                <c:pt idx="3835">
                  <c:v>7.9371041718699E-6</c:v>
                </c:pt>
                <c:pt idx="3836">
                  <c:v>0.0</c:v>
                </c:pt>
                <c:pt idx="3837">
                  <c:v>0.0</c:v>
                </c:pt>
                <c:pt idx="3838">
                  <c:v>2.37933591038541E-5</c:v>
                </c:pt>
                <c:pt idx="3839">
                  <c:v>2.37873776419387E-5</c:v>
                </c:pt>
                <c:pt idx="3840">
                  <c:v>3.17085302449094E-5</c:v>
                </c:pt>
                <c:pt idx="3841">
                  <c:v>1.58502794858126E-5</c:v>
                </c:pt>
                <c:pt idx="3842">
                  <c:v>7.92314742558573E-6</c:v>
                </c:pt>
                <c:pt idx="3843">
                  <c:v>1.58423112182029E-5</c:v>
                </c:pt>
                <c:pt idx="3844">
                  <c:v>2.37574928800503E-5</c:v>
                </c:pt>
                <c:pt idx="3845">
                  <c:v>4.75030408691886E-5</c:v>
                </c:pt>
                <c:pt idx="3846">
                  <c:v>2.37455494905354E-5</c:v>
                </c:pt>
                <c:pt idx="3847">
                  <c:v>1.58263866984004E-5</c:v>
                </c:pt>
                <c:pt idx="3848">
                  <c:v>1.58224080701626E-5</c:v>
                </c:pt>
                <c:pt idx="3849">
                  <c:v>3.95460761054421E-5</c:v>
                </c:pt>
                <c:pt idx="3850">
                  <c:v>1.58144538140916E-5</c:v>
                </c:pt>
                <c:pt idx="3851">
                  <c:v>2.37157172785698E-5</c:v>
                </c:pt>
                <c:pt idx="3852">
                  <c:v>1.58065035567993E-5</c:v>
                </c:pt>
                <c:pt idx="3853">
                  <c:v>1.58025299270354E-5</c:v>
                </c:pt>
                <c:pt idx="3854">
                  <c:v>3.159711459248E-5</c:v>
                </c:pt>
                <c:pt idx="3855">
                  <c:v>0.0</c:v>
                </c:pt>
                <c:pt idx="3856">
                  <c:v>2.36859225456641E-5</c:v>
                </c:pt>
                <c:pt idx="3857">
                  <c:v>1.57866453949456E-5</c:v>
                </c:pt>
                <c:pt idx="3858">
                  <c:v>2.36740151360851E-5</c:v>
                </c:pt>
                <c:pt idx="3859">
                  <c:v>3.15574182350217E-5</c:v>
                </c:pt>
                <c:pt idx="3860">
                  <c:v>7.88737123753935E-6</c:v>
                </c:pt>
                <c:pt idx="3861">
                  <c:v>2.36561652447067E-5</c:v>
                </c:pt>
                <c:pt idx="3862">
                  <c:v>1.57668121814953E-5</c:v>
                </c:pt>
                <c:pt idx="3863">
                  <c:v>1.57628485298262E-5</c:v>
                </c:pt>
                <c:pt idx="3864">
                  <c:v>3.93972146865715E-5</c:v>
                </c:pt>
                <c:pt idx="3865">
                  <c:v>1.57549242155778E-5</c:v>
                </c:pt>
                <c:pt idx="3866">
                  <c:v>1.57509635524813E-5</c:v>
                </c:pt>
                <c:pt idx="3867">
                  <c:v>1.57470038850509E-5</c:v>
                </c:pt>
                <c:pt idx="3868">
                  <c:v>7.87152260652311E-6</c:v>
                </c:pt>
                <c:pt idx="3869">
                  <c:v>1.57390875362393E-5</c:v>
                </c:pt>
                <c:pt idx="3870">
                  <c:v>2.36026962815311E-5</c:v>
                </c:pt>
                <c:pt idx="3871">
                  <c:v>2.35967627506901E-5</c:v>
                </c:pt>
                <c:pt idx="3872">
                  <c:v>2.35908307115303E-5</c:v>
                </c:pt>
                <c:pt idx="3873">
                  <c:v>1.5723266775735E-5</c:v>
                </c:pt>
                <c:pt idx="3874">
                  <c:v>7.85965703553975E-6</c:v>
                </c:pt>
                <c:pt idx="3875">
                  <c:v>1.57153623600639E-5</c:v>
                </c:pt>
                <c:pt idx="3876">
                  <c:v>1.57114116424968E-5</c:v>
                </c:pt>
                <c:pt idx="3877">
                  <c:v>3.92686547952878E-5</c:v>
                </c:pt>
                <c:pt idx="3878">
                  <c:v>0.0</c:v>
                </c:pt>
                <c:pt idx="3879">
                  <c:v>0.0</c:v>
                </c:pt>
                <c:pt idx="3880">
                  <c:v>1.56956187015262E-5</c:v>
                </c:pt>
                <c:pt idx="3881">
                  <c:v>7.84583647367111E-6</c:v>
                </c:pt>
                <c:pt idx="3882">
                  <c:v>1.5687728185126E-5</c:v>
                </c:pt>
                <c:pt idx="3883">
                  <c:v>0.0</c:v>
                </c:pt>
                <c:pt idx="3884">
                  <c:v>7.83992081771425E-6</c:v>
                </c:pt>
                <c:pt idx="3885">
                  <c:v>7.83794992374139E-6</c:v>
                </c:pt>
                <c:pt idx="3886">
                  <c:v>0.0</c:v>
                </c:pt>
                <c:pt idx="3887">
                  <c:v>7.83400962207974E-6</c:v>
                </c:pt>
                <c:pt idx="3888">
                  <c:v>0.0</c:v>
                </c:pt>
                <c:pt idx="3889">
                  <c:v>7.83007130128785E-6</c:v>
                </c:pt>
                <c:pt idx="3890">
                  <c:v>2.34843086502384E-5</c:v>
                </c:pt>
                <c:pt idx="3891">
                  <c:v>1.56522699207591E-5</c:v>
                </c:pt>
                <c:pt idx="3892">
                  <c:v>7.82416753205753E-6</c:v>
                </c:pt>
                <c:pt idx="3893">
                  <c:v>3.12888023933364E-5</c:v>
                </c:pt>
                <c:pt idx="3894">
                  <c:v>7.82023415910252E-6</c:v>
                </c:pt>
                <c:pt idx="3895">
                  <c:v>2.34548046425731E-5</c:v>
                </c:pt>
                <c:pt idx="3896">
                  <c:v>2.34489082905501E-5</c:v>
                </c:pt>
                <c:pt idx="3897">
                  <c:v>1.56286756138751E-5</c:v>
                </c:pt>
                <c:pt idx="3898">
                  <c:v>1.56247466886585E-5</c:v>
                </c:pt>
                <c:pt idx="3899">
                  <c:v>1.56208187511592E-5</c:v>
                </c:pt>
                <c:pt idx="3900">
                  <c:v>2.34253377016577E-5</c:v>
                </c:pt>
                <c:pt idx="3901">
                  <c:v>1.56129658382602E-5</c:v>
                </c:pt>
                <c:pt idx="3902">
                  <c:v>7.80452043118226E-6</c:v>
                </c:pt>
                <c:pt idx="3903">
                  <c:v>3.90127921829259E-5</c:v>
                </c:pt>
                <c:pt idx="3904">
                  <c:v>1.56011938704418E-5</c:v>
                </c:pt>
                <c:pt idx="3905">
                  <c:v>1.55972718539313E-5</c:v>
                </c:pt>
                <c:pt idx="3906">
                  <c:v>2.33900262350694E-5</c:v>
                </c:pt>
                <c:pt idx="3907">
                  <c:v>0.0</c:v>
                </c:pt>
                <c:pt idx="3908">
                  <c:v>2.33782675787627E-5</c:v>
                </c:pt>
                <c:pt idx="3909">
                  <c:v>3.11631872900563E-5</c:v>
                </c:pt>
                <c:pt idx="3910">
                  <c:v>0.0</c:v>
                </c:pt>
                <c:pt idx="3911">
                  <c:v>3.89344011285247E-5</c:v>
                </c:pt>
                <c:pt idx="3912">
                  <c:v>7.78492266571666E-6</c:v>
                </c:pt>
                <c:pt idx="3913">
                  <c:v>2.33488967935304E-5</c:v>
                </c:pt>
                <c:pt idx="3914">
                  <c:v>0.0</c:v>
                </c:pt>
                <c:pt idx="3915">
                  <c:v>2.33371588138484E-5</c:v>
                </c:pt>
                <c:pt idx="3916">
                  <c:v>3.11083893827531E-5</c:v>
                </c:pt>
                <c:pt idx="3917">
                  <c:v>3.88757112252187E-5</c:v>
                </c:pt>
                <c:pt idx="3918">
                  <c:v>1.55463752717741E-5</c:v>
                </c:pt>
                <c:pt idx="3919">
                  <c:v>3.10849340724515E-5</c:v>
                </c:pt>
                <c:pt idx="3920">
                  <c:v>7.76927989159247E-6</c:v>
                </c:pt>
                <c:pt idx="3921">
                  <c:v>7.76732675617968E-6</c:v>
                </c:pt>
                <c:pt idx="3922">
                  <c:v>5.43576187825078E-5</c:v>
                </c:pt>
                <c:pt idx="3923">
                  <c:v>4.65805317496073E-5</c:v>
                </c:pt>
                <c:pt idx="3924">
                  <c:v>7.76147029550607E-6</c:v>
                </c:pt>
                <c:pt idx="3925">
                  <c:v>1.5519038246746E-5</c:v>
                </c:pt>
                <c:pt idx="3926">
                  <c:v>3.87878422087893E-5</c:v>
                </c:pt>
                <c:pt idx="3927">
                  <c:v>2.32668547515447E-5</c:v>
                </c:pt>
                <c:pt idx="3928">
                  <c:v>3.87683427476964E-5</c:v>
                </c:pt>
                <c:pt idx="3929">
                  <c:v>7.75171933871447E-6</c:v>
                </c:pt>
                <c:pt idx="3930">
                  <c:v>1.54995412357783E-5</c:v>
                </c:pt>
                <c:pt idx="3931">
                  <c:v>2.32434671609281E-5</c:v>
                </c:pt>
                <c:pt idx="3932">
                  <c:v>4.64752478748739E-5</c:v>
                </c:pt>
                <c:pt idx="3933">
                  <c:v>7.7439273943108E-6</c:v>
                </c:pt>
                <c:pt idx="3934">
                  <c:v>0.0</c:v>
                </c:pt>
                <c:pt idx="3935">
                  <c:v>3.09601374389472E-5</c:v>
                </c:pt>
                <c:pt idx="3936">
                  <c:v>0.0</c:v>
                </c:pt>
                <c:pt idx="3937">
                  <c:v>7.7361432822788E-6</c:v>
                </c:pt>
                <c:pt idx="3938">
                  <c:v>7.7341984771609E-6</c:v>
                </c:pt>
                <c:pt idx="3939">
                  <c:v>7.73225416095094E-6</c:v>
                </c:pt>
                <c:pt idx="3940">
                  <c:v>2.31909310005645E-5</c:v>
                </c:pt>
                <c:pt idx="3941">
                  <c:v>3.09134679790505E-5</c:v>
                </c:pt>
                <c:pt idx="3942">
                  <c:v>7.7264241445354E-6</c:v>
                </c:pt>
                <c:pt idx="3943">
                  <c:v>2.31734453482073E-5</c:v>
                </c:pt>
                <c:pt idx="3944">
                  <c:v>3.08901596368768E-5</c:v>
                </c:pt>
                <c:pt idx="3945">
                  <c:v>1.54411970477634E-5</c:v>
                </c:pt>
                <c:pt idx="3946">
                  <c:v>7.71865762658476E-6</c:v>
                </c:pt>
                <c:pt idx="3947">
                  <c:v>0.0</c:v>
                </c:pt>
                <c:pt idx="3948">
                  <c:v>2.31443318869695E-5</c:v>
                </c:pt>
                <c:pt idx="3949">
                  <c:v>2.31385135853662E-5</c:v>
                </c:pt>
                <c:pt idx="3950">
                  <c:v>3.0843595661816E-5</c:v>
                </c:pt>
                <c:pt idx="3951">
                  <c:v>2.31268813697496E-5</c:v>
                </c:pt>
                <c:pt idx="3952">
                  <c:v>3.08280899399914E-5</c:v>
                </c:pt>
                <c:pt idx="3953">
                  <c:v>3.08203400024697E-5</c:v>
                </c:pt>
                <c:pt idx="3954">
                  <c:v>2.31094440099289E-5</c:v>
                </c:pt>
                <c:pt idx="3955">
                  <c:v>7.70121149293075E-6</c:v>
                </c:pt>
                <c:pt idx="3956">
                  <c:v>1.53985509387893E-5</c:v>
                </c:pt>
                <c:pt idx="3957">
                  <c:v>2.30920197976386E-5</c:v>
                </c:pt>
                <c:pt idx="3958">
                  <c:v>2.30862146468466E-5</c:v>
                </c:pt>
                <c:pt idx="3959">
                  <c:v>2.3080410955429E-5</c:v>
                </c:pt>
                <c:pt idx="3960">
                  <c:v>3.07661449639872E-5</c:v>
                </c:pt>
                <c:pt idx="3961">
                  <c:v>1.53792052994694E-5</c:v>
                </c:pt>
                <c:pt idx="3962">
                  <c:v>1.53753390891165E-5</c:v>
                </c:pt>
                <c:pt idx="3963">
                  <c:v>1.53714738506946E-5</c:v>
                </c:pt>
                <c:pt idx="3964">
                  <c:v>2.30514143759962E-5</c:v>
                </c:pt>
                <c:pt idx="3965">
                  <c:v>3.072749257741E-5</c:v>
                </c:pt>
                <c:pt idx="3966">
                  <c:v>7.67994198231713E-6</c:v>
                </c:pt>
                <c:pt idx="3967">
                  <c:v>0.0</c:v>
                </c:pt>
                <c:pt idx="3968">
                  <c:v>1.53521622291066E-5</c:v>
                </c:pt>
                <c:pt idx="3969">
                  <c:v>7.67415140859077E-6</c:v>
                </c:pt>
                <c:pt idx="3970">
                  <c:v>2.301666656321E-5</c:v>
                </c:pt>
                <c:pt idx="3971">
                  <c:v>7.67029345187123E-6</c:v>
                </c:pt>
                <c:pt idx="3972">
                  <c:v>7.66836520087479E-6</c:v>
                </c:pt>
                <c:pt idx="3973">
                  <c:v>3.06657497385109E-5</c:v>
                </c:pt>
                <c:pt idx="3974">
                  <c:v>7.66451015301045E-6</c:v>
                </c:pt>
                <c:pt idx="3975">
                  <c:v>3.83129167794321E-5</c:v>
                </c:pt>
                <c:pt idx="3976">
                  <c:v>7.66065704315321E-6</c:v>
                </c:pt>
                <c:pt idx="3977">
                  <c:v>7.65873121466874E-6</c:v>
                </c:pt>
                <c:pt idx="3978">
                  <c:v>7.65680587033072E-6</c:v>
                </c:pt>
                <c:pt idx="3979">
                  <c:v>1.5309762020017E-5</c:v>
                </c:pt>
                <c:pt idx="3980">
                  <c:v>7.65295663358292E-6</c:v>
                </c:pt>
                <c:pt idx="3981">
                  <c:v>2.29530982227704E-5</c:v>
                </c:pt>
                <c:pt idx="3982">
                  <c:v>3.05964373276668E-5</c:v>
                </c:pt>
                <c:pt idx="3983">
                  <c:v>7.64718640644931E-6</c:v>
                </c:pt>
                <c:pt idx="3984">
                  <c:v>3.82263198218982E-5</c:v>
                </c:pt>
                <c:pt idx="3985">
                  <c:v>5.35033940392009E-5</c:v>
                </c:pt>
                <c:pt idx="3986">
                  <c:v>7.64142052998626E-6</c:v>
                </c:pt>
                <c:pt idx="3987">
                  <c:v>2.29184986122408E-5</c:v>
                </c:pt>
                <c:pt idx="3988">
                  <c:v>1.52751580555155E-5</c:v>
                </c:pt>
                <c:pt idx="3989">
                  <c:v>7.6356590009227E-6</c:v>
                </c:pt>
                <c:pt idx="3990">
                  <c:v>1.52674789135118E-5</c:v>
                </c:pt>
                <c:pt idx="3991">
                  <c:v>2.28954611854164E-5</c:v>
                </c:pt>
                <c:pt idx="3992">
                  <c:v>0.0</c:v>
                </c:pt>
                <c:pt idx="3993">
                  <c:v>2.28839511573075E-5</c:v>
                </c:pt>
                <c:pt idx="3994">
                  <c:v>3.05042644177859E-5</c:v>
                </c:pt>
                <c:pt idx="3995">
                  <c:v>7.62414897186658E-6</c:v>
                </c:pt>
                <c:pt idx="3996">
                  <c:v>3.04889292848657E-5</c:v>
                </c:pt>
                <c:pt idx="3997">
                  <c:v>2.28609484572348E-5</c:v>
                </c:pt>
                <c:pt idx="3998">
                  <c:v>1.52368009306229E-5</c:v>
                </c:pt>
                <c:pt idx="3999">
                  <c:v>7.61648525980356E-6</c:v>
                </c:pt>
                <c:pt idx="4000">
                  <c:v>3.04582821430795E-5</c:v>
                </c:pt>
                <c:pt idx="4001">
                  <c:v>2.283796887921E-5</c:v>
                </c:pt>
                <c:pt idx="4002">
                  <c:v>7.61074253159728E-6</c:v>
                </c:pt>
                <c:pt idx="4003">
                  <c:v>1.52176585024677E-5</c:v>
                </c:pt>
                <c:pt idx="4004">
                  <c:v>3.04276658074031E-5</c:v>
                </c:pt>
                <c:pt idx="4005">
                  <c:v>1.5210008266683E-5</c:v>
                </c:pt>
                <c:pt idx="4006">
                  <c:v>7.60309229555475E-6</c:v>
                </c:pt>
                <c:pt idx="4007">
                  <c:v>7.60118093839536E-6</c:v>
                </c:pt>
                <c:pt idx="4008">
                  <c:v>1.51985401234916E-5</c:v>
                </c:pt>
                <c:pt idx="4009">
                  <c:v>7.59735966546615E-6</c:v>
                </c:pt>
                <c:pt idx="4010">
                  <c:v>2.27863492483675E-5</c:v>
                </c:pt>
                <c:pt idx="4011">
                  <c:v>7.59354031356392E-6</c:v>
                </c:pt>
                <c:pt idx="4012">
                  <c:v>3.79581567885332E-5</c:v>
                </c:pt>
                <c:pt idx="4013">
                  <c:v>1.51794457634665E-5</c:v>
                </c:pt>
                <c:pt idx="4014">
                  <c:v>1.51756297710866E-5</c:v>
                </c:pt>
                <c:pt idx="4015">
                  <c:v>4.55154442140847E-5</c:v>
                </c:pt>
                <c:pt idx="4016">
                  <c:v>1.51680006640015E-5</c:v>
                </c:pt>
                <c:pt idx="4017">
                  <c:v>1.51641875488391E-5</c:v>
                </c:pt>
                <c:pt idx="4018">
                  <c:v>0.0</c:v>
                </c:pt>
                <c:pt idx="4019">
                  <c:v>2.27348462909913E-5</c:v>
                </c:pt>
                <c:pt idx="4020">
                  <c:v>1.51527539538775E-5</c:v>
                </c:pt>
                <c:pt idx="4021">
                  <c:v>2.27234170073854E-5</c:v>
                </c:pt>
                <c:pt idx="4022">
                  <c:v>0.0</c:v>
                </c:pt>
                <c:pt idx="4023">
                  <c:v>1.51413289796705E-5</c:v>
                </c:pt>
                <c:pt idx="4024">
                  <c:v>2.27062838543238E-5</c:v>
                </c:pt>
                <c:pt idx="4025">
                  <c:v>3.02674342326488E-5</c:v>
                </c:pt>
                <c:pt idx="4026">
                  <c:v>0.0</c:v>
                </c:pt>
                <c:pt idx="4027">
                  <c:v>3.78152726990257E-5</c:v>
                </c:pt>
                <c:pt idx="4028">
                  <c:v>1.51223064956554E-5</c:v>
                </c:pt>
                <c:pt idx="4029">
                  <c:v>0.0</c:v>
                </c:pt>
                <c:pt idx="4030">
                  <c:v>2.26720562929806E-5</c:v>
                </c:pt>
                <c:pt idx="4031">
                  <c:v>3.02218089568625E-5</c:v>
                </c:pt>
                <c:pt idx="4032">
                  <c:v>1.51071057167991E-5</c:v>
                </c:pt>
                <c:pt idx="4033">
                  <c:v>1.51033079101146E-5</c:v>
                </c:pt>
                <c:pt idx="4034">
                  <c:v>2.26492665872682E-5</c:v>
                </c:pt>
                <c:pt idx="4035">
                  <c:v>1.50957151607818E-5</c:v>
                </c:pt>
                <c:pt idx="4036">
                  <c:v>7.54596010879075E-6</c:v>
                </c:pt>
                <c:pt idx="4037">
                  <c:v>2.26321893426517E-5</c:v>
                </c:pt>
                <c:pt idx="4038">
                  <c:v>2.26264997895646E-5</c:v>
                </c:pt>
                <c:pt idx="4039">
                  <c:v>1.50805411112309E-5</c:v>
                </c:pt>
                <c:pt idx="4040">
                  <c:v>7.53837499133923E-6</c:v>
                </c:pt>
                <c:pt idx="4041">
                  <c:v>7.53647990359935E-6</c:v>
                </c:pt>
                <c:pt idx="4042">
                  <c:v>0.0</c:v>
                </c:pt>
                <c:pt idx="4043">
                  <c:v>1.50653823144667E-5</c:v>
                </c:pt>
                <c:pt idx="4044">
                  <c:v>0.0</c:v>
                </c:pt>
                <c:pt idx="4045">
                  <c:v>1.50578086310997E-5</c:v>
                </c:pt>
                <c:pt idx="4046">
                  <c:v>1.5054023217321E-5</c:v>
                </c:pt>
                <c:pt idx="4047">
                  <c:v>1.50502387551752E-5</c:v>
                </c:pt>
                <c:pt idx="4048">
                  <c:v>3.00929104888198E-5</c:v>
                </c:pt>
                <c:pt idx="4049">
                  <c:v>7.52133634240287E-6</c:v>
                </c:pt>
                <c:pt idx="4050">
                  <c:v>1.50388910760669E-5</c:v>
                </c:pt>
                <c:pt idx="4051">
                  <c:v>2.25526656270434E-5</c:v>
                </c:pt>
                <c:pt idx="4052">
                  <c:v>2.2546996065611E-5</c:v>
                </c:pt>
                <c:pt idx="4053">
                  <c:v>2.25413279294582E-5</c:v>
                </c:pt>
                <c:pt idx="4054">
                  <c:v>7.5118870727523E-6</c:v>
                </c:pt>
                <c:pt idx="4055">
                  <c:v>7.5099986438548E-6</c:v>
                </c:pt>
                <c:pt idx="4056">
                  <c:v>1.50162213794123E-5</c:v>
                </c:pt>
                <c:pt idx="4057">
                  <c:v>3.00248928407012E-5</c:v>
                </c:pt>
                <c:pt idx="4058">
                  <c:v>7.50433620514212E-6</c:v>
                </c:pt>
                <c:pt idx="4059">
                  <c:v>7.50244967448663E-6</c:v>
                </c:pt>
                <c:pt idx="4060">
                  <c:v>2.25016908542503E-5</c:v>
                </c:pt>
                <c:pt idx="4061">
                  <c:v>2.24960341074705E-5</c:v>
                </c:pt>
                <c:pt idx="4062">
                  <c:v>0.0</c:v>
                </c:pt>
                <c:pt idx="4063">
                  <c:v>5.24643580527414E-5</c:v>
                </c:pt>
                <c:pt idx="4064">
                  <c:v>7.49302413269989E-6</c:v>
                </c:pt>
                <c:pt idx="4065">
                  <c:v>2.9964561783196E-5</c:v>
                </c:pt>
                <c:pt idx="4066">
                  <c:v>0.0</c:v>
                </c:pt>
                <c:pt idx="4067">
                  <c:v>0.0</c:v>
                </c:pt>
                <c:pt idx="4068">
                  <c:v>1.49709844518273E-5</c:v>
                </c:pt>
                <c:pt idx="4069">
                  <c:v>0.0</c:v>
                </c:pt>
                <c:pt idx="4070">
                  <c:v>5.23721037848312E-5</c:v>
                </c:pt>
                <c:pt idx="4071">
                  <c:v>1.49596965294102E-5</c:v>
                </c:pt>
                <c:pt idx="4072">
                  <c:v>1.49559357802288E-5</c:v>
                </c:pt>
                <c:pt idx="4073">
                  <c:v>1.49521759764984E-5</c:v>
                </c:pt>
                <c:pt idx="4074">
                  <c:v>7.47420855897409E-6</c:v>
                </c:pt>
                <c:pt idx="4075">
                  <c:v>1.49446592043184E-5</c:v>
                </c:pt>
                <c:pt idx="4076">
                  <c:v>7.4704511177072E-6</c:v>
                </c:pt>
                <c:pt idx="4077">
                  <c:v>1.49371462109874E-5</c:v>
                </c:pt>
                <c:pt idx="4078">
                  <c:v>0.182284438838107</c:v>
                </c:pt>
                <c:pt idx="4079">
                  <c:v>0.0</c:v>
                </c:pt>
                <c:pt idx="4080">
                  <c:v>0.0</c:v>
                </c:pt>
                <c:pt idx="4081">
                  <c:v>0.0</c:v>
                </c:pt>
                <c:pt idx="4082">
                  <c:v>0.0</c:v>
                </c:pt>
                <c:pt idx="4083">
                  <c:v>0.0</c:v>
                </c:pt>
                <c:pt idx="4084">
                  <c:v>0.0</c:v>
                </c:pt>
                <c:pt idx="4085">
                  <c:v>0.0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Cz_source_data!$BL$5</c:f>
              <c:strCache>
                <c:ptCount val="1"/>
                <c:pt idx="0">
                  <c:v>QM, LaBr3, HV-low, Bgrd</c:v>
                </c:pt>
              </c:strCache>
            </c:strRef>
          </c:tx>
          <c:spPr>
            <a:ln w="25400">
              <a:noFill/>
            </a:ln>
          </c:spPr>
          <c:marker>
            <c:symbol val="circle"/>
            <c:size val="2"/>
          </c:marker>
          <c:xVal>
            <c:numRef>
              <c:f>Cz_source_data!$BN$8:$BN$4093</c:f>
              <c:numCache>
                <c:formatCode>General</c:formatCode>
                <c:ptCount val="4086"/>
                <c:pt idx="0">
                  <c:v>-0.0612099021770635</c:v>
                </c:pt>
                <c:pt idx="1">
                  <c:v>-0.05884821774481</c:v>
                </c:pt>
                <c:pt idx="2">
                  <c:v>-0.0564849456366177</c:v>
                </c:pt>
                <c:pt idx="3">
                  <c:v>-0.0541200847851484</c:v>
                </c:pt>
                <c:pt idx="4">
                  <c:v>-0.0517536341223486</c:v>
                </c:pt>
                <c:pt idx="5">
                  <c:v>-0.0493855925794433</c:v>
                </c:pt>
                <c:pt idx="6">
                  <c:v>-0.0470159590869423</c:v>
                </c:pt>
                <c:pt idx="7">
                  <c:v>-0.0446447325746333</c:v>
                </c:pt>
                <c:pt idx="8">
                  <c:v>-0.0422719119715871</c:v>
                </c:pt>
                <c:pt idx="9">
                  <c:v>-0.0398974962061533</c:v>
                </c:pt>
                <c:pt idx="10">
                  <c:v>-0.037521484205961</c:v>
                </c:pt>
                <c:pt idx="11">
                  <c:v>-0.0351438748979192</c:v>
                </c:pt>
                <c:pt idx="12">
                  <c:v>-0.0327646672082151</c:v>
                </c:pt>
                <c:pt idx="13">
                  <c:v>-0.030383860062313</c:v>
                </c:pt>
                <c:pt idx="14">
                  <c:v>-0.0280014523849563</c:v>
                </c:pt>
                <c:pt idx="15">
                  <c:v>-0.025617443100165</c:v>
                </c:pt>
                <c:pt idx="16">
                  <c:v>-0.0232318311312358</c:v>
                </c:pt>
                <c:pt idx="17">
                  <c:v>-0.0208446154007409</c:v>
                </c:pt>
                <c:pt idx="18">
                  <c:v>-0.0184557948305297</c:v>
                </c:pt>
                <c:pt idx="19">
                  <c:v>-0.0160653683417253</c:v>
                </c:pt>
                <c:pt idx="20">
                  <c:v>-0.0136733348547264</c:v>
                </c:pt>
                <c:pt idx="21">
                  <c:v>-0.0112796932892052</c:v>
                </c:pt>
                <c:pt idx="22">
                  <c:v>-0.00888444256410859</c:v>
                </c:pt>
                <c:pt idx="23">
                  <c:v>-0.00648758159765484</c:v>
                </c:pt>
                <c:pt idx="24">
                  <c:v>-0.0040891093073383</c:v>
                </c:pt>
                <c:pt idx="25">
                  <c:v>-0.00168902460992282</c:v>
                </c:pt>
                <c:pt idx="26">
                  <c:v>0.000712673578556533</c:v>
                </c:pt>
                <c:pt idx="27">
                  <c:v>0.00311598634279031</c:v>
                </c:pt>
                <c:pt idx="28">
                  <c:v>0.0055209147681996</c:v>
                </c:pt>
                <c:pt idx="29">
                  <c:v>0.00792745994093824</c:v>
                </c:pt>
                <c:pt idx="30">
                  <c:v>0.0103356229478848</c:v>
                </c:pt>
                <c:pt idx="31">
                  <c:v>0.0127454048766533</c:v>
                </c:pt>
                <c:pt idx="32">
                  <c:v>0.0151568068155865</c:v>
                </c:pt>
                <c:pt idx="33">
                  <c:v>0.0175698298537585</c:v>
                </c:pt>
                <c:pt idx="34">
                  <c:v>0.0199844750809763</c:v>
                </c:pt>
                <c:pt idx="35">
                  <c:v>0.0224007435877809</c:v>
                </c:pt>
                <c:pt idx="36">
                  <c:v>0.0248186364654437</c:v>
                </c:pt>
                <c:pt idx="37">
                  <c:v>0.0272381548059712</c:v>
                </c:pt>
                <c:pt idx="38">
                  <c:v>0.029659299702105</c:v>
                </c:pt>
                <c:pt idx="39">
                  <c:v>0.0320820722473192</c:v>
                </c:pt>
                <c:pt idx="40">
                  <c:v>0.0345064735358251</c:v>
                </c:pt>
                <c:pt idx="41">
                  <c:v>0.036932504662567</c:v>
                </c:pt>
                <c:pt idx="42">
                  <c:v>0.0393601667232279</c:v>
                </c:pt>
                <c:pt idx="43">
                  <c:v>0.0417894608142269</c:v>
                </c:pt>
                <c:pt idx="44">
                  <c:v>0.0442203880327181</c:v>
                </c:pt>
                <c:pt idx="45">
                  <c:v>0.0466529494765946</c:v>
                </c:pt>
                <c:pt idx="46">
                  <c:v>0.0490871462444895</c:v>
                </c:pt>
                <c:pt idx="47">
                  <c:v>0.051522979435771</c:v>
                </c:pt>
                <c:pt idx="48">
                  <c:v>0.0539604501505489</c:v>
                </c:pt>
                <c:pt idx="49">
                  <c:v>0.0563995594896709</c:v>
                </c:pt>
                <c:pt idx="50">
                  <c:v>0.0588403085547267</c:v>
                </c:pt>
                <c:pt idx="51">
                  <c:v>0.0612826984480432</c:v>
                </c:pt>
                <c:pt idx="52">
                  <c:v>0.0637267302726929</c:v>
                </c:pt>
                <c:pt idx="53">
                  <c:v>0.0661724051324861</c:v>
                </c:pt>
                <c:pt idx="54">
                  <c:v>0.0686197241319775</c:v>
                </c:pt>
                <c:pt idx="55">
                  <c:v>0.0710686883764624</c:v>
                </c:pt>
                <c:pt idx="56">
                  <c:v>0.0735192989719802</c:v>
                </c:pt>
                <c:pt idx="57">
                  <c:v>0.0759715570253143</c:v>
                </c:pt>
                <c:pt idx="58">
                  <c:v>0.0784254636439914</c:v>
                </c:pt>
                <c:pt idx="59">
                  <c:v>0.0808810199362835</c:v>
                </c:pt>
                <c:pt idx="60">
                  <c:v>0.0833382270112066</c:v>
                </c:pt>
                <c:pt idx="61">
                  <c:v>0.0857970859785224</c:v>
                </c:pt>
                <c:pt idx="62">
                  <c:v>0.0882575979487395</c:v>
                </c:pt>
                <c:pt idx="63">
                  <c:v>0.0907197640331127</c:v>
                </c:pt>
                <c:pt idx="64">
                  <c:v>0.0931835853436445</c:v>
                </c:pt>
                <c:pt idx="65">
                  <c:v>0.0956490629930835</c:v>
                </c:pt>
                <c:pt idx="66">
                  <c:v>0.0981161980949259</c:v>
                </c:pt>
                <c:pt idx="67">
                  <c:v>0.100584991763419</c:v>
                </c:pt>
                <c:pt idx="68">
                  <c:v>0.103055445113559</c:v>
                </c:pt>
                <c:pt idx="69">
                  <c:v>0.105527559261087</c:v>
                </c:pt>
                <c:pt idx="70">
                  <c:v>0.108001335322501</c:v>
                </c:pt>
                <c:pt idx="71">
                  <c:v>0.110476774415044</c:v>
                </c:pt>
                <c:pt idx="72">
                  <c:v>0.112953877656714</c:v>
                </c:pt>
                <c:pt idx="73">
                  <c:v>0.115432646166259</c:v>
                </c:pt>
                <c:pt idx="74">
                  <c:v>0.117913081063176</c:v>
                </c:pt>
                <c:pt idx="75">
                  <c:v>0.120395183467721</c:v>
                </c:pt>
                <c:pt idx="76">
                  <c:v>0.122878954500899</c:v>
                </c:pt>
                <c:pt idx="77">
                  <c:v>0.125364395284468</c:v>
                </c:pt>
                <c:pt idx="78">
                  <c:v>0.127851506940943</c:v>
                </c:pt>
                <c:pt idx="79">
                  <c:v>0.130340290593591</c:v>
                </c:pt>
                <c:pt idx="80">
                  <c:v>0.132830747366435</c:v>
                </c:pt>
                <c:pt idx="81">
                  <c:v>0.135322878384255</c:v>
                </c:pt>
                <c:pt idx="82">
                  <c:v>0.137816684772585</c:v>
                </c:pt>
                <c:pt idx="83">
                  <c:v>0.140312167657717</c:v>
                </c:pt>
                <c:pt idx="84">
                  <c:v>0.1428093281667</c:v>
                </c:pt>
                <c:pt idx="85">
                  <c:v>0.145308167427341</c:v>
                </c:pt>
                <c:pt idx="86">
                  <c:v>0.147808686568203</c:v>
                </c:pt>
                <c:pt idx="87">
                  <c:v>0.150310886718612</c:v>
                </c:pt>
                <c:pt idx="88">
                  <c:v>0.152814769008647</c:v>
                </c:pt>
                <c:pt idx="89">
                  <c:v>0.155320334569153</c:v>
                </c:pt>
                <c:pt idx="90">
                  <c:v>0.157827584531731</c:v>
                </c:pt>
                <c:pt idx="91">
                  <c:v>0.160336520028746</c:v>
                </c:pt>
                <c:pt idx="92">
                  <c:v>0.16284714219332</c:v>
                </c:pt>
                <c:pt idx="93">
                  <c:v>0.165359452159342</c:v>
                </c:pt>
                <c:pt idx="94">
                  <c:v>0.167873451061459</c:v>
                </c:pt>
                <c:pt idx="95">
                  <c:v>0.170389140035082</c:v>
                </c:pt>
                <c:pt idx="96">
                  <c:v>0.172906520216386</c:v>
                </c:pt>
                <c:pt idx="97">
                  <c:v>0.17542559274231</c:v>
                </c:pt>
                <c:pt idx="98">
                  <c:v>0.177946358750556</c:v>
                </c:pt>
                <c:pt idx="99">
                  <c:v>0.180468819379592</c:v>
                </c:pt>
                <c:pt idx="100">
                  <c:v>0.182992975768651</c:v>
                </c:pt>
                <c:pt idx="101">
                  <c:v>0.185518829057731</c:v>
                </c:pt>
                <c:pt idx="102">
                  <c:v>0.188046380387598</c:v>
                </c:pt>
                <c:pt idx="103">
                  <c:v>0.190575630899784</c:v>
                </c:pt>
                <c:pt idx="104">
                  <c:v>0.193106581736588</c:v>
                </c:pt>
                <c:pt idx="105">
                  <c:v>0.195639234041077</c:v>
                </c:pt>
                <c:pt idx="106">
                  <c:v>0.198173588957088</c:v>
                </c:pt>
                <c:pt idx="107">
                  <c:v>0.200709647629226</c:v>
                </c:pt>
                <c:pt idx="108">
                  <c:v>0.203247411202864</c:v>
                </c:pt>
                <c:pt idx="109">
                  <c:v>0.205786880824146</c:v>
                </c:pt>
                <c:pt idx="110">
                  <c:v>0.208328057639989</c:v>
                </c:pt>
                <c:pt idx="111">
                  <c:v>0.210870942798076</c:v>
                </c:pt>
                <c:pt idx="112">
                  <c:v>0.213415537446867</c:v>
                </c:pt>
                <c:pt idx="113">
                  <c:v>0.215961842735589</c:v>
                </c:pt>
                <c:pt idx="114">
                  <c:v>0.218509859814247</c:v>
                </c:pt>
                <c:pt idx="115">
                  <c:v>0.221059589833613</c:v>
                </c:pt>
                <c:pt idx="116">
                  <c:v>0.223611033945237</c:v>
                </c:pt>
                <c:pt idx="117">
                  <c:v>0.226164193301443</c:v>
                </c:pt>
                <c:pt idx="118">
                  <c:v>0.228719069055327</c:v>
                </c:pt>
                <c:pt idx="119">
                  <c:v>0.231275662360762</c:v>
                </c:pt>
                <c:pt idx="120">
                  <c:v>0.233833974372397</c:v>
                </c:pt>
                <c:pt idx="121">
                  <c:v>0.236394006245656</c:v>
                </c:pt>
                <c:pt idx="122">
                  <c:v>0.238955759136742</c:v>
                </c:pt>
                <c:pt idx="123">
                  <c:v>0.241519234202632</c:v>
                </c:pt>
                <c:pt idx="124">
                  <c:v>0.244084432601083</c:v>
                </c:pt>
                <c:pt idx="125">
                  <c:v>0.246651355490629</c:v>
                </c:pt>
                <c:pt idx="126">
                  <c:v>0.249220004030586</c:v>
                </c:pt>
                <c:pt idx="127">
                  <c:v>0.251790379381045</c:v>
                </c:pt>
                <c:pt idx="128">
                  <c:v>0.25436248270288</c:v>
                </c:pt>
                <c:pt idx="129">
                  <c:v>0.256936315157743</c:v>
                </c:pt>
                <c:pt idx="130">
                  <c:v>0.259511877908069</c:v>
                </c:pt>
                <c:pt idx="131">
                  <c:v>0.262089172117074</c:v>
                </c:pt>
                <c:pt idx="132">
                  <c:v>0.264668198948756</c:v>
                </c:pt>
                <c:pt idx="133">
                  <c:v>0.267248959567894</c:v>
                </c:pt>
                <c:pt idx="134">
                  <c:v>0.269831455140052</c:v>
                </c:pt>
                <c:pt idx="135">
                  <c:v>0.272415686831577</c:v>
                </c:pt>
                <c:pt idx="136">
                  <c:v>0.275001655809601</c:v>
                </c:pt>
                <c:pt idx="137">
                  <c:v>0.277589363242037</c:v>
                </c:pt>
                <c:pt idx="138">
                  <c:v>0.280178810297588</c:v>
                </c:pt>
                <c:pt idx="139">
                  <c:v>0.282769998145738</c:v>
                </c:pt>
                <c:pt idx="140">
                  <c:v>0.285362927956762</c:v>
                </c:pt>
                <c:pt idx="141">
                  <c:v>0.287957600901718</c:v>
                </c:pt>
                <c:pt idx="142">
                  <c:v>0.290554018152453</c:v>
                </c:pt>
                <c:pt idx="143">
                  <c:v>0.293152180881601</c:v>
                </c:pt>
                <c:pt idx="144">
                  <c:v>0.295752090262584</c:v>
                </c:pt>
                <c:pt idx="145">
                  <c:v>0.298353747469616</c:v>
                </c:pt>
                <c:pt idx="146">
                  <c:v>0.300957153677695</c:v>
                </c:pt>
                <c:pt idx="147">
                  <c:v>0.303562310062615</c:v>
                </c:pt>
                <c:pt idx="148">
                  <c:v>0.306169217800954</c:v>
                </c:pt>
                <c:pt idx="149">
                  <c:v>0.308777878070085</c:v>
                </c:pt>
                <c:pt idx="150">
                  <c:v>0.311388292048174</c:v>
                </c:pt>
                <c:pt idx="151">
                  <c:v>0.314000460914174</c:v>
                </c:pt>
                <c:pt idx="152">
                  <c:v>0.316614385847835</c:v>
                </c:pt>
                <c:pt idx="153">
                  <c:v>0.319230068029698</c:v>
                </c:pt>
                <c:pt idx="154">
                  <c:v>0.321847508641098</c:v>
                </c:pt>
                <c:pt idx="155">
                  <c:v>0.324466708864164</c:v>
                </c:pt>
                <c:pt idx="156">
                  <c:v>0.327087669881821</c:v>
                </c:pt>
                <c:pt idx="157">
                  <c:v>0.329710392877787</c:v>
                </c:pt>
                <c:pt idx="158">
                  <c:v>0.332334879036578</c:v>
                </c:pt>
                <c:pt idx="159">
                  <c:v>0.334961129543504</c:v>
                </c:pt>
                <c:pt idx="160">
                  <c:v>0.337589145584675</c:v>
                </c:pt>
                <c:pt idx="161">
                  <c:v>0.340218928346994</c:v>
                </c:pt>
                <c:pt idx="162">
                  <c:v>0.342850479018167</c:v>
                </c:pt>
                <c:pt idx="163">
                  <c:v>0.345483798786693</c:v>
                </c:pt>
                <c:pt idx="164">
                  <c:v>0.348118888841876</c:v>
                </c:pt>
                <c:pt idx="165">
                  <c:v>0.350755750373814</c:v>
                </c:pt>
                <c:pt idx="166">
                  <c:v>0.353394384573408</c:v>
                </c:pt>
                <c:pt idx="167">
                  <c:v>0.35603479263236</c:v>
                </c:pt>
                <c:pt idx="168">
                  <c:v>0.358676975743172</c:v>
                </c:pt>
                <c:pt idx="169">
                  <c:v>0.361320935099146</c:v>
                </c:pt>
                <c:pt idx="170">
                  <c:v>0.363966671894391</c:v>
                </c:pt>
                <c:pt idx="171">
                  <c:v>0.366614187323814</c:v>
                </c:pt>
                <c:pt idx="172">
                  <c:v>0.369263482583126</c:v>
                </c:pt>
                <c:pt idx="173">
                  <c:v>0.371914558868845</c:v>
                </c:pt>
                <c:pt idx="174">
                  <c:v>0.37456741737829</c:v>
                </c:pt>
                <c:pt idx="175">
                  <c:v>0.377222059309589</c:v>
                </c:pt>
                <c:pt idx="176">
                  <c:v>0.379878485861668</c:v>
                </c:pt>
                <c:pt idx="177">
                  <c:v>0.382536698234268</c:v>
                </c:pt>
                <c:pt idx="178">
                  <c:v>0.38519669762793</c:v>
                </c:pt>
                <c:pt idx="179">
                  <c:v>0.387858485244005</c:v>
                </c:pt>
                <c:pt idx="180">
                  <c:v>0.39052206228465</c:v>
                </c:pt>
                <c:pt idx="181">
                  <c:v>0.393187429952832</c:v>
                </c:pt>
                <c:pt idx="182">
                  <c:v>0.395854589452326</c:v>
                </c:pt>
                <c:pt idx="183">
                  <c:v>0.398523541987716</c:v>
                </c:pt>
                <c:pt idx="184">
                  <c:v>0.401194288764395</c:v>
                </c:pt>
                <c:pt idx="185">
                  <c:v>0.403866830988569</c:v>
                </c:pt>
                <c:pt idx="186">
                  <c:v>0.406541169867251</c:v>
                </c:pt>
                <c:pt idx="187">
                  <c:v>0.409217306608268</c:v>
                </c:pt>
                <c:pt idx="188">
                  <c:v>0.41189524242026</c:v>
                </c:pt>
                <c:pt idx="189">
                  <c:v>0.414574978512677</c:v>
                </c:pt>
                <c:pt idx="190">
                  <c:v>0.417256516095783</c:v>
                </c:pt>
                <c:pt idx="191">
                  <c:v>0.419939856380656</c:v>
                </c:pt>
                <c:pt idx="192">
                  <c:v>0.422625000579187</c:v>
                </c:pt>
                <c:pt idx="193">
                  <c:v>0.425311949904085</c:v>
                </c:pt>
                <c:pt idx="194">
                  <c:v>0.42800070556887</c:v>
                </c:pt>
                <c:pt idx="195">
                  <c:v>0.430691268787879</c:v>
                </c:pt>
                <c:pt idx="196">
                  <c:v>0.433383640776266</c:v>
                </c:pt>
                <c:pt idx="197">
                  <c:v>0.436077822750005</c:v>
                </c:pt>
                <c:pt idx="198">
                  <c:v>0.438773815925881</c:v>
                </c:pt>
                <c:pt idx="199">
                  <c:v>0.441471621521502</c:v>
                </c:pt>
                <c:pt idx="200">
                  <c:v>0.444171240755292</c:v>
                </c:pt>
                <c:pt idx="201">
                  <c:v>0.446872674846497</c:v>
                </c:pt>
                <c:pt idx="202">
                  <c:v>0.449575925015179</c:v>
                </c:pt>
                <c:pt idx="203">
                  <c:v>0.452280992482222</c:v>
                </c:pt>
                <c:pt idx="204">
                  <c:v>0.454987878469332</c:v>
                </c:pt>
                <c:pt idx="205">
                  <c:v>0.457696584199032</c:v>
                </c:pt>
                <c:pt idx="206">
                  <c:v>0.460407110894673</c:v>
                </c:pt>
                <c:pt idx="207">
                  <c:v>0.463119459780424</c:v>
                </c:pt>
                <c:pt idx="208">
                  <c:v>0.465833632081277</c:v>
                </c:pt>
                <c:pt idx="209">
                  <c:v>0.46854962902305</c:v>
                </c:pt>
                <c:pt idx="210">
                  <c:v>0.471267451832384</c:v>
                </c:pt>
                <c:pt idx="211">
                  <c:v>0.473987101736746</c:v>
                </c:pt>
                <c:pt idx="212">
                  <c:v>0.476708579964422</c:v>
                </c:pt>
                <c:pt idx="213">
                  <c:v>0.479431887744533</c:v>
                </c:pt>
                <c:pt idx="214">
                  <c:v>0.482157026307019</c:v>
                </c:pt>
                <c:pt idx="215">
                  <c:v>0.484883996882651</c:v>
                </c:pt>
                <c:pt idx="216">
                  <c:v>0.487612800703024</c:v>
                </c:pt>
                <c:pt idx="217">
                  <c:v>0.490343439000565</c:v>
                </c:pt>
                <c:pt idx="218">
                  <c:v>0.493075913008525</c:v>
                </c:pt>
                <c:pt idx="219">
                  <c:v>0.495810223960989</c:v>
                </c:pt>
                <c:pt idx="220">
                  <c:v>0.498546373092867</c:v>
                </c:pt>
                <c:pt idx="221">
                  <c:v>0.501284361639901</c:v>
                </c:pt>
                <c:pt idx="222">
                  <c:v>0.504024190838667</c:v>
                </c:pt>
                <c:pt idx="223">
                  <c:v>0.506765861926568</c:v>
                </c:pt>
                <c:pt idx="224">
                  <c:v>0.509509376141838</c:v>
                </c:pt>
                <c:pt idx="225">
                  <c:v>0.512254734723546</c:v>
                </c:pt>
                <c:pt idx="226">
                  <c:v>0.515001938911596</c:v>
                </c:pt>
                <c:pt idx="227">
                  <c:v>0.517750989946722</c:v>
                </c:pt>
                <c:pt idx="228">
                  <c:v>0.520501889070493</c:v>
                </c:pt>
                <c:pt idx="229">
                  <c:v>0.523254637525311</c:v>
                </c:pt>
                <c:pt idx="230">
                  <c:v>0.52600923655442</c:v>
                </c:pt>
                <c:pt idx="231">
                  <c:v>0.528765687401889</c:v>
                </c:pt>
                <c:pt idx="232">
                  <c:v>0.531523991312632</c:v>
                </c:pt>
                <c:pt idx="233">
                  <c:v>0.534284149532399</c:v>
                </c:pt>
                <c:pt idx="234">
                  <c:v>0.537046163307772</c:v>
                </c:pt>
                <c:pt idx="235">
                  <c:v>0.539810033886178</c:v>
                </c:pt>
                <c:pt idx="236">
                  <c:v>0.542575762515877</c:v>
                </c:pt>
                <c:pt idx="237">
                  <c:v>0.54534335044597</c:v>
                </c:pt>
                <c:pt idx="238">
                  <c:v>0.548112798926401</c:v>
                </c:pt>
                <c:pt idx="239">
                  <c:v>0.550884109207949</c:v>
                </c:pt>
                <c:pt idx="240">
                  <c:v>0.553657282542236</c:v>
                </c:pt>
                <c:pt idx="241">
                  <c:v>0.556432320181727</c:v>
                </c:pt>
                <c:pt idx="242">
                  <c:v>0.559209223379727</c:v>
                </c:pt>
                <c:pt idx="243">
                  <c:v>0.561987993390385</c:v>
                </c:pt>
                <c:pt idx="244">
                  <c:v>0.564768631468691</c:v>
                </c:pt>
                <c:pt idx="245">
                  <c:v>0.567551138870482</c:v>
                </c:pt>
                <c:pt idx="246">
                  <c:v>0.570335516852434</c:v>
                </c:pt>
                <c:pt idx="247">
                  <c:v>0.573121766672075</c:v>
                </c:pt>
                <c:pt idx="248">
                  <c:v>0.575909889587773</c:v>
                </c:pt>
                <c:pt idx="249">
                  <c:v>0.578699886858742</c:v>
                </c:pt>
                <c:pt idx="250">
                  <c:v>0.581491759745046</c:v>
                </c:pt>
                <c:pt idx="251">
                  <c:v>0.584285509507593</c:v>
                </c:pt>
                <c:pt idx="252">
                  <c:v>0.58708113740814</c:v>
                </c:pt>
                <c:pt idx="253">
                  <c:v>0.589878644709292</c:v>
                </c:pt>
                <c:pt idx="254">
                  <c:v>0.592678032674502</c:v>
                </c:pt>
                <c:pt idx="255">
                  <c:v>0.595479302568074</c:v>
                </c:pt>
                <c:pt idx="256">
                  <c:v>0.598282455655162</c:v>
                </c:pt>
                <c:pt idx="257">
                  <c:v>0.601087493201768</c:v>
                </c:pt>
                <c:pt idx="258">
                  <c:v>0.603894416474748</c:v>
                </c:pt>
                <c:pt idx="259">
                  <c:v>0.606703226741808</c:v>
                </c:pt>
                <c:pt idx="260">
                  <c:v>0.609513925271505</c:v>
                </c:pt>
                <c:pt idx="261">
                  <c:v>0.612326513333251</c:v>
                </c:pt>
                <c:pt idx="262">
                  <c:v>0.615140992197313</c:v>
                </c:pt>
                <c:pt idx="263">
                  <c:v>0.617957363134808</c:v>
                </c:pt>
                <c:pt idx="264">
                  <c:v>0.620775627417709</c:v>
                </c:pt>
                <c:pt idx="265">
                  <c:v>0.623595786318845</c:v>
                </c:pt>
                <c:pt idx="266">
                  <c:v>0.6264178411119</c:v>
                </c:pt>
                <c:pt idx="267">
                  <c:v>0.629241793071415</c:v>
                </c:pt>
                <c:pt idx="268">
                  <c:v>0.632067643472785</c:v>
                </c:pt>
                <c:pt idx="269">
                  <c:v>0.634895393592266</c:v>
                </c:pt>
                <c:pt idx="270">
                  <c:v>0.637725044706971</c:v>
                </c:pt>
                <c:pt idx="271">
                  <c:v>0.64055659809487</c:v>
                </c:pt>
                <c:pt idx="272">
                  <c:v>0.643390055034793</c:v>
                </c:pt>
                <c:pt idx="273">
                  <c:v>0.646225416806432</c:v>
                </c:pt>
                <c:pt idx="274">
                  <c:v>0.649062684690335</c:v>
                </c:pt>
                <c:pt idx="275">
                  <c:v>0.651901859967914</c:v>
                </c:pt>
                <c:pt idx="276">
                  <c:v>0.654742943921442</c:v>
                </c:pt>
                <c:pt idx="277">
                  <c:v>0.657585937834051</c:v>
                </c:pt>
                <c:pt idx="278">
                  <c:v>0.660430842989741</c:v>
                </c:pt>
                <c:pt idx="279">
                  <c:v>0.663277660673372</c:v>
                </c:pt>
                <c:pt idx="280">
                  <c:v>0.666126392170667</c:v>
                </c:pt>
                <c:pt idx="281">
                  <c:v>0.668977038768215</c:v>
                </c:pt>
                <c:pt idx="282">
                  <c:v>0.671829601753469</c:v>
                </c:pt>
                <c:pt idx="283">
                  <c:v>0.674684082414749</c:v>
                </c:pt>
                <c:pt idx="284">
                  <c:v>0.677540482041238</c:v>
                </c:pt>
                <c:pt idx="285">
                  <c:v>0.680398801922989</c:v>
                </c:pt>
                <c:pt idx="286">
                  <c:v>0.683259043350921</c:v>
                </c:pt>
                <c:pt idx="287">
                  <c:v>0.68612120761682</c:v>
                </c:pt>
                <c:pt idx="288">
                  <c:v>0.688985296013343</c:v>
                </c:pt>
                <c:pt idx="289">
                  <c:v>0.691851309834011</c:v>
                </c:pt>
                <c:pt idx="290">
                  <c:v>0.694719250373221</c:v>
                </c:pt>
                <c:pt idx="291">
                  <c:v>0.697589118926234</c:v>
                </c:pt>
                <c:pt idx="292">
                  <c:v>0.700460916789187</c:v>
                </c:pt>
                <c:pt idx="293">
                  <c:v>0.703334645259085</c:v>
                </c:pt>
                <c:pt idx="294">
                  <c:v>0.706210305633806</c:v>
                </c:pt>
                <c:pt idx="295">
                  <c:v>0.709087899212102</c:v>
                </c:pt>
                <c:pt idx="296">
                  <c:v>0.711967427293594</c:v>
                </c:pt>
                <c:pt idx="297">
                  <c:v>0.71484889117878</c:v>
                </c:pt>
                <c:pt idx="298">
                  <c:v>0.717732292169032</c:v>
                </c:pt>
                <c:pt idx="299">
                  <c:v>0.720617631566598</c:v>
                </c:pt>
                <c:pt idx="300">
                  <c:v>0.723504910674598</c:v>
                </c:pt>
                <c:pt idx="301">
                  <c:v>0.726394130797029</c:v>
                </c:pt>
                <c:pt idx="302">
                  <c:v>0.729285293238768</c:v>
                </c:pt>
                <c:pt idx="303">
                  <c:v>0.732178399305565</c:v>
                </c:pt>
                <c:pt idx="304">
                  <c:v>0.735073450304051</c:v>
                </c:pt>
                <c:pt idx="305">
                  <c:v>0.737970447541733</c:v>
                </c:pt>
                <c:pt idx="306">
                  <c:v>0.740869392326997</c:v>
                </c:pt>
                <c:pt idx="307">
                  <c:v>0.743770285969112</c:v>
                </c:pt>
                <c:pt idx="308">
                  <c:v>0.746673129778223</c:v>
                </c:pt>
                <c:pt idx="309">
                  <c:v>0.749577925065358</c:v>
                </c:pt>
                <c:pt idx="310">
                  <c:v>0.752484673142425</c:v>
                </c:pt>
                <c:pt idx="311">
                  <c:v>0.755393375322216</c:v>
                </c:pt>
                <c:pt idx="312">
                  <c:v>0.758304032918404</c:v>
                </c:pt>
                <c:pt idx="313">
                  <c:v>0.761216647245545</c:v>
                </c:pt>
                <c:pt idx="314">
                  <c:v>0.764131219619081</c:v>
                </c:pt>
                <c:pt idx="315">
                  <c:v>0.767047751355334</c:v>
                </c:pt>
                <c:pt idx="316">
                  <c:v>0.769966243771514</c:v>
                </c:pt>
                <c:pt idx="317">
                  <c:v>0.772886698185717</c:v>
                </c:pt>
                <c:pt idx="318">
                  <c:v>0.775809115916923</c:v>
                </c:pt>
                <c:pt idx="319">
                  <c:v>0.778733498285002</c:v>
                </c:pt>
                <c:pt idx="320">
                  <c:v>0.781659846610707</c:v>
                </c:pt>
                <c:pt idx="321">
                  <c:v>0.784588162215681</c:v>
                </c:pt>
                <c:pt idx="322">
                  <c:v>0.787518446422455</c:v>
                </c:pt>
                <c:pt idx="323">
                  <c:v>0.790450700554451</c:v>
                </c:pt>
                <c:pt idx="324">
                  <c:v>0.793384925935978</c:v>
                </c:pt>
                <c:pt idx="325">
                  <c:v>0.796321123892239</c:v>
                </c:pt>
                <c:pt idx="326">
                  <c:v>0.799259295749322</c:v>
                </c:pt>
                <c:pt idx="327">
                  <c:v>0.802199442834212</c:v>
                </c:pt>
                <c:pt idx="328">
                  <c:v>0.805141566474784</c:v>
                </c:pt>
                <c:pt idx="329">
                  <c:v>0.808085667999804</c:v>
                </c:pt>
                <c:pt idx="330">
                  <c:v>0.811031748738934</c:v>
                </c:pt>
                <c:pt idx="331">
                  <c:v>0.813979810022731</c:v>
                </c:pt>
                <c:pt idx="332">
                  <c:v>0.81692985318264</c:v>
                </c:pt>
                <c:pt idx="333">
                  <c:v>0.819881879551008</c:v>
                </c:pt>
                <c:pt idx="334">
                  <c:v>0.822835890461075</c:v>
                </c:pt>
                <c:pt idx="335">
                  <c:v>0.825791887246977</c:v>
                </c:pt>
                <c:pt idx="336">
                  <c:v>0.828749871243747</c:v>
                </c:pt>
                <c:pt idx="337">
                  <c:v>0.831709843787316</c:v>
                </c:pt>
                <c:pt idx="338">
                  <c:v>0.834671806214513</c:v>
                </c:pt>
                <c:pt idx="339">
                  <c:v>0.837635759863065</c:v>
                </c:pt>
                <c:pt idx="340">
                  <c:v>0.840601706071601</c:v>
                </c:pt>
                <c:pt idx="341">
                  <c:v>0.843569646179644</c:v>
                </c:pt>
                <c:pt idx="342">
                  <c:v>0.846539581527625</c:v>
                </c:pt>
                <c:pt idx="343">
                  <c:v>0.849511513456871</c:v>
                </c:pt>
                <c:pt idx="344">
                  <c:v>0.852485443309611</c:v>
                </c:pt>
                <c:pt idx="345">
                  <c:v>0.855461372428978</c:v>
                </c:pt>
                <c:pt idx="346">
                  <c:v>0.858439302159009</c:v>
                </c:pt>
                <c:pt idx="347">
                  <c:v>0.861419233844642</c:v>
                </c:pt>
                <c:pt idx="348">
                  <c:v>0.864401168831719</c:v>
                </c:pt>
                <c:pt idx="349">
                  <c:v>0.867385108466989</c:v>
                </c:pt>
                <c:pt idx="350">
                  <c:v>0.870371054098106</c:v>
                </c:pt>
                <c:pt idx="351">
                  <c:v>0.873359007073627</c:v>
                </c:pt>
                <c:pt idx="352">
                  <c:v>0.876348968743021</c:v>
                </c:pt>
                <c:pt idx="353">
                  <c:v>0.879340940456657</c:v>
                </c:pt>
                <c:pt idx="354">
                  <c:v>0.882334923565819</c:v>
                </c:pt>
                <c:pt idx="355">
                  <c:v>0.885330919422695</c:v>
                </c:pt>
                <c:pt idx="356">
                  <c:v>0.888328929380383</c:v>
                </c:pt>
                <c:pt idx="357">
                  <c:v>0.891328954792893</c:v>
                </c:pt>
                <c:pt idx="358">
                  <c:v>0.89433099701514</c:v>
                </c:pt>
                <c:pt idx="359">
                  <c:v>0.897335057402956</c:v>
                </c:pt>
                <c:pt idx="360">
                  <c:v>0.900341137313078</c:v>
                </c:pt>
                <c:pt idx="361">
                  <c:v>0.903349238103162</c:v>
                </c:pt>
                <c:pt idx="362">
                  <c:v>0.906359361131772</c:v>
                </c:pt>
                <c:pt idx="363">
                  <c:v>0.909371507758387</c:v>
                </c:pt>
                <c:pt idx="364">
                  <c:v>0.912385679343398</c:v>
                </c:pt>
                <c:pt idx="365">
                  <c:v>0.915401877248114</c:v>
                </c:pt>
                <c:pt idx="366">
                  <c:v>0.918420102834755</c:v>
                </c:pt>
                <c:pt idx="367">
                  <c:v>0.921440357466461</c:v>
                </c:pt>
                <c:pt idx="368">
                  <c:v>0.924462642507287</c:v>
                </c:pt>
                <c:pt idx="369">
                  <c:v>0.927486959322201</c:v>
                </c:pt>
                <c:pt idx="370">
                  <c:v>0.930513309277096</c:v>
                </c:pt>
                <c:pt idx="371">
                  <c:v>0.933541693738776</c:v>
                </c:pt>
                <c:pt idx="372">
                  <c:v>0.936572114074969</c:v>
                </c:pt>
                <c:pt idx="373">
                  <c:v>0.939604571654322</c:v>
                </c:pt>
                <c:pt idx="374">
                  <c:v>0.942639067846397</c:v>
                </c:pt>
                <c:pt idx="375">
                  <c:v>0.945675604021683</c:v>
                </c:pt>
                <c:pt idx="376">
                  <c:v>0.948714181551587</c:v>
                </c:pt>
                <c:pt idx="377">
                  <c:v>0.951754801808437</c:v>
                </c:pt>
                <c:pt idx="378">
                  <c:v>0.954797466165488</c:v>
                </c:pt>
                <c:pt idx="379">
                  <c:v>0.957842175996915</c:v>
                </c:pt>
                <c:pt idx="380">
                  <c:v>0.960888932677815</c:v>
                </c:pt>
                <c:pt idx="381">
                  <c:v>0.963937737584214</c:v>
                </c:pt>
                <c:pt idx="382">
                  <c:v>0.96698859209306</c:v>
                </c:pt>
                <c:pt idx="383">
                  <c:v>0.970041497582227</c:v>
                </c:pt>
                <c:pt idx="384">
                  <c:v>0.973096455430516</c:v>
                </c:pt>
                <c:pt idx="385">
                  <c:v>0.976153467017654</c:v>
                </c:pt>
                <c:pt idx="386">
                  <c:v>0.979212533724297</c:v>
                </c:pt>
                <c:pt idx="387">
                  <c:v>0.982273656932028</c:v>
                </c:pt>
                <c:pt idx="388">
                  <c:v>0.98533683802336</c:v>
                </c:pt>
                <c:pt idx="389">
                  <c:v>0.988402078381732</c:v>
                </c:pt>
                <c:pt idx="390">
                  <c:v>0.991469379391519</c:v>
                </c:pt>
                <c:pt idx="391">
                  <c:v>0.99453874243802</c:v>
                </c:pt>
                <c:pt idx="392">
                  <c:v>0.997610168907471</c:v>
                </c:pt>
                <c:pt idx="393">
                  <c:v>1.000683660187035</c:v>
                </c:pt>
                <c:pt idx="394">
                  <c:v>1.003759217664811</c:v>
                </c:pt>
                <c:pt idx="395">
                  <c:v>1.006836842729832</c:v>
                </c:pt>
                <c:pt idx="396">
                  <c:v>1.00991653677206</c:v>
                </c:pt>
                <c:pt idx="397">
                  <c:v>1.012998301182395</c:v>
                </c:pt>
                <c:pt idx="398">
                  <c:v>1.016082137352674</c:v>
                </c:pt>
                <c:pt idx="399">
                  <c:v>1.019168046675664</c:v>
                </c:pt>
                <c:pt idx="400">
                  <c:v>1.022256030545072</c:v>
                </c:pt>
                <c:pt idx="401">
                  <c:v>1.025346090355542</c:v>
                </c:pt>
                <c:pt idx="402">
                  <c:v>1.028438227502656</c:v>
                </c:pt>
                <c:pt idx="403">
                  <c:v>1.03153244338293</c:v>
                </c:pt>
                <c:pt idx="404">
                  <c:v>1.034628739393826</c:v>
                </c:pt>
                <c:pt idx="405">
                  <c:v>1.037727116933736</c:v>
                </c:pt>
                <c:pt idx="406">
                  <c:v>1.040827577402002</c:v>
                </c:pt>
                <c:pt idx="407">
                  <c:v>1.043930122198903</c:v>
                </c:pt>
                <c:pt idx="408">
                  <c:v>1.047034752725654</c:v>
                </c:pt>
                <c:pt idx="409">
                  <c:v>1.050141470384418</c:v>
                </c:pt>
                <c:pt idx="410">
                  <c:v>1.053250276578302</c:v>
                </c:pt>
                <c:pt idx="411">
                  <c:v>1.056361172711351</c:v>
                </c:pt>
                <c:pt idx="412">
                  <c:v>1.059474160188557</c:v>
                </c:pt>
                <c:pt idx="413">
                  <c:v>1.062589240415855</c:v>
                </c:pt>
                <c:pt idx="414">
                  <c:v>1.065706414800126</c:v>
                </c:pt>
                <c:pt idx="415">
                  <c:v>1.068825684749198</c:v>
                </c:pt>
                <c:pt idx="416">
                  <c:v>1.071947051671845</c:v>
                </c:pt>
                <c:pt idx="417">
                  <c:v>1.075070516977786</c:v>
                </c:pt>
                <c:pt idx="418">
                  <c:v>1.078196082077686</c:v>
                </c:pt>
                <c:pt idx="419">
                  <c:v>1.081323748383167</c:v>
                </c:pt>
                <c:pt idx="420">
                  <c:v>1.084453517306792</c:v>
                </c:pt>
                <c:pt idx="421">
                  <c:v>1.087585390262074</c:v>
                </c:pt>
                <c:pt idx="422">
                  <c:v>1.090719368663481</c:v>
                </c:pt>
                <c:pt idx="423">
                  <c:v>1.093855453926427</c:v>
                </c:pt>
                <c:pt idx="424">
                  <c:v>1.096993647467281</c:v>
                </c:pt>
                <c:pt idx="425">
                  <c:v>1.100133950703362</c:v>
                </c:pt>
                <c:pt idx="426">
                  <c:v>1.103276365052943</c:v>
                </c:pt>
                <c:pt idx="427">
                  <c:v>1.10642089193525</c:v>
                </c:pt>
                <c:pt idx="428">
                  <c:v>1.109567532770464</c:v>
                </c:pt>
                <c:pt idx="429">
                  <c:v>1.11271628897972</c:v>
                </c:pt>
                <c:pt idx="430">
                  <c:v>1.115867161985104</c:v>
                </c:pt>
                <c:pt idx="431">
                  <c:v>1.119020153209667</c:v>
                </c:pt>
                <c:pt idx="432">
                  <c:v>1.122175264077412</c:v>
                </c:pt>
                <c:pt idx="433">
                  <c:v>1.125332496013297</c:v>
                </c:pt>
                <c:pt idx="434">
                  <c:v>1.12849185044324</c:v>
                </c:pt>
                <c:pt idx="435">
                  <c:v>1.13165332879412</c:v>
                </c:pt>
                <c:pt idx="436">
                  <c:v>1.134816932493772</c:v>
                </c:pt>
                <c:pt idx="437">
                  <c:v>1.137982662970992</c:v>
                </c:pt>
                <c:pt idx="438">
                  <c:v>1.141150521655536</c:v>
                </c:pt>
                <c:pt idx="439">
                  <c:v>1.144320509978122</c:v>
                </c:pt>
                <c:pt idx="440">
                  <c:v>1.14749262937043</c:v>
                </c:pt>
                <c:pt idx="441">
                  <c:v>1.1506668812651</c:v>
                </c:pt>
                <c:pt idx="442">
                  <c:v>1.15384326709574</c:v>
                </c:pt>
                <c:pt idx="443">
                  <c:v>1.157021788296914</c:v>
                </c:pt>
                <c:pt idx="444">
                  <c:v>1.160202446304162</c:v>
                </c:pt>
                <c:pt idx="445">
                  <c:v>1.163385242553976</c:v>
                </c:pt>
                <c:pt idx="446">
                  <c:v>1.166570178483825</c:v>
                </c:pt>
                <c:pt idx="447">
                  <c:v>1.169757255532135</c:v>
                </c:pt>
                <c:pt idx="448">
                  <c:v>1.172946475138307</c:v>
                </c:pt>
                <c:pt idx="449">
                  <c:v>1.176137838742703</c:v>
                </c:pt>
                <c:pt idx="450">
                  <c:v>1.179331347786657</c:v>
                </c:pt>
                <c:pt idx="451">
                  <c:v>1.182527003712473</c:v>
                </c:pt>
                <c:pt idx="452">
                  <c:v>1.185724807963421</c:v>
                </c:pt>
                <c:pt idx="453">
                  <c:v>1.188924761983744</c:v>
                </c:pt>
                <c:pt idx="454">
                  <c:v>1.192126867218655</c:v>
                </c:pt>
                <c:pt idx="455">
                  <c:v>1.195331125114337</c:v>
                </c:pt>
                <c:pt idx="456">
                  <c:v>1.19853753711795</c:v>
                </c:pt>
                <c:pt idx="457">
                  <c:v>1.201746104677621</c:v>
                </c:pt>
                <c:pt idx="458">
                  <c:v>1.204956829242453</c:v>
                </c:pt>
                <c:pt idx="459">
                  <c:v>1.208169712262526</c:v>
                </c:pt>
                <c:pt idx="460">
                  <c:v>1.21138475518889</c:v>
                </c:pt>
                <c:pt idx="461">
                  <c:v>1.214601959473575</c:v>
                </c:pt>
                <c:pt idx="462">
                  <c:v>1.21782132656958</c:v>
                </c:pt>
                <c:pt idx="463">
                  <c:v>1.221042857930892</c:v>
                </c:pt>
                <c:pt idx="464">
                  <c:v>1.224266555012465</c:v>
                </c:pt>
                <c:pt idx="465">
                  <c:v>1.227492419270237</c:v>
                </c:pt>
                <c:pt idx="466">
                  <c:v>1.230720452161121</c:v>
                </c:pt>
                <c:pt idx="467">
                  <c:v>1.233950655143012</c:v>
                </c:pt>
                <c:pt idx="468">
                  <c:v>1.237183029674788</c:v>
                </c:pt>
                <c:pt idx="469">
                  <c:v>1.2404175772163</c:v>
                </c:pt>
                <c:pt idx="470">
                  <c:v>1.243654299228386</c:v>
                </c:pt>
                <c:pt idx="471">
                  <c:v>1.246893197172865</c:v>
                </c:pt>
                <c:pt idx="472">
                  <c:v>1.250134272512539</c:v>
                </c:pt>
                <c:pt idx="473">
                  <c:v>1.253377526711192</c:v>
                </c:pt>
                <c:pt idx="474">
                  <c:v>1.256622961233594</c:v>
                </c:pt>
                <c:pt idx="475">
                  <c:v>1.259870577545496</c:v>
                </c:pt>
                <c:pt idx="476">
                  <c:v>1.263120377113641</c:v>
                </c:pt>
                <c:pt idx="477">
                  <c:v>1.266372361405752</c:v>
                </c:pt>
                <c:pt idx="478">
                  <c:v>1.26962653189054</c:v>
                </c:pt>
                <c:pt idx="479">
                  <c:v>1.272882890037706</c:v>
                </c:pt>
                <c:pt idx="480">
                  <c:v>1.276141437317934</c:v>
                </c:pt>
                <c:pt idx="481">
                  <c:v>1.279402175202903</c:v>
                </c:pt>
                <c:pt idx="482">
                  <c:v>1.282665105165277</c:v>
                </c:pt>
                <c:pt idx="483">
                  <c:v>1.285930228678711</c:v>
                </c:pt>
                <c:pt idx="484">
                  <c:v>1.28919754721785</c:v>
                </c:pt>
                <c:pt idx="485">
                  <c:v>1.292467062258334</c:v>
                </c:pt>
                <c:pt idx="486">
                  <c:v>1.295738775276791</c:v>
                </c:pt>
                <c:pt idx="487">
                  <c:v>1.299012687750841</c:v>
                </c:pt>
                <c:pt idx="488">
                  <c:v>1.302288801159102</c:v>
                </c:pt>
                <c:pt idx="489">
                  <c:v>1.305567116981182</c:v>
                </c:pt>
                <c:pt idx="490">
                  <c:v>1.308847636697685</c:v>
                </c:pt>
                <c:pt idx="491">
                  <c:v>1.312130361790211</c:v>
                </c:pt>
                <c:pt idx="492">
                  <c:v>1.315415293741353</c:v>
                </c:pt>
                <c:pt idx="493">
                  <c:v>1.318702434034708</c:v>
                </c:pt>
                <c:pt idx="494">
                  <c:v>1.32199178415486</c:v>
                </c:pt>
                <c:pt idx="495">
                  <c:v>1.3252833455874</c:v>
                </c:pt>
                <c:pt idx="496">
                  <c:v>1.328577119818913</c:v>
                </c:pt>
                <c:pt idx="497">
                  <c:v>1.331873108336984</c:v>
                </c:pt>
                <c:pt idx="498">
                  <c:v>1.3351713126302</c:v>
                </c:pt>
                <c:pt idx="499">
                  <c:v>1.338471734188146</c:v>
                </c:pt>
                <c:pt idx="500">
                  <c:v>1.341774374501412</c:v>
                </c:pt>
                <c:pt idx="501">
                  <c:v>1.345079235061585</c:v>
                </c:pt>
                <c:pt idx="502">
                  <c:v>1.34838631736126</c:v>
                </c:pt>
                <c:pt idx="503">
                  <c:v>1.35169562289403</c:v>
                </c:pt>
                <c:pt idx="504">
                  <c:v>1.355007153154497</c:v>
                </c:pt>
                <c:pt idx="505">
                  <c:v>1.358320909638267</c:v>
                </c:pt>
                <c:pt idx="506">
                  <c:v>1.361636893841947</c:v>
                </c:pt>
                <c:pt idx="507">
                  <c:v>1.364955107263157</c:v>
                </c:pt>
                <c:pt idx="508">
                  <c:v>1.368275551400518</c:v>
                </c:pt>
                <c:pt idx="509">
                  <c:v>1.37159822775366</c:v>
                </c:pt>
                <c:pt idx="510">
                  <c:v>1.374923137823224</c:v>
                </c:pt>
                <c:pt idx="511">
                  <c:v>1.378250283110856</c:v>
                </c:pt>
                <c:pt idx="512">
                  <c:v>1.381579665119214</c:v>
                </c:pt>
                <c:pt idx="513">
                  <c:v>1.384911285351966</c:v>
                </c:pt>
                <c:pt idx="514">
                  <c:v>1.388245145313788</c:v>
                </c:pt>
                <c:pt idx="515">
                  <c:v>1.391581246510371</c:v>
                </c:pt>
                <c:pt idx="516">
                  <c:v>1.394919590448417</c:v>
                </c:pt>
                <c:pt idx="517">
                  <c:v>1.39826017863564</c:v>
                </c:pt>
                <c:pt idx="518">
                  <c:v>1.401603012580768</c:v>
                </c:pt>
                <c:pt idx="519">
                  <c:v>1.404948093793547</c:v>
                </c:pt>
                <c:pt idx="520">
                  <c:v>1.408295423784731</c:v>
                </c:pt>
                <c:pt idx="521">
                  <c:v>1.411645004066095</c:v>
                </c:pt>
                <c:pt idx="522">
                  <c:v>1.414996836150429</c:v>
                </c:pt>
                <c:pt idx="523">
                  <c:v>1.418350921551538</c:v>
                </c:pt>
                <c:pt idx="524">
                  <c:v>1.421707261784247</c:v>
                </c:pt>
                <c:pt idx="525">
                  <c:v>1.425065858364398</c:v>
                </c:pt>
                <c:pt idx="526">
                  <c:v>1.428426712808854</c:v>
                </c:pt>
                <c:pt idx="527">
                  <c:v>1.431789826635496</c:v>
                </c:pt>
                <c:pt idx="528">
                  <c:v>1.435155201363224</c:v>
                </c:pt>
                <c:pt idx="529">
                  <c:v>1.438522838511963</c:v>
                </c:pt>
                <c:pt idx="530">
                  <c:v>1.441892739602657</c:v>
                </c:pt>
                <c:pt idx="531">
                  <c:v>1.445264906157274</c:v>
                </c:pt>
                <c:pt idx="532">
                  <c:v>1.448639339698803</c:v>
                </c:pt>
                <c:pt idx="533">
                  <c:v>1.452016041751258</c:v>
                </c:pt>
                <c:pt idx="534">
                  <c:v>1.455395013839678</c:v>
                </c:pt>
                <c:pt idx="535">
                  <c:v>1.458776257490127</c:v>
                </c:pt>
                <c:pt idx="536">
                  <c:v>1.462159774229698</c:v>
                </c:pt>
                <c:pt idx="537">
                  <c:v>1.465545565586504</c:v>
                </c:pt>
                <c:pt idx="538">
                  <c:v>1.468933633089689</c:v>
                </c:pt>
                <c:pt idx="539">
                  <c:v>1.472323978269424</c:v>
                </c:pt>
                <c:pt idx="540">
                  <c:v>1.475716602656911</c:v>
                </c:pt>
                <c:pt idx="541">
                  <c:v>1.479111507784381</c:v>
                </c:pt>
                <c:pt idx="542">
                  <c:v>1.482508695185092</c:v>
                </c:pt>
                <c:pt idx="543">
                  <c:v>1.485908166393335</c:v>
                </c:pt>
                <c:pt idx="544">
                  <c:v>1.489309922944431</c:v>
                </c:pt>
                <c:pt idx="545">
                  <c:v>1.492713966374737</c:v>
                </c:pt>
                <c:pt idx="546">
                  <c:v>1.496120298221636</c:v>
                </c:pt>
                <c:pt idx="547">
                  <c:v>1.499528920023553</c:v>
                </c:pt>
                <c:pt idx="548">
                  <c:v>1.502939833319941</c:v>
                </c:pt>
                <c:pt idx="549">
                  <c:v>1.50635303965129</c:v>
                </c:pt>
                <c:pt idx="550">
                  <c:v>1.509768540559123</c:v>
                </c:pt>
                <c:pt idx="551">
                  <c:v>1.513186337586004</c:v>
                </c:pt>
                <c:pt idx="552">
                  <c:v>1.516606432275533</c:v>
                </c:pt>
                <c:pt idx="553">
                  <c:v>1.520028826172344</c:v>
                </c:pt>
                <c:pt idx="554">
                  <c:v>1.523453520822111</c:v>
                </c:pt>
                <c:pt idx="555">
                  <c:v>1.52688051777155</c:v>
                </c:pt>
                <c:pt idx="556">
                  <c:v>1.530309818568414</c:v>
                </c:pt>
                <c:pt idx="557">
                  <c:v>1.533741424761498</c:v>
                </c:pt>
                <c:pt idx="558">
                  <c:v>1.537175337900635</c:v>
                </c:pt>
                <c:pt idx="559">
                  <c:v>1.540611559536706</c:v>
                </c:pt>
                <c:pt idx="560">
                  <c:v>1.544050091221627</c:v>
                </c:pt>
                <c:pt idx="561">
                  <c:v>1.547490934508364</c:v>
                </c:pt>
                <c:pt idx="562">
                  <c:v>1.550934090950922</c:v>
                </c:pt>
                <c:pt idx="563">
                  <c:v>1.554379562104355</c:v>
                </c:pt>
                <c:pt idx="564">
                  <c:v>1.557827349524759</c:v>
                </c:pt>
                <c:pt idx="565">
                  <c:v>1.561277454769278</c:v>
                </c:pt>
                <c:pt idx="566">
                  <c:v>1.564729879396101</c:v>
                </c:pt>
                <c:pt idx="567">
                  <c:v>1.56818462496447</c:v>
                </c:pt>
                <c:pt idx="568">
                  <c:v>1.571641693034661</c:v>
                </c:pt>
                <c:pt idx="569">
                  <c:v>1.575101085168022</c:v>
                </c:pt>
                <c:pt idx="570">
                  <c:v>1.578562802926928</c:v>
                </c:pt>
                <c:pt idx="571">
                  <c:v>1.582026847874818</c:v>
                </c:pt>
                <c:pt idx="572">
                  <c:v>1.585493221576176</c:v>
                </c:pt>
                <c:pt idx="573">
                  <c:v>1.588961925596541</c:v>
                </c:pt>
                <c:pt idx="574">
                  <c:v>1.592432961502502</c:v>
                </c:pt>
                <c:pt idx="575">
                  <c:v>1.595906330861702</c:v>
                </c:pt>
                <c:pt idx="576">
                  <c:v>1.59938203524284</c:v>
                </c:pt>
                <c:pt idx="577">
                  <c:v>1.602860076215665</c:v>
                </c:pt>
                <c:pt idx="578">
                  <c:v>1.606340455350987</c:v>
                </c:pt>
                <c:pt idx="579">
                  <c:v>1.609823174220666</c:v>
                </c:pt>
                <c:pt idx="580">
                  <c:v>1.613308234397625</c:v>
                </c:pt>
                <c:pt idx="581">
                  <c:v>1.616795637455838</c:v>
                </c:pt>
                <c:pt idx="582">
                  <c:v>1.620285384970342</c:v>
                </c:pt>
                <c:pt idx="583">
                  <c:v>1.62377747851723</c:v>
                </c:pt>
                <c:pt idx="584">
                  <c:v>1.627271919673656</c:v>
                </c:pt>
                <c:pt idx="585">
                  <c:v>1.630768710017836</c:v>
                </c:pt>
                <c:pt idx="586">
                  <c:v>1.634267851129042</c:v>
                </c:pt>
                <c:pt idx="587">
                  <c:v>1.637769344587611</c:v>
                </c:pt>
                <c:pt idx="588">
                  <c:v>1.641273191974942</c:v>
                </c:pt>
                <c:pt idx="589">
                  <c:v>1.644779394873498</c:v>
                </c:pt>
                <c:pt idx="590">
                  <c:v>1.648287954866806</c:v>
                </c:pt>
                <c:pt idx="591">
                  <c:v>1.651798873539453</c:v>
                </c:pt>
                <c:pt idx="592">
                  <c:v>1.655312152477097</c:v>
                </c:pt>
                <c:pt idx="593">
                  <c:v>1.65882779326646</c:v>
                </c:pt>
                <c:pt idx="594">
                  <c:v>1.662345797495329</c:v>
                </c:pt>
                <c:pt idx="595">
                  <c:v>1.665866166752562</c:v>
                </c:pt>
                <c:pt idx="596">
                  <c:v>1.669388902628081</c:v>
                </c:pt>
                <c:pt idx="597">
                  <c:v>1.672914006712878</c:v>
                </c:pt>
                <c:pt idx="598">
                  <c:v>1.676441480599017</c:v>
                </c:pt>
                <c:pt idx="599">
                  <c:v>1.679971325879631</c:v>
                </c:pt>
                <c:pt idx="600">
                  <c:v>1.683503544148924</c:v>
                </c:pt>
                <c:pt idx="601">
                  <c:v>1.687038137002168</c:v>
                </c:pt>
                <c:pt idx="602">
                  <c:v>1.690575106035715</c:v>
                </c:pt>
                <c:pt idx="603">
                  <c:v>1.694114452846983</c:v>
                </c:pt>
                <c:pt idx="604">
                  <c:v>1.697656179034469</c:v>
                </c:pt>
                <c:pt idx="605">
                  <c:v>1.701200286197741</c:v>
                </c:pt>
                <c:pt idx="606">
                  <c:v>1.704746775937444</c:v>
                </c:pt>
                <c:pt idx="607">
                  <c:v>1.708295649855301</c:v>
                </c:pt>
                <c:pt idx="608">
                  <c:v>1.711846909554106</c:v>
                </c:pt>
                <c:pt idx="609">
                  <c:v>1.715400556637736</c:v>
                </c:pt>
                <c:pt idx="610">
                  <c:v>1.718956592711146</c:v>
                </c:pt>
                <c:pt idx="611">
                  <c:v>1.722515019380366</c:v>
                </c:pt>
                <c:pt idx="612">
                  <c:v>1.72607583825251</c:v>
                </c:pt>
                <c:pt idx="613">
                  <c:v>1.729639050935766</c:v>
                </c:pt>
                <c:pt idx="614">
                  <c:v>1.733204659039412</c:v>
                </c:pt>
                <c:pt idx="615">
                  <c:v>1.736772664173805</c:v>
                </c:pt>
                <c:pt idx="616">
                  <c:v>1.740343067950378</c:v>
                </c:pt>
                <c:pt idx="617">
                  <c:v>1.743915871981655</c:v>
                </c:pt>
                <c:pt idx="618">
                  <c:v>1.74749107788124</c:v>
                </c:pt>
                <c:pt idx="619">
                  <c:v>1.751068687263825</c:v>
                </c:pt>
                <c:pt idx="620">
                  <c:v>1.754648701745184</c:v>
                </c:pt>
                <c:pt idx="621">
                  <c:v>1.75823112294218</c:v>
                </c:pt>
                <c:pt idx="622">
                  <c:v>1.761815952472761</c:v>
                </c:pt>
                <c:pt idx="623">
                  <c:v>1.765403191955964</c:v>
                </c:pt>
                <c:pt idx="624">
                  <c:v>1.768992843011914</c:v>
                </c:pt>
                <c:pt idx="625">
                  <c:v>1.772584907261824</c:v>
                </c:pt>
                <c:pt idx="626">
                  <c:v>1.776179386328</c:v>
                </c:pt>
                <c:pt idx="627">
                  <c:v>1.779776281833834</c:v>
                </c:pt>
                <c:pt idx="628">
                  <c:v>1.783375595403814</c:v>
                </c:pt>
                <c:pt idx="629">
                  <c:v>1.786977328663517</c:v>
                </c:pt>
                <c:pt idx="630">
                  <c:v>1.790581483239614</c:v>
                </c:pt>
                <c:pt idx="631">
                  <c:v>1.79418806075987</c:v>
                </c:pt>
                <c:pt idx="632">
                  <c:v>1.797797062853141</c:v>
                </c:pt>
                <c:pt idx="633">
                  <c:v>1.801408491149384</c:v>
                </c:pt>
                <c:pt idx="634">
                  <c:v>1.805022347279647</c:v>
                </c:pt>
                <c:pt idx="635">
                  <c:v>1.808638632876077</c:v>
                </c:pt>
                <c:pt idx="636">
                  <c:v>1.812257349571916</c:v>
                </c:pt>
                <c:pt idx="637">
                  <c:v>1.815878499001505</c:v>
                </c:pt>
                <c:pt idx="638">
                  <c:v>1.819502082800283</c:v>
                </c:pt>
                <c:pt idx="639">
                  <c:v>1.823128102604793</c:v>
                </c:pt>
                <c:pt idx="640">
                  <c:v>1.826756560052672</c:v>
                </c:pt>
                <c:pt idx="641">
                  <c:v>1.83038745678266</c:v>
                </c:pt>
                <c:pt idx="642">
                  <c:v>1.834020794434598</c:v>
                </c:pt>
                <c:pt idx="643">
                  <c:v>1.837656574649433</c:v>
                </c:pt>
                <c:pt idx="644">
                  <c:v>1.841294799069212</c:v>
                </c:pt>
                <c:pt idx="645">
                  <c:v>1.844935469337086</c:v>
                </c:pt>
                <c:pt idx="646">
                  <c:v>1.848578587097312</c:v>
                </c:pt>
                <c:pt idx="647">
                  <c:v>1.85222415399525</c:v>
                </c:pt>
                <c:pt idx="648">
                  <c:v>1.85587217167737</c:v>
                </c:pt>
                <c:pt idx="649">
                  <c:v>1.859522641791244</c:v>
                </c:pt>
                <c:pt idx="650">
                  <c:v>1.863175565985555</c:v>
                </c:pt>
                <c:pt idx="651">
                  <c:v>1.866830945910095</c:v>
                </c:pt>
                <c:pt idx="652">
                  <c:v>1.870488783215761</c:v>
                </c:pt>
                <c:pt idx="653">
                  <c:v>1.874149079554564</c:v>
                </c:pt>
                <c:pt idx="654">
                  <c:v>1.877811836579623</c:v>
                </c:pt>
                <c:pt idx="655">
                  <c:v>1.88147705594517</c:v>
                </c:pt>
                <c:pt idx="656">
                  <c:v>1.88514473930655</c:v>
                </c:pt>
                <c:pt idx="657">
                  <c:v>1.888814888320216</c:v>
                </c:pt>
                <c:pt idx="658">
                  <c:v>1.89248750464374</c:v>
                </c:pt>
                <c:pt idx="659">
                  <c:v>1.896162589935805</c:v>
                </c:pt>
                <c:pt idx="660">
                  <c:v>1.899840145856211</c:v>
                </c:pt>
                <c:pt idx="661">
                  <c:v>1.903520174065872</c:v>
                </c:pt>
                <c:pt idx="662">
                  <c:v>1.907202676226821</c:v>
                </c:pt>
                <c:pt idx="663">
                  <c:v>1.910887654002206</c:v>
                </c:pt>
                <c:pt idx="664">
                  <c:v>1.914575109056295</c:v>
                </c:pt>
                <c:pt idx="665">
                  <c:v>1.918265043054472</c:v>
                </c:pt>
                <c:pt idx="666">
                  <c:v>1.921957457663245</c:v>
                </c:pt>
                <c:pt idx="667">
                  <c:v>1.925652354550238</c:v>
                </c:pt>
                <c:pt idx="668">
                  <c:v>1.929349735384195</c:v>
                </c:pt>
                <c:pt idx="669">
                  <c:v>1.933049601834992</c:v>
                </c:pt>
                <c:pt idx="670">
                  <c:v>1.936751955573615</c:v>
                </c:pt>
                <c:pt idx="671">
                  <c:v>1.940456798272178</c:v>
                </c:pt>
                <c:pt idx="672">
                  <c:v>1.944164131603923</c:v>
                </c:pt>
                <c:pt idx="673">
                  <c:v>1.947873957243211</c:v>
                </c:pt>
                <c:pt idx="674">
                  <c:v>1.951586276865532</c:v>
                </c:pt>
                <c:pt idx="675">
                  <c:v>1.955301092147502</c:v>
                </c:pt>
                <c:pt idx="676">
                  <c:v>1.959018404766864</c:v>
                </c:pt>
                <c:pt idx="677">
                  <c:v>1.962738216402487</c:v>
                </c:pt>
                <c:pt idx="678">
                  <c:v>1.966460528734371</c:v>
                </c:pt>
                <c:pt idx="679">
                  <c:v>1.970185343443644</c:v>
                </c:pt>
                <c:pt idx="680">
                  <c:v>1.973912662212568</c:v>
                </c:pt>
                <c:pt idx="681">
                  <c:v>1.977642486724528</c:v>
                </c:pt>
                <c:pt idx="682">
                  <c:v>1.981374818664048</c:v>
                </c:pt>
                <c:pt idx="683">
                  <c:v>1.985109659716782</c:v>
                </c:pt>
                <c:pt idx="684">
                  <c:v>1.988847011569516</c:v>
                </c:pt>
                <c:pt idx="685">
                  <c:v>1.992586875910172</c:v>
                </c:pt>
                <c:pt idx="686">
                  <c:v>1.996329254427805</c:v>
                </c:pt>
                <c:pt idx="687">
                  <c:v>2.000074148812606</c:v>
                </c:pt>
                <c:pt idx="688">
                  <c:v>2.003821560755903</c:v>
                </c:pt>
                <c:pt idx="689">
                  <c:v>2.00757149195016</c:v>
                </c:pt>
                <c:pt idx="690">
                  <c:v>2.011323944088981</c:v>
                </c:pt>
                <c:pt idx="691">
                  <c:v>2.015078918867104</c:v>
                </c:pt>
                <c:pt idx="692">
                  <c:v>2.018836417980411</c:v>
                </c:pt>
                <c:pt idx="693">
                  <c:v>2.022596443125921</c:v>
                </c:pt>
                <c:pt idx="694">
                  <c:v>2.026358996001797</c:v>
                </c:pt>
                <c:pt idx="695">
                  <c:v>2.030124078307343</c:v>
                </c:pt>
                <c:pt idx="696">
                  <c:v>2.033891691742997</c:v>
                </c:pt>
                <c:pt idx="697">
                  <c:v>2.037661838010353</c:v>
                </c:pt>
                <c:pt idx="698">
                  <c:v>2.041434518812143</c:v>
                </c:pt>
                <c:pt idx="699">
                  <c:v>2.045209735852243</c:v>
                </c:pt>
                <c:pt idx="700">
                  <c:v>2.048987490835674</c:v>
                </c:pt>
                <c:pt idx="701">
                  <c:v>2.052767785468606</c:v>
                </c:pt>
                <c:pt idx="702">
                  <c:v>2.056550621458354</c:v>
                </c:pt>
                <c:pt idx="703">
                  <c:v>2.060336000513382</c:v>
                </c:pt>
                <c:pt idx="704">
                  <c:v>2.0641239243433</c:v>
                </c:pt>
                <c:pt idx="705">
                  <c:v>2.06791439465887</c:v>
                </c:pt>
                <c:pt idx="706">
                  <c:v>2.071707413172005</c:v>
                </c:pt>
                <c:pt idx="707">
                  <c:v>2.075502981595764</c:v>
                </c:pt>
                <c:pt idx="708">
                  <c:v>2.079301101644363</c:v>
                </c:pt>
                <c:pt idx="709">
                  <c:v>2.083101775033166</c:v>
                </c:pt>
                <c:pt idx="710">
                  <c:v>2.086905003478693</c:v>
                </c:pt>
                <c:pt idx="711">
                  <c:v>2.09071078869862</c:v>
                </c:pt>
                <c:pt idx="712">
                  <c:v>2.09451913241177</c:v>
                </c:pt>
                <c:pt idx="713">
                  <c:v>2.09833003633813</c:v>
                </c:pt>
                <c:pt idx="714">
                  <c:v>2.102143502198839</c:v>
                </c:pt>
                <c:pt idx="715">
                  <c:v>2.105959531716193</c:v>
                </c:pt>
                <c:pt idx="716">
                  <c:v>2.109778126613647</c:v>
                </c:pt>
                <c:pt idx="717">
                  <c:v>2.113599288615815</c:v>
                </c:pt>
                <c:pt idx="718">
                  <c:v>2.117423019448469</c:v>
                </c:pt>
                <c:pt idx="719">
                  <c:v>2.121249320838539</c:v>
                </c:pt>
                <c:pt idx="720">
                  <c:v>2.125078194514119</c:v>
                </c:pt>
                <c:pt idx="721">
                  <c:v>2.128909642204481</c:v>
                </c:pt>
                <c:pt idx="722">
                  <c:v>2.132743665640019</c:v>
                </c:pt>
                <c:pt idx="723">
                  <c:v>2.136580266552327</c:v>
                </c:pt>
                <c:pt idx="724">
                  <c:v>2.140419446674147</c:v>
                </c:pt>
                <c:pt idx="725">
                  <c:v>2.14426120773939</c:v>
                </c:pt>
                <c:pt idx="726">
                  <c:v>2.148105551483132</c:v>
                </c:pt>
                <c:pt idx="727">
                  <c:v>2.151952479641614</c:v>
                </c:pt>
                <c:pt idx="728">
                  <c:v>2.155801993952247</c:v>
                </c:pt>
                <c:pt idx="729">
                  <c:v>2.159654096153613</c:v>
                </c:pt>
                <c:pt idx="730">
                  <c:v>2.163508787985451</c:v>
                </c:pt>
                <c:pt idx="731">
                  <c:v>2.16736607118868</c:v>
                </c:pt>
                <c:pt idx="732">
                  <c:v>2.171225947505385</c:v>
                </c:pt>
                <c:pt idx="733">
                  <c:v>2.175088418678822</c:v>
                </c:pt>
                <c:pt idx="734">
                  <c:v>2.178953486453429</c:v>
                </c:pt>
                <c:pt idx="735">
                  <c:v>2.1828211525748</c:v>
                </c:pt>
                <c:pt idx="736">
                  <c:v>2.186691418789711</c:v>
                </c:pt>
                <c:pt idx="737">
                  <c:v>2.190564286846112</c:v>
                </c:pt>
                <c:pt idx="738">
                  <c:v>2.194439758493131</c:v>
                </c:pt>
                <c:pt idx="739">
                  <c:v>2.198317835481067</c:v>
                </c:pt>
                <c:pt idx="740">
                  <c:v>2.202198519561396</c:v>
                </c:pt>
                <c:pt idx="741">
                  <c:v>2.206081812486776</c:v>
                </c:pt>
                <c:pt idx="742">
                  <c:v>2.209967716011037</c:v>
                </c:pt>
                <c:pt idx="743">
                  <c:v>2.213856231889193</c:v>
                </c:pt>
                <c:pt idx="744">
                  <c:v>2.217747361877437</c:v>
                </c:pt>
                <c:pt idx="745">
                  <c:v>2.221641107733139</c:v>
                </c:pt>
                <c:pt idx="746">
                  <c:v>2.225537471214856</c:v>
                </c:pt>
                <c:pt idx="747">
                  <c:v>2.229436454082322</c:v>
                </c:pt>
                <c:pt idx="748">
                  <c:v>2.23333805809646</c:v>
                </c:pt>
                <c:pt idx="749">
                  <c:v>2.237242285019366</c:v>
                </c:pt>
                <c:pt idx="750">
                  <c:v>2.241149136614334</c:v>
                </c:pt>
                <c:pt idx="751">
                  <c:v>2.245058614645834</c:v>
                </c:pt>
                <c:pt idx="752">
                  <c:v>2.248970720879528</c:v>
                </c:pt>
                <c:pt idx="753">
                  <c:v>2.25288545708226</c:v>
                </c:pt>
                <c:pt idx="754">
                  <c:v>2.256802825022064</c:v>
                </c:pt>
                <c:pt idx="755">
                  <c:v>2.260722826468166</c:v>
                </c:pt>
                <c:pt idx="756">
                  <c:v>2.264645463190974</c:v>
                </c:pt>
                <c:pt idx="757">
                  <c:v>2.268570736962093</c:v>
                </c:pt>
                <c:pt idx="758">
                  <c:v>2.272498649554313</c:v>
                </c:pt>
                <c:pt idx="759">
                  <c:v>2.276429202741622</c:v>
                </c:pt>
                <c:pt idx="760">
                  <c:v>2.280362398299196</c:v>
                </c:pt>
                <c:pt idx="761">
                  <c:v>2.284298238003408</c:v>
                </c:pt>
                <c:pt idx="762">
                  <c:v>2.28823672363182</c:v>
                </c:pt>
                <c:pt idx="763">
                  <c:v>2.292177856963194</c:v>
                </c:pt>
                <c:pt idx="764">
                  <c:v>2.296121639777487</c:v>
                </c:pt>
                <c:pt idx="765">
                  <c:v>2.300068073855842</c:v>
                </c:pt>
                <c:pt idx="766">
                  <c:v>2.304017160980633</c:v>
                </c:pt>
                <c:pt idx="767">
                  <c:v>2.307968902935385</c:v>
                </c:pt>
                <c:pt idx="768">
                  <c:v>2.311923301504853</c:v>
                </c:pt>
                <c:pt idx="769">
                  <c:v>2.315880358474983</c:v>
                </c:pt>
                <c:pt idx="770">
                  <c:v>2.319840075632924</c:v>
                </c:pt>
                <c:pt idx="771">
                  <c:v>2.323802454767024</c:v>
                </c:pt>
                <c:pt idx="772">
                  <c:v>2.327767497666836</c:v>
                </c:pt>
                <c:pt idx="773">
                  <c:v>2.331735206123112</c:v>
                </c:pt>
                <c:pt idx="774">
                  <c:v>2.335705581927812</c:v>
                </c:pt>
                <c:pt idx="775">
                  <c:v>2.339678626874089</c:v>
                </c:pt>
                <c:pt idx="776">
                  <c:v>2.34365434275634</c:v>
                </c:pt>
                <c:pt idx="777">
                  <c:v>2.34763273137011</c:v>
                </c:pt>
                <c:pt idx="778">
                  <c:v>2.351613794512191</c:v>
                </c:pt>
                <c:pt idx="779">
                  <c:v>2.355597533980573</c:v>
                </c:pt>
                <c:pt idx="780">
                  <c:v>2.359583951574455</c:v>
                </c:pt>
                <c:pt idx="781">
                  <c:v>2.363573049094243</c:v>
                </c:pt>
                <c:pt idx="782">
                  <c:v>2.367564828341558</c:v>
                </c:pt>
                <c:pt idx="783">
                  <c:v>2.371559291119226</c:v>
                </c:pt>
                <c:pt idx="784">
                  <c:v>2.375556439231284</c:v>
                </c:pt>
                <c:pt idx="785">
                  <c:v>2.379556274483006</c:v>
                </c:pt>
                <c:pt idx="786">
                  <c:v>2.383558798680843</c:v>
                </c:pt>
                <c:pt idx="787">
                  <c:v>2.38756401363248</c:v>
                </c:pt>
                <c:pt idx="788">
                  <c:v>2.391571921146812</c:v>
                </c:pt>
                <c:pt idx="789">
                  <c:v>2.395582523033958</c:v>
                </c:pt>
                <c:pt idx="790">
                  <c:v>2.399595821105246</c:v>
                </c:pt>
                <c:pt idx="791">
                  <c:v>2.403611817173223</c:v>
                </c:pt>
                <c:pt idx="792">
                  <c:v>2.40763051305166</c:v>
                </c:pt>
                <c:pt idx="793">
                  <c:v>2.411651910555536</c:v>
                </c:pt>
                <c:pt idx="794">
                  <c:v>2.415676011501064</c:v>
                </c:pt>
                <c:pt idx="795">
                  <c:v>2.419702817705667</c:v>
                </c:pt>
                <c:pt idx="796">
                  <c:v>2.423732330987995</c:v>
                </c:pt>
                <c:pt idx="797">
                  <c:v>2.42776455316792</c:v>
                </c:pt>
                <c:pt idx="798">
                  <c:v>2.431799486066535</c:v>
                </c:pt>
                <c:pt idx="799">
                  <c:v>2.435837131506162</c:v>
                </c:pt>
                <c:pt idx="800">
                  <c:v>2.439877491310343</c:v>
                </c:pt>
                <c:pt idx="801">
                  <c:v>2.44392056730385</c:v>
                </c:pt>
                <c:pt idx="802">
                  <c:v>2.447966361312678</c:v>
                </c:pt>
                <c:pt idx="803">
                  <c:v>2.452014875164053</c:v>
                </c:pt>
                <c:pt idx="804">
                  <c:v>2.456066110686427</c:v>
                </c:pt>
                <c:pt idx="805">
                  <c:v>2.460120069709482</c:v>
                </c:pt>
                <c:pt idx="806">
                  <c:v>2.464176754064131</c:v>
                </c:pt>
                <c:pt idx="807">
                  <c:v>2.468236165582516</c:v>
                </c:pt>
                <c:pt idx="808">
                  <c:v>2.472298306098002</c:v>
                </c:pt>
                <c:pt idx="809">
                  <c:v>2.476363177445223</c:v>
                </c:pt>
                <c:pt idx="810">
                  <c:v>2.480430781459996</c:v>
                </c:pt>
                <c:pt idx="811">
                  <c:v>2.484501119979401</c:v>
                </c:pt>
                <c:pt idx="812">
                  <c:v>2.488574194841748</c:v>
                </c:pt>
                <c:pt idx="813">
                  <c:v>2.492650007886583</c:v>
                </c:pt>
                <c:pt idx="814">
                  <c:v>2.496728560954688</c:v>
                </c:pt>
                <c:pt idx="815">
                  <c:v>2.500809855888085</c:v>
                </c:pt>
                <c:pt idx="816">
                  <c:v>2.504893894530027</c:v>
                </c:pt>
                <c:pt idx="817">
                  <c:v>2.508980678725015</c:v>
                </c:pt>
                <c:pt idx="818">
                  <c:v>2.513070210318784</c:v>
                </c:pt>
                <c:pt idx="819">
                  <c:v>2.517162491158313</c:v>
                </c:pt>
                <c:pt idx="820">
                  <c:v>2.521257523091822</c:v>
                </c:pt>
                <c:pt idx="821">
                  <c:v>2.525355307968771</c:v>
                </c:pt>
                <c:pt idx="822">
                  <c:v>2.529455847639868</c:v>
                </c:pt>
                <c:pt idx="823">
                  <c:v>2.53355914395706</c:v>
                </c:pt>
                <c:pt idx="824">
                  <c:v>2.537665198773543</c:v>
                </c:pt>
                <c:pt idx="825">
                  <c:v>2.541774013943759</c:v>
                </c:pt>
                <c:pt idx="826">
                  <c:v>2.545885591323392</c:v>
                </c:pt>
                <c:pt idx="827">
                  <c:v>2.549999932769378</c:v>
                </c:pt>
                <c:pt idx="828">
                  <c:v>2.5541170401399</c:v>
                </c:pt>
                <c:pt idx="829">
                  <c:v>2.558236915294387</c:v>
                </c:pt>
                <c:pt idx="830">
                  <c:v>2.562359560093526</c:v>
                </c:pt>
                <c:pt idx="831">
                  <c:v>2.566484976399248</c:v>
                </c:pt>
                <c:pt idx="832">
                  <c:v>2.570613166074736</c:v>
                </c:pt>
                <c:pt idx="833">
                  <c:v>2.574744130984431</c:v>
                </c:pt>
                <c:pt idx="834">
                  <c:v>2.57887787299402</c:v>
                </c:pt>
                <c:pt idx="835">
                  <c:v>2.58301439397045</c:v>
                </c:pt>
                <c:pt idx="836">
                  <c:v>2.58715369578192</c:v>
                </c:pt>
                <c:pt idx="837">
                  <c:v>2.591295780297886</c:v>
                </c:pt>
                <c:pt idx="838">
                  <c:v>2.595440649389058</c:v>
                </c:pt>
                <c:pt idx="839">
                  <c:v>2.599588304927415</c:v>
                </c:pt>
                <c:pt idx="840">
                  <c:v>2.60373874878618</c:v>
                </c:pt>
                <c:pt idx="841">
                  <c:v>2.607891982839836</c:v>
                </c:pt>
                <c:pt idx="842">
                  <c:v>2.612048008964137</c:v>
                </c:pt>
                <c:pt idx="843">
                  <c:v>2.616206829036093</c:v>
                </c:pt>
                <c:pt idx="844">
                  <c:v>2.620368444933973</c:v>
                </c:pt>
                <c:pt idx="845">
                  <c:v>2.62453285853731</c:v>
                </c:pt>
                <c:pt idx="846">
                  <c:v>2.628700071726904</c:v>
                </c:pt>
                <c:pt idx="847">
                  <c:v>2.632870086384813</c:v>
                </c:pt>
                <c:pt idx="848">
                  <c:v>2.637042904394367</c:v>
                </c:pt>
                <c:pt idx="849">
                  <c:v>2.641218527640159</c:v>
                </c:pt>
                <c:pt idx="850">
                  <c:v>2.645396958008047</c:v>
                </c:pt>
                <c:pt idx="851">
                  <c:v>2.649578197385159</c:v>
                </c:pt>
                <c:pt idx="852">
                  <c:v>2.653762247659894</c:v>
                </c:pt>
                <c:pt idx="853">
                  <c:v>2.657949110721914</c:v>
                </c:pt>
                <c:pt idx="854">
                  <c:v>2.662138788462157</c:v>
                </c:pt>
                <c:pt idx="855">
                  <c:v>2.666331282772833</c:v>
                </c:pt>
                <c:pt idx="856">
                  <c:v>2.670526595547416</c:v>
                </c:pt>
                <c:pt idx="857">
                  <c:v>2.674724728680663</c:v>
                </c:pt>
                <c:pt idx="858">
                  <c:v>2.678925684068597</c:v>
                </c:pt>
                <c:pt idx="859">
                  <c:v>2.683129463608524</c:v>
                </c:pt>
                <c:pt idx="860">
                  <c:v>2.687336069199014</c:v>
                </c:pt>
                <c:pt idx="861">
                  <c:v>2.691545502739923</c:v>
                </c:pt>
                <c:pt idx="862">
                  <c:v>2.695757766132383</c:v>
                </c:pt>
                <c:pt idx="863">
                  <c:v>2.699972861278797</c:v>
                </c:pt>
                <c:pt idx="864">
                  <c:v>2.704190790082855</c:v>
                </c:pt>
                <c:pt idx="865">
                  <c:v>2.708411554449522</c:v>
                </c:pt>
                <c:pt idx="866">
                  <c:v>2.712635156285047</c:v>
                </c:pt>
                <c:pt idx="867">
                  <c:v>2.71686159749696</c:v>
                </c:pt>
                <c:pt idx="868">
                  <c:v>2.721090879994067</c:v>
                </c:pt>
                <c:pt idx="869">
                  <c:v>2.725323005686467</c:v>
                </c:pt>
                <c:pt idx="870">
                  <c:v>2.729557976485536</c:v>
                </c:pt>
                <c:pt idx="871">
                  <c:v>2.73379579430394</c:v>
                </c:pt>
                <c:pt idx="872">
                  <c:v>2.738036461055624</c:v>
                </c:pt>
                <c:pt idx="873">
                  <c:v>2.742279978655828</c:v>
                </c:pt>
                <c:pt idx="874">
                  <c:v>2.746526349021073</c:v>
                </c:pt>
                <c:pt idx="875">
                  <c:v>2.750775574069173</c:v>
                </c:pt>
                <c:pt idx="876">
                  <c:v>2.755027655719228</c:v>
                </c:pt>
                <c:pt idx="877">
                  <c:v>2.759282595891629</c:v>
                </c:pt>
                <c:pt idx="878">
                  <c:v>2.76354039650806</c:v>
                </c:pt>
                <c:pt idx="879">
                  <c:v>2.76780105949149</c:v>
                </c:pt>
                <c:pt idx="880">
                  <c:v>2.772064586766193</c:v>
                </c:pt>
                <c:pt idx="881">
                  <c:v>2.776330980257724</c:v>
                </c:pt>
                <c:pt idx="882">
                  <c:v>2.780600241892943</c:v>
                </c:pt>
                <c:pt idx="883">
                  <c:v>2.784872373599994</c:v>
                </c:pt>
                <c:pt idx="884">
                  <c:v>2.789147377308328</c:v>
                </c:pt>
                <c:pt idx="885">
                  <c:v>2.793425254948689</c:v>
                </c:pt>
                <c:pt idx="886">
                  <c:v>2.797706008453117</c:v>
                </c:pt>
                <c:pt idx="887">
                  <c:v>2.801989639754953</c:v>
                </c:pt>
                <c:pt idx="888">
                  <c:v>2.806276150788836</c:v>
                </c:pt>
                <c:pt idx="889">
                  <c:v>2.81056554349071</c:v>
                </c:pt>
                <c:pt idx="890">
                  <c:v>2.814857819797814</c:v>
                </c:pt>
                <c:pt idx="891">
                  <c:v>2.819152981648686</c:v>
                </c:pt>
                <c:pt idx="892">
                  <c:v>2.823451030983199</c:v>
                </c:pt>
                <c:pt idx="893">
                  <c:v>2.82775196974248</c:v>
                </c:pt>
                <c:pt idx="894">
                  <c:v>2.832055799868984</c:v>
                </c:pt>
                <c:pt idx="895">
                  <c:v>2.836362523306497</c:v>
                </c:pt>
                <c:pt idx="896">
                  <c:v>2.840672142000072</c:v>
                </c:pt>
                <c:pt idx="897">
                  <c:v>2.844984657896088</c:v>
                </c:pt>
                <c:pt idx="898">
                  <c:v>2.84930007294223</c:v>
                </c:pt>
                <c:pt idx="899">
                  <c:v>2.853618389087492</c:v>
                </c:pt>
                <c:pt idx="900">
                  <c:v>2.857939608282184</c:v>
                </c:pt>
                <c:pt idx="901">
                  <c:v>2.86226373247792</c:v>
                </c:pt>
                <c:pt idx="902">
                  <c:v>2.866590763627626</c:v>
                </c:pt>
                <c:pt idx="903">
                  <c:v>2.870920703685546</c:v>
                </c:pt>
                <c:pt idx="904">
                  <c:v>2.875253554607233</c:v>
                </c:pt>
                <c:pt idx="905">
                  <c:v>2.879589318349559</c:v>
                </c:pt>
                <c:pt idx="906">
                  <c:v>2.883927996870707</c:v>
                </c:pt>
                <c:pt idx="907">
                  <c:v>2.888269592130178</c:v>
                </c:pt>
                <c:pt idx="908">
                  <c:v>2.892614106088785</c:v>
                </c:pt>
                <c:pt idx="909">
                  <c:v>2.896961540708688</c:v>
                </c:pt>
                <c:pt idx="910">
                  <c:v>2.901311897953318</c:v>
                </c:pt>
                <c:pt idx="911">
                  <c:v>2.90566517978746</c:v>
                </c:pt>
                <c:pt idx="912">
                  <c:v>2.910021388177213</c:v>
                </c:pt>
                <c:pt idx="913">
                  <c:v>2.914380525089992</c:v>
                </c:pt>
                <c:pt idx="914">
                  <c:v>2.918742592494539</c:v>
                </c:pt>
                <c:pt idx="915">
                  <c:v>2.92310759236092</c:v>
                </c:pt>
                <c:pt idx="916">
                  <c:v>2.927475526660523</c:v>
                </c:pt>
                <c:pt idx="917">
                  <c:v>2.931846397366062</c:v>
                </c:pt>
                <c:pt idx="918">
                  <c:v>2.936220206451584</c:v>
                </c:pt>
                <c:pt idx="919">
                  <c:v>2.940596955892448</c:v>
                </c:pt>
                <c:pt idx="920">
                  <c:v>2.944976647665354</c:v>
                </c:pt>
                <c:pt idx="921">
                  <c:v>2.949359283748323</c:v>
                </c:pt>
                <c:pt idx="922">
                  <c:v>2.953744866120715</c:v>
                </c:pt>
                <c:pt idx="923">
                  <c:v>2.958133396763211</c:v>
                </c:pt>
                <c:pt idx="924">
                  <c:v>2.96252487765783</c:v>
                </c:pt>
                <c:pt idx="925">
                  <c:v>2.966919310787916</c:v>
                </c:pt>
                <c:pt idx="926">
                  <c:v>2.971316698138156</c:v>
                </c:pt>
                <c:pt idx="927">
                  <c:v>2.975717041694566</c:v>
                </c:pt>
                <c:pt idx="928">
                  <c:v>2.980120343444498</c:v>
                </c:pt>
                <c:pt idx="929">
                  <c:v>2.984526605376636</c:v>
                </c:pt>
                <c:pt idx="930">
                  <c:v>2.988935829481007</c:v>
                </c:pt>
                <c:pt idx="931">
                  <c:v>2.993348017748974</c:v>
                </c:pt>
                <c:pt idx="932">
                  <c:v>2.997763172173239</c:v>
                </c:pt>
                <c:pt idx="933">
                  <c:v>3.00218129474784</c:v>
                </c:pt>
                <c:pt idx="934">
                  <c:v>3.006602387468158</c:v>
                </c:pt>
                <c:pt idx="935">
                  <c:v>3.011026452330921</c:v>
                </c:pt>
                <c:pt idx="936">
                  <c:v>3.015453491334179</c:v>
                </c:pt>
                <c:pt idx="937">
                  <c:v>3.01988350647737</c:v>
                </c:pt>
                <c:pt idx="938">
                  <c:v>3.024316499761219</c:v>
                </c:pt>
                <c:pt idx="939">
                  <c:v>3.028752473187831</c:v>
                </c:pt>
                <c:pt idx="940">
                  <c:v>3.033191428760652</c:v>
                </c:pt>
                <c:pt idx="941">
                  <c:v>3.03763336848447</c:v>
                </c:pt>
                <c:pt idx="942">
                  <c:v>3.042078294365424</c:v>
                </c:pt>
                <c:pt idx="943">
                  <c:v>3.046526208411001</c:v>
                </c:pt>
                <c:pt idx="944">
                  <c:v>3.050977112630036</c:v>
                </c:pt>
                <c:pt idx="945">
                  <c:v>3.055431009032717</c:v>
                </c:pt>
                <c:pt idx="946">
                  <c:v>3.059887899630579</c:v>
                </c:pt>
                <c:pt idx="947">
                  <c:v>3.064347786436516</c:v>
                </c:pt>
                <c:pt idx="948">
                  <c:v>3.068810671464769</c:v>
                </c:pt>
                <c:pt idx="949">
                  <c:v>3.073276556730937</c:v>
                </c:pt>
                <c:pt idx="950">
                  <c:v>3.077745444251973</c:v>
                </c:pt>
                <c:pt idx="951">
                  <c:v>3.082217336046183</c:v>
                </c:pt>
                <c:pt idx="952">
                  <c:v>3.086692234133233</c:v>
                </c:pt>
                <c:pt idx="953">
                  <c:v>3.09117014053415</c:v>
                </c:pt>
                <c:pt idx="954">
                  <c:v>3.095651057271313</c:v>
                </c:pt>
                <c:pt idx="955">
                  <c:v>3.100134986368461</c:v>
                </c:pt>
                <c:pt idx="956">
                  <c:v>3.104621929850699</c:v>
                </c:pt>
                <c:pt idx="957">
                  <c:v>3.10911188974449</c:v>
                </c:pt>
                <c:pt idx="958">
                  <c:v>3.113604868077656</c:v>
                </c:pt>
                <c:pt idx="959">
                  <c:v>3.118100866879391</c:v>
                </c:pt>
                <c:pt idx="960">
                  <c:v>3.122599888180245</c:v>
                </c:pt>
                <c:pt idx="961">
                  <c:v>3.127101934012136</c:v>
                </c:pt>
                <c:pt idx="962">
                  <c:v>3.131607006408348</c:v>
                </c:pt>
                <c:pt idx="963">
                  <c:v>3.136115107403534</c:v>
                </c:pt>
                <c:pt idx="964">
                  <c:v>3.140626239033711</c:v>
                </c:pt>
                <c:pt idx="965">
                  <c:v>3.145140403336264</c:v>
                </c:pt>
                <c:pt idx="966">
                  <c:v>3.149657602349957</c:v>
                </c:pt>
                <c:pt idx="967">
                  <c:v>3.15417783811491</c:v>
                </c:pt>
                <c:pt idx="968">
                  <c:v>3.158701112672626</c:v>
                </c:pt>
                <c:pt idx="969">
                  <c:v>3.163227428065978</c:v>
                </c:pt>
                <c:pt idx="970">
                  <c:v>3.167756786339208</c:v>
                </c:pt>
                <c:pt idx="971">
                  <c:v>3.172289189537937</c:v>
                </c:pt>
                <c:pt idx="972">
                  <c:v>3.176824639709158</c:v>
                </c:pt>
                <c:pt idx="973">
                  <c:v>3.181363138901244</c:v>
                </c:pt>
                <c:pt idx="974">
                  <c:v>3.185904689163941</c:v>
                </c:pt>
                <c:pt idx="975">
                  <c:v>3.190449292548374</c:v>
                </c:pt>
                <c:pt idx="976">
                  <c:v>3.19499695110705</c:v>
                </c:pt>
                <c:pt idx="977">
                  <c:v>3.199547666893848</c:v>
                </c:pt>
                <c:pt idx="978">
                  <c:v>3.204101441964041</c:v>
                </c:pt>
                <c:pt idx="979">
                  <c:v>3.208658278374269</c:v>
                </c:pt>
                <c:pt idx="980">
                  <c:v>3.213218178182565</c:v>
                </c:pt>
                <c:pt idx="981">
                  <c:v>3.21778114344834</c:v>
                </c:pt>
                <c:pt idx="982">
                  <c:v>3.222347176232391</c:v>
                </c:pt>
                <c:pt idx="983">
                  <c:v>3.226916278596903</c:v>
                </c:pt>
                <c:pt idx="984">
                  <c:v>3.231488452605445</c:v>
                </c:pt>
                <c:pt idx="985">
                  <c:v>3.236063700322971</c:v>
                </c:pt>
                <c:pt idx="986">
                  <c:v>3.240642023815826</c:v>
                </c:pt>
                <c:pt idx="987">
                  <c:v>3.245223425151746</c:v>
                </c:pt>
                <c:pt idx="988">
                  <c:v>3.249807906399854</c:v>
                </c:pt>
                <c:pt idx="989">
                  <c:v>3.254395469630663</c:v>
                </c:pt>
                <c:pt idx="990">
                  <c:v>3.258986116916082</c:v>
                </c:pt>
                <c:pt idx="991">
                  <c:v>3.26357985032941</c:v>
                </c:pt>
                <c:pt idx="992">
                  <c:v>3.268176671945338</c:v>
                </c:pt>
                <c:pt idx="993">
                  <c:v>3.272776583839956</c:v>
                </c:pt>
                <c:pt idx="994">
                  <c:v>3.277379588090747</c:v>
                </c:pt>
                <c:pt idx="995">
                  <c:v>3.281985686776594</c:v>
                </c:pt>
                <c:pt idx="996">
                  <c:v>3.286594881977773</c:v>
                </c:pt>
                <c:pt idx="997">
                  <c:v>3.29120717577596</c:v>
                </c:pt>
                <c:pt idx="998">
                  <c:v>3.295822570254228</c:v>
                </c:pt>
                <c:pt idx="999">
                  <c:v>3.300441067497061</c:v>
                </c:pt>
                <c:pt idx="1000">
                  <c:v>3.305062669590331</c:v>
                </c:pt>
                <c:pt idx="1001">
                  <c:v>3.30968737862132</c:v>
                </c:pt>
                <c:pt idx="1002">
                  <c:v>3.314315196678699</c:v>
                </c:pt>
                <c:pt idx="1003">
                  <c:v>3.318946125852582</c:v>
                </c:pt>
                <c:pt idx="1004">
                  <c:v>3.323580168234444</c:v>
                </c:pt>
                <c:pt idx="1005">
                  <c:v>3.328217325917181</c:v>
                </c:pt>
                <c:pt idx="1006">
                  <c:v>3.332857600995096</c:v>
                </c:pt>
                <c:pt idx="1007">
                  <c:v>3.33750099556392</c:v>
                </c:pt>
                <c:pt idx="1008">
                  <c:v>3.34214751172076</c:v>
                </c:pt>
                <c:pt idx="1009">
                  <c:v>3.34679715156415</c:v>
                </c:pt>
                <c:pt idx="1010">
                  <c:v>3.351449917194026</c:v>
                </c:pt>
                <c:pt idx="1011">
                  <c:v>3.356105810711766</c:v>
                </c:pt>
                <c:pt idx="1012">
                  <c:v>3.360764834220116</c:v>
                </c:pt>
                <c:pt idx="1013">
                  <c:v>3.365426989823256</c:v>
                </c:pt>
                <c:pt idx="1014">
                  <c:v>3.370092279626798</c:v>
                </c:pt>
                <c:pt idx="1015">
                  <c:v>3.37476070573774</c:v>
                </c:pt>
                <c:pt idx="1016">
                  <c:v>3.379432270264508</c:v>
                </c:pt>
                <c:pt idx="1017">
                  <c:v>3.384106975316952</c:v>
                </c:pt>
                <c:pt idx="1018">
                  <c:v>3.388784823006332</c:v>
                </c:pt>
                <c:pt idx="1019">
                  <c:v>3.393465815445333</c:v>
                </c:pt>
                <c:pt idx="1020">
                  <c:v>3.398149954748057</c:v>
                </c:pt>
                <c:pt idx="1021">
                  <c:v>3.402837243030027</c:v>
                </c:pt>
                <c:pt idx="1022">
                  <c:v>3.40752768240819</c:v>
                </c:pt>
                <c:pt idx="1023">
                  <c:v>3.412221275000912</c:v>
                </c:pt>
                <c:pt idx="1024">
                  <c:v>3.41691802292799</c:v>
                </c:pt>
                <c:pt idx="1025">
                  <c:v>3.421617928310642</c:v>
                </c:pt>
                <c:pt idx="1026">
                  <c:v>3.426320993271513</c:v>
                </c:pt>
                <c:pt idx="1027">
                  <c:v>3.431027219934671</c:v>
                </c:pt>
                <c:pt idx="1028">
                  <c:v>3.435736610425618</c:v>
                </c:pt>
                <c:pt idx="1029">
                  <c:v>3.44044916687128</c:v>
                </c:pt>
                <c:pt idx="1030">
                  <c:v>3.44516489140002</c:v>
                </c:pt>
                <c:pt idx="1031">
                  <c:v>3.449883786141623</c:v>
                </c:pt>
                <c:pt idx="1032">
                  <c:v>3.454605853227309</c:v>
                </c:pt>
                <c:pt idx="1033">
                  <c:v>3.459331094789733</c:v>
                </c:pt>
                <c:pt idx="1034">
                  <c:v>3.464059512962982</c:v>
                </c:pt>
                <c:pt idx="1035">
                  <c:v>3.468791109882578</c:v>
                </c:pt>
                <c:pt idx="1036">
                  <c:v>3.473525887685477</c:v>
                </c:pt>
                <c:pt idx="1037">
                  <c:v>3.478263848510075</c:v>
                </c:pt>
                <c:pt idx="1038">
                  <c:v>3.483004994496201</c:v>
                </c:pt>
                <c:pt idx="1039">
                  <c:v>3.487749327785128</c:v>
                </c:pt>
                <c:pt idx="1040">
                  <c:v>3.492496850519564</c:v>
                </c:pt>
                <c:pt idx="1041">
                  <c:v>3.49724756484366</c:v>
                </c:pt>
                <c:pt idx="1042">
                  <c:v>3.502001472903008</c:v>
                </c:pt>
                <c:pt idx="1043">
                  <c:v>3.50675857684464</c:v>
                </c:pt>
                <c:pt idx="1044">
                  <c:v>3.511518878817033</c:v>
                </c:pt>
                <c:pt idx="1045">
                  <c:v>3.51628238097011</c:v>
                </c:pt>
                <c:pt idx="1046">
                  <c:v>3.521049085455239</c:v>
                </c:pt>
                <c:pt idx="1047">
                  <c:v>3.525818994425232</c:v>
                </c:pt>
                <c:pt idx="1048">
                  <c:v>3.530592110034351</c:v>
                </c:pt>
                <c:pt idx="1049">
                  <c:v>3.535368434438293</c:v>
                </c:pt>
                <c:pt idx="1050">
                  <c:v>3.540147969794244</c:v>
                </c:pt>
                <c:pt idx="1051">
                  <c:v>3.544930718260786</c:v>
                </c:pt>
                <c:pt idx="1052">
                  <c:v>3.549716681997987</c:v>
                </c:pt>
                <c:pt idx="1053">
                  <c:v>3.554505863167358</c:v>
                </c:pt>
                <c:pt idx="1054">
                  <c:v>3.559298263931863</c:v>
                </c:pt>
                <c:pt idx="1055">
                  <c:v>3.564093886455922</c:v>
                </c:pt>
                <c:pt idx="1056">
                  <c:v>3.568892732905406</c:v>
                </c:pt>
                <c:pt idx="1057">
                  <c:v>3.57369480544765</c:v>
                </c:pt>
                <c:pt idx="1058">
                  <c:v>3.578500106251435</c:v>
                </c:pt>
                <c:pt idx="1059">
                  <c:v>3.583308637487008</c:v>
                </c:pt>
                <c:pt idx="1060">
                  <c:v>3.588120401326074</c:v>
                </c:pt>
                <c:pt idx="1061">
                  <c:v>3.592935399941794</c:v>
                </c:pt>
                <c:pt idx="1062">
                  <c:v>3.597753635508797</c:v>
                </c:pt>
                <c:pt idx="1063">
                  <c:v>3.602575110203157</c:v>
                </c:pt>
                <c:pt idx="1064">
                  <c:v>3.607399826202448</c:v>
                </c:pt>
                <c:pt idx="1065">
                  <c:v>3.61222778568566</c:v>
                </c:pt>
                <c:pt idx="1066">
                  <c:v>3.617058990833271</c:v>
                </c:pt>
                <c:pt idx="1067">
                  <c:v>3.621893443827253</c:v>
                </c:pt>
                <c:pt idx="1068">
                  <c:v>3.626731146850988</c:v>
                </c:pt>
                <c:pt idx="1069">
                  <c:v>3.631572102089363</c:v>
                </c:pt>
                <c:pt idx="1070">
                  <c:v>3.63641631172872</c:v>
                </c:pt>
                <c:pt idx="1071">
                  <c:v>3.641263777956897</c:v>
                </c:pt>
                <c:pt idx="1072">
                  <c:v>3.646114502963164</c:v>
                </c:pt>
                <c:pt idx="1073">
                  <c:v>3.650968488938282</c:v>
                </c:pt>
                <c:pt idx="1074">
                  <c:v>3.655825738074487</c:v>
                </c:pt>
                <c:pt idx="1075">
                  <c:v>3.660686252565486</c:v>
                </c:pt>
                <c:pt idx="1076">
                  <c:v>3.66555003460646</c:v>
                </c:pt>
                <c:pt idx="1077">
                  <c:v>3.670417086394064</c:v>
                </c:pt>
                <c:pt idx="1078">
                  <c:v>3.675287410126433</c:v>
                </c:pt>
                <c:pt idx="1079">
                  <c:v>3.68016100800318</c:v>
                </c:pt>
                <c:pt idx="1080">
                  <c:v>3.685037882225392</c:v>
                </c:pt>
                <c:pt idx="1081">
                  <c:v>3.689918034995638</c:v>
                </c:pt>
                <c:pt idx="1082">
                  <c:v>3.694801468517975</c:v>
                </c:pt>
                <c:pt idx="1083">
                  <c:v>3.699688184997929</c:v>
                </c:pt>
                <c:pt idx="1084">
                  <c:v>3.704578186642518</c:v>
                </c:pt>
                <c:pt idx="1085">
                  <c:v>3.709471475660238</c:v>
                </c:pt>
                <c:pt idx="1086">
                  <c:v>3.714368054261075</c:v>
                </c:pt>
                <c:pt idx="1087">
                  <c:v>3.719267924656497</c:v>
                </c:pt>
                <c:pt idx="1088">
                  <c:v>3.72417108905946</c:v>
                </c:pt>
                <c:pt idx="1089">
                  <c:v>3.729077549684408</c:v>
                </c:pt>
                <c:pt idx="1090">
                  <c:v>3.733987308747271</c:v>
                </c:pt>
                <c:pt idx="1091">
                  <c:v>3.73890036846547</c:v>
                </c:pt>
                <c:pt idx="1092">
                  <c:v>3.743816731057923</c:v>
                </c:pt>
                <c:pt idx="1093">
                  <c:v>3.74873639874503</c:v>
                </c:pt>
                <c:pt idx="1094">
                  <c:v>3.753659373748686</c:v>
                </c:pt>
                <c:pt idx="1095">
                  <c:v>3.758585658292286</c:v>
                </c:pt>
                <c:pt idx="1096">
                  <c:v>3.763515254600713</c:v>
                </c:pt>
                <c:pt idx="1097">
                  <c:v>3.768448164900348</c:v>
                </c:pt>
                <c:pt idx="1098">
                  <c:v>3.773384391419071</c:v>
                </c:pt>
                <c:pt idx="1099">
                  <c:v>3.778323936386253</c:v>
                </c:pt>
                <c:pt idx="1100">
                  <c:v>3.783266802032772</c:v>
                </c:pt>
                <c:pt idx="1101">
                  <c:v>3.788212990591</c:v>
                </c:pt>
                <c:pt idx="1102">
                  <c:v>3.793162504294813</c:v>
                </c:pt>
                <c:pt idx="1103">
                  <c:v>3.798115345379585</c:v>
                </c:pt>
                <c:pt idx="1104">
                  <c:v>3.803071516082198</c:v>
                </c:pt>
                <c:pt idx="1105">
                  <c:v>3.808031018641033</c:v>
                </c:pt>
                <c:pt idx="1106">
                  <c:v>3.81299385529598</c:v>
                </c:pt>
                <c:pt idx="1107">
                  <c:v>3.817960028288429</c:v>
                </c:pt>
                <c:pt idx="1108">
                  <c:v>3.822929539861283</c:v>
                </c:pt>
                <c:pt idx="1109">
                  <c:v>3.827902392258949</c:v>
                </c:pt>
                <c:pt idx="1110">
                  <c:v>3.832878587727345</c:v>
                </c:pt>
                <c:pt idx="1111">
                  <c:v>3.837858128513889</c:v>
                </c:pt>
                <c:pt idx="1112">
                  <c:v>3.842841016867544</c:v>
                </c:pt>
                <c:pt idx="1113">
                  <c:v>3.847827255038734</c:v>
                </c:pt>
                <c:pt idx="1114">
                  <c:v>3.852816845279428</c:v>
                </c:pt>
                <c:pt idx="1115">
                  <c:v>3.857809789843106</c:v>
                </c:pt>
                <c:pt idx="1116">
                  <c:v>3.862806090984757</c:v>
                </c:pt>
                <c:pt idx="1117">
                  <c:v>3.86780575096089</c:v>
                </c:pt>
                <c:pt idx="1118">
                  <c:v>3.872808772029527</c:v>
                </c:pt>
                <c:pt idx="1119">
                  <c:v>3.877815156450213</c:v>
                </c:pt>
                <c:pt idx="1120">
                  <c:v>3.882824906484005</c:v>
                </c:pt>
                <c:pt idx="1121">
                  <c:v>3.887838024393488</c:v>
                </c:pt>
                <c:pt idx="1122">
                  <c:v>3.892854512442764</c:v>
                </c:pt>
                <c:pt idx="1123">
                  <c:v>3.897874372897458</c:v>
                </c:pt>
                <c:pt idx="1124">
                  <c:v>3.902897608024715</c:v>
                </c:pt>
                <c:pt idx="1125">
                  <c:v>3.907924220093206</c:v>
                </c:pt>
                <c:pt idx="1126">
                  <c:v>3.912954211373127</c:v>
                </c:pt>
                <c:pt idx="1127">
                  <c:v>3.917987584136209</c:v>
                </c:pt>
                <c:pt idx="1128">
                  <c:v>3.923024340655696</c:v>
                </c:pt>
                <c:pt idx="1129">
                  <c:v>3.928064483206364</c:v>
                </c:pt>
                <c:pt idx="1130">
                  <c:v>3.933108014064524</c:v>
                </c:pt>
                <c:pt idx="1131">
                  <c:v>3.938154935508015</c:v>
                </c:pt>
                <c:pt idx="1132">
                  <c:v>3.943205249816203</c:v>
                </c:pt>
                <c:pt idx="1133">
                  <c:v>3.948258959269991</c:v>
                </c:pt>
                <c:pt idx="1134">
                  <c:v>3.953316066151817</c:v>
                </c:pt>
                <c:pt idx="1135">
                  <c:v>3.958376572745645</c:v>
                </c:pt>
                <c:pt idx="1136">
                  <c:v>3.963440481336982</c:v>
                </c:pt>
                <c:pt idx="1137">
                  <c:v>3.968507794212868</c:v>
                </c:pt>
                <c:pt idx="1138">
                  <c:v>3.973578513661883</c:v>
                </c:pt>
                <c:pt idx="1139">
                  <c:v>3.978652641974147</c:v>
                </c:pt>
                <c:pt idx="1140">
                  <c:v>3.983730181441313</c:v>
                </c:pt>
                <c:pt idx="1141">
                  <c:v>3.988811134356578</c:v>
                </c:pt>
                <c:pt idx="1142">
                  <c:v>3.993895503014682</c:v>
                </c:pt>
                <c:pt idx="1143">
                  <c:v>3.99898328971191</c:v>
                </c:pt>
                <c:pt idx="1144">
                  <c:v>4.004074496746076</c:v>
                </c:pt>
                <c:pt idx="1145">
                  <c:v>4.00916912641657</c:v>
                </c:pt>
                <c:pt idx="1146">
                  <c:v>4.014267181024293</c:v>
                </c:pt>
                <c:pt idx="1147">
                  <c:v>4.01936866287171</c:v>
                </c:pt>
                <c:pt idx="1148">
                  <c:v>4.024473574262831</c:v>
                </c:pt>
                <c:pt idx="1149">
                  <c:v>4.02958191750321</c:v>
                </c:pt>
                <c:pt idx="1150">
                  <c:v>4.034693694899982</c:v>
                </c:pt>
                <c:pt idx="1151">
                  <c:v>4.03980890876178</c:v>
                </c:pt>
                <c:pt idx="1152">
                  <c:v>4.044927561398826</c:v>
                </c:pt>
                <c:pt idx="1153">
                  <c:v>4.050049655122887</c:v>
                </c:pt>
                <c:pt idx="1154">
                  <c:v>4.055175192247278</c:v>
                </c:pt>
                <c:pt idx="1155">
                  <c:v>4.060304175086879</c:v>
                </c:pt>
                <c:pt idx="1156">
                  <c:v>4.065436605958116</c:v>
                </c:pt>
                <c:pt idx="1157">
                  <c:v>4.070572487178982</c:v>
                </c:pt>
                <c:pt idx="1158">
                  <c:v>4.075711821069021</c:v>
                </c:pt>
                <c:pt idx="1159">
                  <c:v>4.080854609949339</c:v>
                </c:pt>
                <c:pt idx="1160">
                  <c:v>4.086000856142606</c:v>
                </c:pt>
                <c:pt idx="1161">
                  <c:v>4.091150561973047</c:v>
                </c:pt>
                <c:pt idx="1162">
                  <c:v>4.096303729766449</c:v>
                </c:pt>
                <c:pt idx="1163">
                  <c:v>4.101460361850171</c:v>
                </c:pt>
                <c:pt idx="1164">
                  <c:v>4.10662046055313</c:v>
                </c:pt>
                <c:pt idx="1165">
                  <c:v>4.111784028205797</c:v>
                </c:pt>
                <c:pt idx="1166">
                  <c:v>4.116951067140243</c:v>
                </c:pt>
                <c:pt idx="1167">
                  <c:v>4.122121579690075</c:v>
                </c:pt>
                <c:pt idx="1168">
                  <c:v>4.127295568190495</c:v>
                </c:pt>
                <c:pt idx="1169">
                  <c:v>4.132473034978261</c:v>
                </c:pt>
                <c:pt idx="1170">
                  <c:v>4.13765398239168</c:v>
                </c:pt>
                <c:pt idx="1171">
                  <c:v>4.14283841277065</c:v>
                </c:pt>
                <c:pt idx="1172">
                  <c:v>4.148026328456655</c:v>
                </c:pt>
                <c:pt idx="1173">
                  <c:v>4.153217731792751</c:v>
                </c:pt>
                <c:pt idx="1174">
                  <c:v>4.15841262512355</c:v>
                </c:pt>
                <c:pt idx="1175">
                  <c:v>4.163611010795244</c:v>
                </c:pt>
                <c:pt idx="1176">
                  <c:v>4.168812891155635</c:v>
                </c:pt>
                <c:pt idx="1177">
                  <c:v>4.17401826855404</c:v>
                </c:pt>
                <c:pt idx="1178">
                  <c:v>4.17922714534144</c:v>
                </c:pt>
                <c:pt idx="1179">
                  <c:v>4.184439523870288</c:v>
                </c:pt>
                <c:pt idx="1180">
                  <c:v>4.189655406494738</c:v>
                </c:pt>
                <c:pt idx="1181">
                  <c:v>4.194874795570435</c:v>
                </c:pt>
                <c:pt idx="1182">
                  <c:v>4.20009769345465</c:v>
                </c:pt>
                <c:pt idx="1183">
                  <c:v>4.205324102506221</c:v>
                </c:pt>
                <c:pt idx="1184">
                  <c:v>4.210554025085584</c:v>
                </c:pt>
                <c:pt idx="1185">
                  <c:v>4.215787463554776</c:v>
                </c:pt>
                <c:pt idx="1186">
                  <c:v>4.221024420277381</c:v>
                </c:pt>
                <c:pt idx="1187">
                  <c:v>4.226264897618602</c:v>
                </c:pt>
                <c:pt idx="1188">
                  <c:v>4.231508897945227</c:v>
                </c:pt>
                <c:pt idx="1189">
                  <c:v>4.236756423625632</c:v>
                </c:pt>
                <c:pt idx="1190">
                  <c:v>4.242007477029786</c:v>
                </c:pt>
                <c:pt idx="1191">
                  <c:v>4.24726206052925</c:v>
                </c:pt>
                <c:pt idx="1192">
                  <c:v>4.252520176497184</c:v>
                </c:pt>
                <c:pt idx="1193">
                  <c:v>4.25778182730833</c:v>
                </c:pt>
                <c:pt idx="1194">
                  <c:v>4.263047015339062</c:v>
                </c:pt>
                <c:pt idx="1195">
                  <c:v>4.268315742967291</c:v>
                </c:pt>
                <c:pt idx="1196">
                  <c:v>4.273588012572597</c:v>
                </c:pt>
                <c:pt idx="1197">
                  <c:v>4.278863826536101</c:v>
                </c:pt>
                <c:pt idx="1198">
                  <c:v>4.284143187240552</c:v>
                </c:pt>
                <c:pt idx="1199">
                  <c:v>4.289426097070301</c:v>
                </c:pt>
                <c:pt idx="1200">
                  <c:v>4.294712558411284</c:v>
                </c:pt>
                <c:pt idx="1201">
                  <c:v>4.300002573651088</c:v>
                </c:pt>
                <c:pt idx="1202">
                  <c:v>4.305296145178847</c:v>
                </c:pt>
                <c:pt idx="1203">
                  <c:v>4.310593275385328</c:v>
                </c:pt>
                <c:pt idx="1204">
                  <c:v>4.315893966662895</c:v>
                </c:pt>
                <c:pt idx="1205">
                  <c:v>4.32119822140555</c:v>
                </c:pt>
                <c:pt idx="1206">
                  <c:v>4.326506042008877</c:v>
                </c:pt>
                <c:pt idx="1207">
                  <c:v>4.331817430870073</c:v>
                </c:pt>
                <c:pt idx="1208">
                  <c:v>4.337132390387937</c:v>
                </c:pt>
                <c:pt idx="1209">
                  <c:v>4.342450922962914</c:v>
                </c:pt>
                <c:pt idx="1210">
                  <c:v>4.34777303099704</c:v>
                </c:pt>
                <c:pt idx="1211">
                  <c:v>4.353098716893957</c:v>
                </c:pt>
                <c:pt idx="1212">
                  <c:v>4.358427983058936</c:v>
                </c:pt>
                <c:pt idx="1213">
                  <c:v>4.363760831898872</c:v>
                </c:pt>
                <c:pt idx="1214">
                  <c:v>4.369097265822262</c:v>
                </c:pt>
                <c:pt idx="1215">
                  <c:v>4.374437287239226</c:v>
                </c:pt>
                <c:pt idx="1216">
                  <c:v>4.379780898561528</c:v>
                </c:pt>
                <c:pt idx="1217">
                  <c:v>4.385128102202508</c:v>
                </c:pt>
                <c:pt idx="1218">
                  <c:v>4.390478900577163</c:v>
                </c:pt>
                <c:pt idx="1219">
                  <c:v>4.395833296102106</c:v>
                </c:pt>
                <c:pt idx="1220">
                  <c:v>4.40119129119557</c:v>
                </c:pt>
                <c:pt idx="1221">
                  <c:v>4.406552888277417</c:v>
                </c:pt>
                <c:pt idx="1222">
                  <c:v>4.411918089769136</c:v>
                </c:pt>
                <c:pt idx="1223">
                  <c:v>4.417286898093838</c:v>
                </c:pt>
                <c:pt idx="1224">
                  <c:v>4.422659315676272</c:v>
                </c:pt>
                <c:pt idx="1225">
                  <c:v>4.428035344942812</c:v>
                </c:pt>
                <c:pt idx="1226">
                  <c:v>4.433414988321468</c:v>
                </c:pt>
                <c:pt idx="1227">
                  <c:v>4.43879824824187</c:v>
                </c:pt>
                <c:pt idx="1228">
                  <c:v>4.444185127135279</c:v>
                </c:pt>
                <c:pt idx="1229">
                  <c:v>4.449575627434648</c:v>
                </c:pt>
                <c:pt idx="1230">
                  <c:v>4.45496975157447</c:v>
                </c:pt>
                <c:pt idx="1231">
                  <c:v>4.460367501990941</c:v>
                </c:pt>
                <c:pt idx="1232">
                  <c:v>4.465768881121873</c:v>
                </c:pt>
                <c:pt idx="1233">
                  <c:v>4.47117389140673</c:v>
                </c:pt>
                <c:pt idx="1234">
                  <c:v>4.476582535286591</c:v>
                </c:pt>
                <c:pt idx="1235">
                  <c:v>4.481994815204207</c:v>
                </c:pt>
                <c:pt idx="1236">
                  <c:v>4.48741073360395</c:v>
                </c:pt>
                <c:pt idx="1237">
                  <c:v>4.492830292931842</c:v>
                </c:pt>
                <c:pt idx="1238">
                  <c:v>4.49825349563555</c:v>
                </c:pt>
                <c:pt idx="1239">
                  <c:v>4.50368034416438</c:v>
                </c:pt>
                <c:pt idx="1240">
                  <c:v>4.509110840969285</c:v>
                </c:pt>
                <c:pt idx="1241">
                  <c:v>4.514544988502895</c:v>
                </c:pt>
                <c:pt idx="1242">
                  <c:v>4.51998278921945</c:v>
                </c:pt>
                <c:pt idx="1243">
                  <c:v>4.525424245574841</c:v>
                </c:pt>
                <c:pt idx="1244">
                  <c:v>4.530869360026642</c:v>
                </c:pt>
                <c:pt idx="1245">
                  <c:v>4.53631813503405</c:v>
                </c:pt>
                <c:pt idx="1246">
                  <c:v>4.541770573057928</c:v>
                </c:pt>
                <c:pt idx="1247">
                  <c:v>4.547226676560784</c:v>
                </c:pt>
                <c:pt idx="1248">
                  <c:v>4.552686448006805</c:v>
                </c:pt>
                <c:pt idx="1249">
                  <c:v>4.558149889861817</c:v>
                </c:pt>
                <c:pt idx="1250">
                  <c:v>4.563617004593285</c:v>
                </c:pt>
                <c:pt idx="1251">
                  <c:v>4.56908779467037</c:v>
                </c:pt>
                <c:pt idx="1252">
                  <c:v>4.574562262563862</c:v>
                </c:pt>
                <c:pt idx="1253">
                  <c:v>4.580040410746236</c:v>
                </c:pt>
                <c:pt idx="1254">
                  <c:v>4.585522241691615</c:v>
                </c:pt>
                <c:pt idx="1255">
                  <c:v>4.591007757875785</c:v>
                </c:pt>
                <c:pt idx="1256">
                  <c:v>4.596496961776205</c:v>
                </c:pt>
                <c:pt idx="1257">
                  <c:v>4.601989855872004</c:v>
                </c:pt>
                <c:pt idx="1258">
                  <c:v>4.607486442643939</c:v>
                </c:pt>
                <c:pt idx="1259">
                  <c:v>4.612986724574505</c:v>
                </c:pt>
                <c:pt idx="1260">
                  <c:v>4.618490704147788</c:v>
                </c:pt>
                <c:pt idx="1261">
                  <c:v>4.623998383849603</c:v>
                </c:pt>
                <c:pt idx="1262">
                  <c:v>4.629509766167395</c:v>
                </c:pt>
                <c:pt idx="1263">
                  <c:v>4.635024853590329</c:v>
                </c:pt>
                <c:pt idx="1264">
                  <c:v>4.640543648609189</c:v>
                </c:pt>
                <c:pt idx="1265">
                  <c:v>4.64606615371647</c:v>
                </c:pt>
                <c:pt idx="1266">
                  <c:v>4.651592371406329</c:v>
                </c:pt>
                <c:pt idx="1267">
                  <c:v>4.657122304174603</c:v>
                </c:pt>
                <c:pt idx="1268">
                  <c:v>4.662655954518795</c:v>
                </c:pt>
                <c:pt idx="1269">
                  <c:v>4.668193324938128</c:v>
                </c:pt>
                <c:pt idx="1270">
                  <c:v>4.673734417933446</c:v>
                </c:pt>
                <c:pt idx="1271">
                  <c:v>4.679279236007321</c:v>
                </c:pt>
                <c:pt idx="1272">
                  <c:v>4.684827781663982</c:v>
                </c:pt>
                <c:pt idx="1273">
                  <c:v>4.690380057409338</c:v>
                </c:pt>
                <c:pt idx="1274">
                  <c:v>4.695936065751026</c:v>
                </c:pt>
                <c:pt idx="1275">
                  <c:v>4.70149580919831</c:v>
                </c:pt>
                <c:pt idx="1276">
                  <c:v>4.707059290262178</c:v>
                </c:pt>
                <c:pt idx="1277">
                  <c:v>4.712626511455284</c:v>
                </c:pt>
                <c:pt idx="1278">
                  <c:v>4.71819747529201</c:v>
                </c:pt>
                <c:pt idx="1279">
                  <c:v>4.72377218428838</c:v>
                </c:pt>
                <c:pt idx="1280">
                  <c:v>4.729350640962127</c:v>
                </c:pt>
                <c:pt idx="1281">
                  <c:v>4.734932847832685</c:v>
                </c:pt>
                <c:pt idx="1282">
                  <c:v>4.740518807421187</c:v>
                </c:pt>
                <c:pt idx="1283">
                  <c:v>4.746108522250449</c:v>
                </c:pt>
                <c:pt idx="1284">
                  <c:v>4.75170199484498</c:v>
                </c:pt>
                <c:pt idx="1285">
                  <c:v>4.757299227730987</c:v>
                </c:pt>
                <c:pt idx="1286">
                  <c:v>4.762900223436378</c:v>
                </c:pt>
                <c:pt idx="1287">
                  <c:v>4.768504984490788</c:v>
                </c:pt>
                <c:pt idx="1288">
                  <c:v>4.774113513425485</c:v>
                </c:pt>
                <c:pt idx="1289">
                  <c:v>4.779725812773523</c:v>
                </c:pt>
                <c:pt idx="1290">
                  <c:v>4.785341885069581</c:v>
                </c:pt>
                <c:pt idx="1291">
                  <c:v>4.790961732850093</c:v>
                </c:pt>
                <c:pt idx="1292">
                  <c:v>4.796585358653178</c:v>
                </c:pt>
                <c:pt idx="1293">
                  <c:v>4.80221276501867</c:v>
                </c:pt>
                <c:pt idx="1294">
                  <c:v>4.807843954488097</c:v>
                </c:pt>
                <c:pt idx="1295">
                  <c:v>4.813478929604717</c:v>
                </c:pt>
                <c:pt idx="1296">
                  <c:v>4.819117692913476</c:v>
                </c:pt>
                <c:pt idx="1297">
                  <c:v>4.824760246961032</c:v>
                </c:pt>
                <c:pt idx="1298">
                  <c:v>4.830406594295795</c:v>
                </c:pt>
                <c:pt idx="1299">
                  <c:v>4.836056737467821</c:v>
                </c:pt>
                <c:pt idx="1300">
                  <c:v>4.841710679028925</c:v>
                </c:pt>
                <c:pt idx="1301">
                  <c:v>4.84736842153265</c:v>
                </c:pt>
                <c:pt idx="1302">
                  <c:v>4.853029967534201</c:v>
                </c:pt>
                <c:pt idx="1303">
                  <c:v>4.858695319590554</c:v>
                </c:pt>
                <c:pt idx="1304">
                  <c:v>4.864364480260376</c:v>
                </c:pt>
                <c:pt idx="1305">
                  <c:v>4.870037452104066</c:v>
                </c:pt>
                <c:pt idx="1306">
                  <c:v>4.875714237683725</c:v>
                </c:pt>
                <c:pt idx="1307">
                  <c:v>4.881394839563225</c:v>
                </c:pt>
                <c:pt idx="1308">
                  <c:v>4.887079260308085</c:v>
                </c:pt>
                <c:pt idx="1309">
                  <c:v>4.892767502485635</c:v>
                </c:pt>
                <c:pt idx="1310">
                  <c:v>4.898459568664847</c:v>
                </c:pt>
                <c:pt idx="1311">
                  <c:v>4.904155461416479</c:v>
                </c:pt>
                <c:pt idx="1312">
                  <c:v>4.90985518331302</c:v>
                </c:pt>
                <c:pt idx="1313">
                  <c:v>4.915558736928631</c:v>
                </c:pt>
                <c:pt idx="1314">
                  <c:v>4.92126612483926</c:v>
                </c:pt>
                <c:pt idx="1315">
                  <c:v>4.926977349622549</c:v>
                </c:pt>
                <c:pt idx="1316">
                  <c:v>4.932692413857911</c:v>
                </c:pt>
                <c:pt idx="1317">
                  <c:v>4.938411320126461</c:v>
                </c:pt>
                <c:pt idx="1318">
                  <c:v>4.944134071011054</c:v>
                </c:pt>
                <c:pt idx="1319">
                  <c:v>4.949860669096314</c:v>
                </c:pt>
                <c:pt idx="1320">
                  <c:v>4.95559111696855</c:v>
                </c:pt>
                <c:pt idx="1321">
                  <c:v>4.961325417215845</c:v>
                </c:pt>
                <c:pt idx="1322">
                  <c:v>4.967063572428009</c:v>
                </c:pt>
                <c:pt idx="1323">
                  <c:v>4.972805585196607</c:v>
                </c:pt>
                <c:pt idx="1324">
                  <c:v>4.978551458114927</c:v>
                </c:pt>
                <c:pt idx="1325">
                  <c:v>4.984301193778013</c:v>
                </c:pt>
                <c:pt idx="1326">
                  <c:v>4.99005479478265</c:v>
                </c:pt>
                <c:pt idx="1327">
                  <c:v>4.995812263727364</c:v>
                </c:pt>
                <c:pt idx="1328">
                  <c:v>5.00157360321244</c:v>
                </c:pt>
                <c:pt idx="1329">
                  <c:v>5.007338815839899</c:v>
                </c:pt>
                <c:pt idx="1330">
                  <c:v>5.013107904213522</c:v>
                </c:pt>
                <c:pt idx="1331">
                  <c:v>5.018880870938824</c:v>
                </c:pt>
                <c:pt idx="1332">
                  <c:v>5.024657718623095</c:v>
                </c:pt>
                <c:pt idx="1333">
                  <c:v>5.030438449875355</c:v>
                </c:pt>
                <c:pt idx="1334">
                  <c:v>5.036223067306393</c:v>
                </c:pt>
                <c:pt idx="1335">
                  <c:v>5.042011573528733</c:v>
                </c:pt>
                <c:pt idx="1336">
                  <c:v>5.047803971156704</c:v>
                </c:pt>
                <c:pt idx="1337">
                  <c:v>5.05360026280633</c:v>
                </c:pt>
                <c:pt idx="1338">
                  <c:v>5.059400451095428</c:v>
                </c:pt>
                <c:pt idx="1339">
                  <c:v>5.065204538643568</c:v>
                </c:pt>
                <c:pt idx="1340">
                  <c:v>5.071012528072094</c:v>
                </c:pt>
                <c:pt idx="1341">
                  <c:v>5.07682442200409</c:v>
                </c:pt>
                <c:pt idx="1342">
                  <c:v>5.082640223064413</c:v>
                </c:pt>
                <c:pt idx="1343">
                  <c:v>5.088459933879692</c:v>
                </c:pt>
                <c:pt idx="1344">
                  <c:v>5.094283557078303</c:v>
                </c:pt>
                <c:pt idx="1345">
                  <c:v>5.100111095290428</c:v>
                </c:pt>
                <c:pt idx="1346">
                  <c:v>5.105942551147954</c:v>
                </c:pt>
                <c:pt idx="1347">
                  <c:v>5.111777927284614</c:v>
                </c:pt>
                <c:pt idx="1348">
                  <c:v>5.117617226335826</c:v>
                </c:pt>
                <c:pt idx="1349">
                  <c:v>5.123460450938879</c:v>
                </c:pt>
                <c:pt idx="1350">
                  <c:v>5.129307603732736</c:v>
                </c:pt>
                <c:pt idx="1351">
                  <c:v>5.135158687358196</c:v>
                </c:pt>
                <c:pt idx="1352">
                  <c:v>5.141013704457814</c:v>
                </c:pt>
                <c:pt idx="1353">
                  <c:v>5.146872657675924</c:v>
                </c:pt>
                <c:pt idx="1354">
                  <c:v>5.152735549658629</c:v>
                </c:pt>
                <c:pt idx="1355">
                  <c:v>5.158602383053852</c:v>
                </c:pt>
                <c:pt idx="1356">
                  <c:v>5.164473160511227</c:v>
                </c:pt>
                <c:pt idx="1357">
                  <c:v>5.17034788468223</c:v>
                </c:pt>
                <c:pt idx="1358">
                  <c:v>5.17622655822007</c:v>
                </c:pt>
                <c:pt idx="1359">
                  <c:v>5.182109183779787</c:v>
                </c:pt>
                <c:pt idx="1360">
                  <c:v>5.187995764018176</c:v>
                </c:pt>
                <c:pt idx="1361">
                  <c:v>5.193886301593826</c:v>
                </c:pt>
                <c:pt idx="1362">
                  <c:v>5.199780799167117</c:v>
                </c:pt>
                <c:pt idx="1363">
                  <c:v>5.20567925940021</c:v>
                </c:pt>
                <c:pt idx="1364">
                  <c:v>5.211581684957059</c:v>
                </c:pt>
                <c:pt idx="1365">
                  <c:v>5.2174880785034</c:v>
                </c:pt>
                <c:pt idx="1366">
                  <c:v>5.223398442706802</c:v>
                </c:pt>
                <c:pt idx="1367">
                  <c:v>5.229312780236567</c:v>
                </c:pt>
                <c:pt idx="1368">
                  <c:v>5.23523109376383</c:v>
                </c:pt>
                <c:pt idx="1369">
                  <c:v>5.241153385961498</c:v>
                </c:pt>
                <c:pt idx="1370">
                  <c:v>5.247079659504308</c:v>
                </c:pt>
                <c:pt idx="1371">
                  <c:v>5.253009917068766</c:v>
                </c:pt>
                <c:pt idx="1372">
                  <c:v>5.25894416133319</c:v>
                </c:pt>
                <c:pt idx="1373">
                  <c:v>5.264882394977695</c:v>
                </c:pt>
                <c:pt idx="1374">
                  <c:v>5.270824620684198</c:v>
                </c:pt>
                <c:pt idx="1375">
                  <c:v>5.276770841136424</c:v>
                </c:pt>
                <c:pt idx="1376">
                  <c:v>5.28272105901989</c:v>
                </c:pt>
                <c:pt idx="1377">
                  <c:v>5.288675277021928</c:v>
                </c:pt>
                <c:pt idx="1378">
                  <c:v>5.294633497831681</c:v>
                </c:pt>
                <c:pt idx="1379">
                  <c:v>5.300595724140086</c:v>
                </c:pt>
                <c:pt idx="1380">
                  <c:v>5.306561958639898</c:v>
                </c:pt>
                <c:pt idx="1381">
                  <c:v>5.312532204025675</c:v>
                </c:pt>
                <c:pt idx="1382">
                  <c:v>5.318506462993811</c:v>
                </c:pt>
                <c:pt idx="1383">
                  <c:v>5.324484738242464</c:v>
                </c:pt>
                <c:pt idx="1384">
                  <c:v>5.330467032471683</c:v>
                </c:pt>
                <c:pt idx="1385">
                  <c:v>5.336453348383238</c:v>
                </c:pt>
                <c:pt idx="1386">
                  <c:v>5.34244368868078</c:v>
                </c:pt>
                <c:pt idx="1387">
                  <c:v>5.348438056069747</c:v>
                </c:pt>
                <c:pt idx="1388">
                  <c:v>5.354436453257431</c:v>
                </c:pt>
                <c:pt idx="1389">
                  <c:v>5.360438882952923</c:v>
                </c:pt>
                <c:pt idx="1390">
                  <c:v>5.366445347867105</c:v>
                </c:pt>
                <c:pt idx="1391">
                  <c:v>5.372455850712734</c:v>
                </c:pt>
                <c:pt idx="1392">
                  <c:v>5.37847039420437</c:v>
                </c:pt>
                <c:pt idx="1393">
                  <c:v>5.384488981058365</c:v>
                </c:pt>
                <c:pt idx="1394">
                  <c:v>5.390511613992944</c:v>
                </c:pt>
                <c:pt idx="1395">
                  <c:v>5.396538295728162</c:v>
                </c:pt>
                <c:pt idx="1396">
                  <c:v>5.402569028985855</c:v>
                </c:pt>
                <c:pt idx="1397">
                  <c:v>5.40860381648973</c:v>
                </c:pt>
                <c:pt idx="1398">
                  <c:v>5.414642660965306</c:v>
                </c:pt>
                <c:pt idx="1399">
                  <c:v>5.420685565139935</c:v>
                </c:pt>
                <c:pt idx="1400">
                  <c:v>5.426732531742831</c:v>
                </c:pt>
                <c:pt idx="1401">
                  <c:v>5.432783563504994</c:v>
                </c:pt>
                <c:pt idx="1402">
                  <c:v>5.438838663159295</c:v>
                </c:pt>
                <c:pt idx="1403">
                  <c:v>5.444897833440429</c:v>
                </c:pt>
                <c:pt idx="1404">
                  <c:v>5.450961077084937</c:v>
                </c:pt>
                <c:pt idx="1405">
                  <c:v>5.457028396831193</c:v>
                </c:pt>
                <c:pt idx="1406">
                  <c:v>5.463099795419418</c:v>
                </c:pt>
                <c:pt idx="1407">
                  <c:v>5.469175275591663</c:v>
                </c:pt>
                <c:pt idx="1408">
                  <c:v>5.47525484009184</c:v>
                </c:pt>
                <c:pt idx="1409">
                  <c:v>5.48133849166569</c:v>
                </c:pt>
                <c:pt idx="1410">
                  <c:v>5.487426233060809</c:v>
                </c:pt>
                <c:pt idx="1411">
                  <c:v>5.493518067026637</c:v>
                </c:pt>
                <c:pt idx="1412">
                  <c:v>5.49961399631447</c:v>
                </c:pt>
                <c:pt idx="1413">
                  <c:v>5.505714023677434</c:v>
                </c:pt>
                <c:pt idx="1414">
                  <c:v>5.511818151870525</c:v>
                </c:pt>
                <c:pt idx="1415">
                  <c:v>5.517926383650583</c:v>
                </c:pt>
                <c:pt idx="1416">
                  <c:v>5.524038721776305</c:v>
                </c:pt>
                <c:pt idx="1417">
                  <c:v>5.530155169008236</c:v>
                </c:pt>
                <c:pt idx="1418">
                  <c:v>5.536275728108787</c:v>
                </c:pt>
                <c:pt idx="1419">
                  <c:v>5.542400401842215</c:v>
                </c:pt>
                <c:pt idx="1420">
                  <c:v>5.54852919297465</c:v>
                </c:pt>
                <c:pt idx="1421">
                  <c:v>5.55466210427405</c:v>
                </c:pt>
                <c:pt idx="1422">
                  <c:v>5.560799138510278</c:v>
                </c:pt>
                <c:pt idx="1423">
                  <c:v>5.566940298455028</c:v>
                </c:pt>
                <c:pt idx="1424">
                  <c:v>5.573085586881865</c:v>
                </c:pt>
                <c:pt idx="1425">
                  <c:v>5.579235006566224</c:v>
                </c:pt>
                <c:pt idx="1426">
                  <c:v>5.585388560285389</c:v>
                </c:pt>
                <c:pt idx="1427">
                  <c:v>5.591546250818554</c:v>
                </c:pt>
                <c:pt idx="1428">
                  <c:v>5.597708080946722</c:v>
                </c:pt>
                <c:pt idx="1429">
                  <c:v>5.603874053452804</c:v>
                </c:pt>
                <c:pt idx="1430">
                  <c:v>5.61004417112157</c:v>
                </c:pt>
                <c:pt idx="1431">
                  <c:v>5.61621843673967</c:v>
                </c:pt>
                <c:pt idx="1432">
                  <c:v>5.622396853095607</c:v>
                </c:pt>
                <c:pt idx="1433">
                  <c:v>5.628579422979808</c:v>
                </c:pt>
                <c:pt idx="1434">
                  <c:v>5.634766149184506</c:v>
                </c:pt>
                <c:pt idx="1435">
                  <c:v>5.640957034503859</c:v>
                </c:pt>
                <c:pt idx="1436">
                  <c:v>5.647152081733891</c:v>
                </c:pt>
                <c:pt idx="1437">
                  <c:v>5.653351293672507</c:v>
                </c:pt>
                <c:pt idx="1438">
                  <c:v>5.659554673119476</c:v>
                </c:pt>
                <c:pt idx="1439">
                  <c:v>5.665762222876506</c:v>
                </c:pt>
                <c:pt idx="1440">
                  <c:v>5.67197394574711</c:v>
                </c:pt>
                <c:pt idx="1441">
                  <c:v>5.678189844536725</c:v>
                </c:pt>
                <c:pt idx="1442">
                  <c:v>5.684409922052691</c:v>
                </c:pt>
                <c:pt idx="1443">
                  <c:v>5.690634181104203</c:v>
                </c:pt>
                <c:pt idx="1444">
                  <c:v>5.696862624502357</c:v>
                </c:pt>
                <c:pt idx="1445">
                  <c:v>5.703095255060143</c:v>
                </c:pt>
                <c:pt idx="1446">
                  <c:v>5.709332075592441</c:v>
                </c:pt>
                <c:pt idx="1447">
                  <c:v>5.715573088916017</c:v>
                </c:pt>
                <c:pt idx="1448">
                  <c:v>5.721818297849534</c:v>
                </c:pt>
                <c:pt idx="1449">
                  <c:v>5.728067705213557</c:v>
                </c:pt>
                <c:pt idx="1450">
                  <c:v>5.73432131383053</c:v>
                </c:pt>
                <c:pt idx="1451">
                  <c:v>5.740579126524811</c:v>
                </c:pt>
                <c:pt idx="1452">
                  <c:v>5.746841146122653</c:v>
                </c:pt>
                <c:pt idx="1453">
                  <c:v>5.753107375452204</c:v>
                </c:pt>
                <c:pt idx="1454">
                  <c:v>5.759377817343516</c:v>
                </c:pt>
                <c:pt idx="1455">
                  <c:v>5.765652474628544</c:v>
                </c:pt>
                <c:pt idx="1456">
                  <c:v>5.771931350141147</c:v>
                </c:pt>
                <c:pt idx="1457">
                  <c:v>5.778214446717087</c:v>
                </c:pt>
                <c:pt idx="1458">
                  <c:v>5.784501767194035</c:v>
                </c:pt>
                <c:pt idx="1459">
                  <c:v>5.79079331441157</c:v>
                </c:pt>
                <c:pt idx="1460">
                  <c:v>5.797089091211172</c:v>
                </c:pt>
                <c:pt idx="1461">
                  <c:v>5.803389100436243</c:v>
                </c:pt>
                <c:pt idx="1462">
                  <c:v>5.809693344932093</c:v>
                </c:pt>
                <c:pt idx="1463">
                  <c:v>5.816001827545927</c:v>
                </c:pt>
                <c:pt idx="1464">
                  <c:v>5.822314551126895</c:v>
                </c:pt>
                <c:pt idx="1465">
                  <c:v>5.82863151852607</c:v>
                </c:pt>
                <c:pt idx="1466">
                  <c:v>5.834952732596387</c:v>
                </c:pt>
                <c:pt idx="1467">
                  <c:v>5.84127819619274</c:v>
                </c:pt>
                <c:pt idx="1468">
                  <c:v>5.847607912171926</c:v>
                </c:pt>
                <c:pt idx="1469">
                  <c:v>5.853941883392677</c:v>
                </c:pt>
                <c:pt idx="1470">
                  <c:v>5.860280112715635</c:v>
                </c:pt>
                <c:pt idx="1471">
                  <c:v>5.86662260300338</c:v>
                </c:pt>
                <c:pt idx="1472">
                  <c:v>5.872969357120395</c:v>
                </c:pt>
                <c:pt idx="1473">
                  <c:v>5.879320377933107</c:v>
                </c:pt>
                <c:pt idx="1474">
                  <c:v>5.885675668309854</c:v>
                </c:pt>
                <c:pt idx="1475">
                  <c:v>5.892035231120919</c:v>
                </c:pt>
                <c:pt idx="1476">
                  <c:v>5.89839906923852</c:v>
                </c:pt>
                <c:pt idx="1477">
                  <c:v>5.90476718553677</c:v>
                </c:pt>
                <c:pt idx="1478">
                  <c:v>5.911139582891741</c:v>
                </c:pt>
                <c:pt idx="1479">
                  <c:v>5.917516264181429</c:v>
                </c:pt>
                <c:pt idx="1480">
                  <c:v>5.923897232285789</c:v>
                </c:pt>
                <c:pt idx="1481">
                  <c:v>5.930282490086693</c:v>
                </c:pt>
                <c:pt idx="1482">
                  <c:v>5.93667204046793</c:v>
                </c:pt>
                <c:pt idx="1483">
                  <c:v>5.943065886315262</c:v>
                </c:pt>
                <c:pt idx="1484">
                  <c:v>5.949464030516371</c:v>
                </c:pt>
                <c:pt idx="1485">
                  <c:v>5.95586647596089</c:v>
                </c:pt>
                <c:pt idx="1486">
                  <c:v>5.96227322554039</c:v>
                </c:pt>
                <c:pt idx="1487">
                  <c:v>5.968684282148386</c:v>
                </c:pt>
                <c:pt idx="1488">
                  <c:v>5.975099648680343</c:v>
                </c:pt>
                <c:pt idx="1489">
                  <c:v>5.98151932803367</c:v>
                </c:pt>
                <c:pt idx="1490">
                  <c:v>5.98794332310771</c:v>
                </c:pt>
                <c:pt idx="1491">
                  <c:v>5.994371636803779</c:v>
                </c:pt>
                <c:pt idx="1492">
                  <c:v>6.000804272025126</c:v>
                </c:pt>
                <c:pt idx="1493">
                  <c:v>6.00724123167697</c:v>
                </c:pt>
                <c:pt idx="1494">
                  <c:v>6.013682518666447</c:v>
                </c:pt>
                <c:pt idx="1495">
                  <c:v>6.020128135902708</c:v>
                </c:pt>
                <c:pt idx="1496">
                  <c:v>6.026578086296785</c:v>
                </c:pt>
                <c:pt idx="1497">
                  <c:v>6.033032372761731</c:v>
                </c:pt>
                <c:pt idx="1498">
                  <c:v>6.039490998212516</c:v>
                </c:pt>
                <c:pt idx="1499">
                  <c:v>6.045953965566087</c:v>
                </c:pt>
                <c:pt idx="1500">
                  <c:v>6.05242127774136</c:v>
                </c:pt>
                <c:pt idx="1501">
                  <c:v>6.058892937659195</c:v>
                </c:pt>
                <c:pt idx="1502">
                  <c:v>6.065368948242423</c:v>
                </c:pt>
                <c:pt idx="1503">
                  <c:v>6.071849312415843</c:v>
                </c:pt>
                <c:pt idx="1504">
                  <c:v>6.078334033106215</c:v>
                </c:pt>
                <c:pt idx="1505">
                  <c:v>6.08482311324228</c:v>
                </c:pt>
                <c:pt idx="1506">
                  <c:v>6.091316555754725</c:v>
                </c:pt>
                <c:pt idx="1507">
                  <c:v>6.097814363576209</c:v>
                </c:pt>
                <c:pt idx="1508">
                  <c:v>6.104316539641401</c:v>
                </c:pt>
                <c:pt idx="1509">
                  <c:v>6.110823086886922</c:v>
                </c:pt>
                <c:pt idx="1510">
                  <c:v>6.117334008251313</c:v>
                </c:pt>
                <c:pt idx="1511">
                  <c:v>6.123849306675185</c:v>
                </c:pt>
                <c:pt idx="1512">
                  <c:v>6.13036898510105</c:v>
                </c:pt>
                <c:pt idx="1513">
                  <c:v>6.136893046473428</c:v>
                </c:pt>
                <c:pt idx="1514">
                  <c:v>6.14342149373883</c:v>
                </c:pt>
                <c:pt idx="1515">
                  <c:v>6.149954329845717</c:v>
                </c:pt>
                <c:pt idx="1516">
                  <c:v>6.156491557744578</c:v>
                </c:pt>
                <c:pt idx="1517">
                  <c:v>6.163033180387844</c:v>
                </c:pt>
                <c:pt idx="1518">
                  <c:v>6.169579200729935</c:v>
                </c:pt>
                <c:pt idx="1519">
                  <c:v>6.176129621727272</c:v>
                </c:pt>
                <c:pt idx="1520">
                  <c:v>6.182684446338247</c:v>
                </c:pt>
                <c:pt idx="1521">
                  <c:v>6.189243677523292</c:v>
                </c:pt>
                <c:pt idx="1522">
                  <c:v>6.195807318244745</c:v>
                </c:pt>
                <c:pt idx="1523">
                  <c:v>6.202375371466994</c:v>
                </c:pt>
                <c:pt idx="1524">
                  <c:v>6.208947840156411</c:v>
                </c:pt>
                <c:pt idx="1525">
                  <c:v>6.215524727281366</c:v>
                </c:pt>
                <c:pt idx="1526">
                  <c:v>6.222106035812191</c:v>
                </c:pt>
                <c:pt idx="1527">
                  <c:v>6.228691768721252</c:v>
                </c:pt>
                <c:pt idx="1528">
                  <c:v>6.235281928982898</c:v>
                </c:pt>
                <c:pt idx="1529">
                  <c:v>6.241876519573479</c:v>
                </c:pt>
                <c:pt idx="1530">
                  <c:v>6.248475543471347</c:v>
                </c:pt>
                <c:pt idx="1531">
                  <c:v>6.255079003656858</c:v>
                </c:pt>
                <c:pt idx="1532">
                  <c:v>6.261686903112368</c:v>
                </c:pt>
                <c:pt idx="1533">
                  <c:v>6.26829924482224</c:v>
                </c:pt>
                <c:pt idx="1534">
                  <c:v>6.27491603177284</c:v>
                </c:pt>
                <c:pt idx="1535">
                  <c:v>6.281537266952546</c:v>
                </c:pt>
                <c:pt idx="1536">
                  <c:v>6.288162953351748</c:v>
                </c:pt>
                <c:pt idx="1537">
                  <c:v>6.29479309396284</c:v>
                </c:pt>
                <c:pt idx="1538">
                  <c:v>6.301427691780217</c:v>
                </c:pt>
                <c:pt idx="1539">
                  <c:v>6.308066749800313</c:v>
                </c:pt>
                <c:pt idx="1540">
                  <c:v>6.314710271021543</c:v>
                </c:pt>
                <c:pt idx="1541">
                  <c:v>6.321358258444397</c:v>
                </c:pt>
                <c:pt idx="1542">
                  <c:v>6.328010715071317</c:v>
                </c:pt>
                <c:pt idx="1543">
                  <c:v>6.334667643906783</c:v>
                </c:pt>
                <c:pt idx="1544">
                  <c:v>6.34132904795731</c:v>
                </c:pt>
                <c:pt idx="1545">
                  <c:v>6.347994930231407</c:v>
                </c:pt>
                <c:pt idx="1546">
                  <c:v>6.354665293739668</c:v>
                </c:pt>
                <c:pt idx="1547">
                  <c:v>6.36134014149463</c:v>
                </c:pt>
                <c:pt idx="1548">
                  <c:v>6.368019476510881</c:v>
                </c:pt>
                <c:pt idx="1549">
                  <c:v>6.374703301805088</c:v>
                </c:pt>
                <c:pt idx="1550">
                  <c:v>6.381391620395871</c:v>
                </c:pt>
                <c:pt idx="1551">
                  <c:v>6.388084435303922</c:v>
                </c:pt>
                <c:pt idx="1552">
                  <c:v>6.394781749551944</c:v>
                </c:pt>
                <c:pt idx="1553">
                  <c:v>6.401483566164716</c:v>
                </c:pt>
                <c:pt idx="1554">
                  <c:v>6.408189888168978</c:v>
                </c:pt>
                <c:pt idx="1555">
                  <c:v>6.414900718593568</c:v>
                </c:pt>
                <c:pt idx="1556">
                  <c:v>6.421616060469322</c:v>
                </c:pt>
                <c:pt idx="1557">
                  <c:v>6.42833591682913</c:v>
                </c:pt>
                <c:pt idx="1558">
                  <c:v>6.435060290707927</c:v>
                </c:pt>
                <c:pt idx="1559">
                  <c:v>6.44178918514267</c:v>
                </c:pt>
                <c:pt idx="1560">
                  <c:v>6.44852260317237</c:v>
                </c:pt>
                <c:pt idx="1561">
                  <c:v>6.455260547838071</c:v>
                </c:pt>
                <c:pt idx="1562">
                  <c:v>6.46200302218288</c:v>
                </c:pt>
                <c:pt idx="1563">
                  <c:v>6.468750029251932</c:v>
                </c:pt>
                <c:pt idx="1564">
                  <c:v>6.475501572092416</c:v>
                </c:pt>
                <c:pt idx="1565">
                  <c:v>6.482257653753571</c:v>
                </c:pt>
                <c:pt idx="1566">
                  <c:v>6.48901827728668</c:v>
                </c:pt>
                <c:pt idx="1567">
                  <c:v>6.495783445745087</c:v>
                </c:pt>
                <c:pt idx="1568">
                  <c:v>6.502553162184178</c:v>
                </c:pt>
                <c:pt idx="1569">
                  <c:v>6.509327429661397</c:v>
                </c:pt>
                <c:pt idx="1570">
                  <c:v>6.516106251236235</c:v>
                </c:pt>
                <c:pt idx="1571">
                  <c:v>6.522889629970271</c:v>
                </c:pt>
                <c:pt idx="1572">
                  <c:v>6.529677568927116</c:v>
                </c:pt>
                <c:pt idx="1573">
                  <c:v>6.536470071172428</c:v>
                </c:pt>
                <c:pt idx="1574">
                  <c:v>6.543267139773953</c:v>
                </c:pt>
                <c:pt idx="1575">
                  <c:v>6.550068777801485</c:v>
                </c:pt>
                <c:pt idx="1576">
                  <c:v>6.556874988326888</c:v>
                </c:pt>
                <c:pt idx="1577">
                  <c:v>6.563685774424091</c:v>
                </c:pt>
                <c:pt idx="1578">
                  <c:v>6.570501139169085</c:v>
                </c:pt>
                <c:pt idx="1579">
                  <c:v>6.577321085639932</c:v>
                </c:pt>
                <c:pt idx="1580">
                  <c:v>6.584145616916745</c:v>
                </c:pt>
                <c:pt idx="1581">
                  <c:v>6.590974736081765</c:v>
                </c:pt>
                <c:pt idx="1582">
                  <c:v>6.597808446219235</c:v>
                </c:pt>
                <c:pt idx="1583">
                  <c:v>6.604646750415505</c:v>
                </c:pt>
                <c:pt idx="1584">
                  <c:v>6.611489651759005</c:v>
                </c:pt>
                <c:pt idx="1585">
                  <c:v>6.618337153340223</c:v>
                </c:pt>
                <c:pt idx="1586">
                  <c:v>6.625189258251719</c:v>
                </c:pt>
                <c:pt idx="1587">
                  <c:v>6.632045969588192</c:v>
                </c:pt>
                <c:pt idx="1588">
                  <c:v>6.638907290446347</c:v>
                </c:pt>
                <c:pt idx="1589">
                  <c:v>6.645773223925007</c:v>
                </c:pt>
                <c:pt idx="1590">
                  <c:v>6.652643773125067</c:v>
                </c:pt>
                <c:pt idx="1591">
                  <c:v>6.6595189411495</c:v>
                </c:pt>
                <c:pt idx="1592">
                  <c:v>6.66639873110341</c:v>
                </c:pt>
                <c:pt idx="1593">
                  <c:v>6.673283146093926</c:v>
                </c:pt>
                <c:pt idx="1594">
                  <c:v>6.680172189230301</c:v>
                </c:pt>
                <c:pt idx="1595">
                  <c:v>6.687065863623875</c:v>
                </c:pt>
                <c:pt idx="1596">
                  <c:v>6.693964172388076</c:v>
                </c:pt>
                <c:pt idx="1597">
                  <c:v>6.700867118638428</c:v>
                </c:pt>
                <c:pt idx="1598">
                  <c:v>6.707774705492541</c:v>
                </c:pt>
                <c:pt idx="1599">
                  <c:v>6.714686936070135</c:v>
                </c:pt>
                <c:pt idx="1600">
                  <c:v>6.72160381349301</c:v>
                </c:pt>
                <c:pt idx="1601">
                  <c:v>6.728525340885071</c:v>
                </c:pt>
                <c:pt idx="1602">
                  <c:v>6.73545152137235</c:v>
                </c:pt>
                <c:pt idx="1603">
                  <c:v>6.74238235808293</c:v>
                </c:pt>
                <c:pt idx="1604">
                  <c:v>6.749317854147032</c:v>
                </c:pt>
                <c:pt idx="1605">
                  <c:v>6.756258012696975</c:v>
                </c:pt>
                <c:pt idx="1606">
                  <c:v>6.76320283686718</c:v>
                </c:pt>
                <c:pt idx="1607">
                  <c:v>6.770152329794178</c:v>
                </c:pt>
                <c:pt idx="1608">
                  <c:v>6.777106494616598</c:v>
                </c:pt>
                <c:pt idx="1609">
                  <c:v>6.784065334475205</c:v>
                </c:pt>
                <c:pt idx="1610">
                  <c:v>6.791028852512845</c:v>
                </c:pt>
                <c:pt idx="1611">
                  <c:v>6.797997051874486</c:v>
                </c:pt>
                <c:pt idx="1612">
                  <c:v>6.804969935707239</c:v>
                </c:pt>
                <c:pt idx="1613">
                  <c:v>6.811947507160275</c:v>
                </c:pt>
                <c:pt idx="1614">
                  <c:v>6.818929769384946</c:v>
                </c:pt>
                <c:pt idx="1615">
                  <c:v>6.825916725534665</c:v>
                </c:pt>
                <c:pt idx="1616">
                  <c:v>6.832908378764985</c:v>
                </c:pt>
                <c:pt idx="1617">
                  <c:v>6.839904732233618</c:v>
                </c:pt>
                <c:pt idx="1618">
                  <c:v>6.84690578910034</c:v>
                </c:pt>
                <c:pt idx="1619">
                  <c:v>6.853911552527068</c:v>
                </c:pt>
                <c:pt idx="1620">
                  <c:v>6.860922025677896</c:v>
                </c:pt>
                <c:pt idx="1621">
                  <c:v>6.867937211718941</c:v>
                </c:pt>
                <c:pt idx="1622">
                  <c:v>6.874957113818587</c:v>
                </c:pt>
                <c:pt idx="1623">
                  <c:v>6.881981735147209</c:v>
                </c:pt>
                <c:pt idx="1624">
                  <c:v>6.889011078877385</c:v>
                </c:pt>
                <c:pt idx="1625">
                  <c:v>6.896045148183848</c:v>
                </c:pt>
                <c:pt idx="1626">
                  <c:v>6.903083946243406</c:v>
                </c:pt>
                <c:pt idx="1627">
                  <c:v>6.910127476235036</c:v>
                </c:pt>
                <c:pt idx="1628">
                  <c:v>6.917175741339856</c:v>
                </c:pt>
                <c:pt idx="1629">
                  <c:v>6.9242287447411</c:v>
                </c:pt>
                <c:pt idx="1630">
                  <c:v>6.93128648962417</c:v>
                </c:pt>
                <c:pt idx="1631">
                  <c:v>6.938348979176578</c:v>
                </c:pt>
                <c:pt idx="1632">
                  <c:v>6.945416216587993</c:v>
                </c:pt>
                <c:pt idx="1633">
                  <c:v>6.952488205050265</c:v>
                </c:pt>
                <c:pt idx="1634">
                  <c:v>6.959564947757322</c:v>
                </c:pt>
                <c:pt idx="1635">
                  <c:v>6.96664644790528</c:v>
                </c:pt>
                <c:pt idx="1636">
                  <c:v>6.9737327086924</c:v>
                </c:pt>
                <c:pt idx="1637">
                  <c:v>6.980823733319088</c:v>
                </c:pt>
                <c:pt idx="1638">
                  <c:v>6.987919524987896</c:v>
                </c:pt>
                <c:pt idx="1639">
                  <c:v>6.995020086903557</c:v>
                </c:pt>
                <c:pt idx="1640">
                  <c:v>7.002125422272915</c:v>
                </c:pt>
                <c:pt idx="1641">
                  <c:v>7.009235534305001</c:v>
                </c:pt>
                <c:pt idx="1642">
                  <c:v>7.016350426210995</c:v>
                </c:pt>
                <c:pt idx="1643">
                  <c:v>7.023470101204232</c:v>
                </c:pt>
                <c:pt idx="1644">
                  <c:v>7.030594562500204</c:v>
                </c:pt>
                <c:pt idx="1645">
                  <c:v>7.037723813316594</c:v>
                </c:pt>
                <c:pt idx="1646">
                  <c:v>7.044857856873195</c:v>
                </c:pt>
                <c:pt idx="1647">
                  <c:v>7.05199669639203</c:v>
                </c:pt>
                <c:pt idx="1648">
                  <c:v>7.059140335097222</c:v>
                </c:pt>
                <c:pt idx="1649">
                  <c:v>7.066288776215105</c:v>
                </c:pt>
                <c:pt idx="1650">
                  <c:v>7.07344202297417</c:v>
                </c:pt>
                <c:pt idx="1651">
                  <c:v>7.08060007860507</c:v>
                </c:pt>
                <c:pt idx="1652">
                  <c:v>7.087762946340643</c:v>
                </c:pt>
                <c:pt idx="1653">
                  <c:v>7.094930629415879</c:v>
                </c:pt>
                <c:pt idx="1654">
                  <c:v>7.102103131068006</c:v>
                </c:pt>
                <c:pt idx="1655">
                  <c:v>7.109280454536332</c:v>
                </c:pt>
                <c:pt idx="1656">
                  <c:v>7.11646260306241</c:v>
                </c:pt>
                <c:pt idx="1657">
                  <c:v>7.123649579889944</c:v>
                </c:pt>
                <c:pt idx="1658">
                  <c:v>7.13084138826485</c:v>
                </c:pt>
                <c:pt idx="1659">
                  <c:v>7.138038031435185</c:v>
                </c:pt>
                <c:pt idx="1660">
                  <c:v>7.145239512651214</c:v>
                </c:pt>
                <c:pt idx="1661">
                  <c:v>7.152445835165374</c:v>
                </c:pt>
                <c:pt idx="1662">
                  <c:v>7.15965700223233</c:v>
                </c:pt>
                <c:pt idx="1663">
                  <c:v>7.166873017108847</c:v>
                </c:pt>
                <c:pt idx="1664">
                  <c:v>7.174093883053985</c:v>
                </c:pt>
                <c:pt idx="1665">
                  <c:v>7.181319603328911</c:v>
                </c:pt>
                <c:pt idx="1666">
                  <c:v>7.188550181197034</c:v>
                </c:pt>
                <c:pt idx="1667">
                  <c:v>7.195785619923924</c:v>
                </c:pt>
                <c:pt idx="1668">
                  <c:v>7.203025922777391</c:v>
                </c:pt>
                <c:pt idx="1669">
                  <c:v>7.210271093027388</c:v>
                </c:pt>
                <c:pt idx="1670">
                  <c:v>7.217521133946089</c:v>
                </c:pt>
                <c:pt idx="1671">
                  <c:v>7.224776048807883</c:v>
                </c:pt>
                <c:pt idx="1672">
                  <c:v>7.232035840889361</c:v>
                </c:pt>
                <c:pt idx="1673">
                  <c:v>7.239300513469276</c:v>
                </c:pt>
                <c:pt idx="1674">
                  <c:v>7.246570069828623</c:v>
                </c:pt>
                <c:pt idx="1675">
                  <c:v>7.25384451325059</c:v>
                </c:pt>
                <c:pt idx="1676">
                  <c:v>7.261123847020579</c:v>
                </c:pt>
                <c:pt idx="1677">
                  <c:v>7.268408074426198</c:v>
                </c:pt>
                <c:pt idx="1678">
                  <c:v>7.275697198757256</c:v>
                </c:pt>
                <c:pt idx="1679">
                  <c:v>7.282991223305777</c:v>
                </c:pt>
                <c:pt idx="1680">
                  <c:v>7.290290151366023</c:v>
                </c:pt>
                <c:pt idx="1681">
                  <c:v>7.297593986234428</c:v>
                </c:pt>
                <c:pt idx="1682">
                  <c:v>7.304902731209671</c:v>
                </c:pt>
                <c:pt idx="1683">
                  <c:v>7.31221638959264</c:v>
                </c:pt>
                <c:pt idx="1684">
                  <c:v>7.319534964686433</c:v>
                </c:pt>
                <c:pt idx="1685">
                  <c:v>7.326858459796401</c:v>
                </c:pt>
                <c:pt idx="1686">
                  <c:v>7.334186878230076</c:v>
                </c:pt>
                <c:pt idx="1687">
                  <c:v>7.341520223297268</c:v>
                </c:pt>
                <c:pt idx="1688">
                  <c:v>7.348858498309927</c:v>
                </c:pt>
                <c:pt idx="1689">
                  <c:v>7.356201706582302</c:v>
                </c:pt>
                <c:pt idx="1690">
                  <c:v>7.363549851430845</c:v>
                </c:pt>
                <c:pt idx="1691">
                  <c:v>7.370902936174239</c:v>
                </c:pt>
                <c:pt idx="1692">
                  <c:v>7.378260964133403</c:v>
                </c:pt>
                <c:pt idx="1693">
                  <c:v>7.385623938631479</c:v>
                </c:pt>
                <c:pt idx="1694">
                  <c:v>7.392991862993846</c:v>
                </c:pt>
                <c:pt idx="1695">
                  <c:v>7.40036474054813</c:v>
                </c:pt>
                <c:pt idx="1696">
                  <c:v>7.407742574624173</c:v>
                </c:pt>
                <c:pt idx="1697">
                  <c:v>7.415125368554076</c:v>
                </c:pt>
                <c:pt idx="1698">
                  <c:v>7.42251312567217</c:v>
                </c:pt>
                <c:pt idx="1699">
                  <c:v>7.429905849315011</c:v>
                </c:pt>
                <c:pt idx="1700">
                  <c:v>7.437303542821461</c:v>
                </c:pt>
                <c:pt idx="1701">
                  <c:v>7.444706209532537</c:v>
                </c:pt>
                <c:pt idx="1702">
                  <c:v>7.452113852791566</c:v>
                </c:pt>
                <c:pt idx="1703">
                  <c:v>7.459526475944097</c:v>
                </c:pt>
                <c:pt idx="1704">
                  <c:v>7.466944082337935</c:v>
                </c:pt>
                <c:pt idx="1705">
                  <c:v>7.47436667532314</c:v>
                </c:pt>
                <c:pt idx="1706">
                  <c:v>7.481794258252012</c:v>
                </c:pt>
                <c:pt idx="1707">
                  <c:v>7.48922683447912</c:v>
                </c:pt>
                <c:pt idx="1708">
                  <c:v>7.49666440736127</c:v>
                </c:pt>
                <c:pt idx="1709">
                  <c:v>7.504106980257536</c:v>
                </c:pt>
                <c:pt idx="1710">
                  <c:v>7.511554556529235</c:v>
                </c:pt>
                <c:pt idx="1711">
                  <c:v>7.519007139540014</c:v>
                </c:pt>
                <c:pt idx="1712">
                  <c:v>7.526464732655665</c:v>
                </c:pt>
                <c:pt idx="1713">
                  <c:v>7.533927339244322</c:v>
                </c:pt>
                <c:pt idx="1714">
                  <c:v>7.541394962676362</c:v>
                </c:pt>
                <c:pt idx="1715">
                  <c:v>7.54886760632443</c:v>
                </c:pt>
                <c:pt idx="1716">
                  <c:v>7.556345273563439</c:v>
                </c:pt>
                <c:pt idx="1717">
                  <c:v>7.563827967770566</c:v>
                </c:pt>
                <c:pt idx="1718">
                  <c:v>7.571315692325268</c:v>
                </c:pt>
                <c:pt idx="1719">
                  <c:v>7.578808450609262</c:v>
                </c:pt>
                <c:pt idx="1720">
                  <c:v>7.586306246006544</c:v>
                </c:pt>
                <c:pt idx="1721">
                  <c:v>7.593809081903391</c:v>
                </c:pt>
                <c:pt idx="1722">
                  <c:v>7.601316961688338</c:v>
                </c:pt>
                <c:pt idx="1723">
                  <c:v>7.608829888752233</c:v>
                </c:pt>
                <c:pt idx="1724">
                  <c:v>7.61634786648816</c:v>
                </c:pt>
                <c:pt idx="1725">
                  <c:v>7.623870898291503</c:v>
                </c:pt>
                <c:pt idx="1726">
                  <c:v>7.631398987559958</c:v>
                </c:pt>
                <c:pt idx="1727">
                  <c:v>7.638932137693445</c:v>
                </c:pt>
                <c:pt idx="1728">
                  <c:v>7.646470352094227</c:v>
                </c:pt>
                <c:pt idx="1729">
                  <c:v>7.654013634166806</c:v>
                </c:pt>
                <c:pt idx="1730">
                  <c:v>7.661561987318029</c:v>
                </c:pt>
                <c:pt idx="1731">
                  <c:v>7.669115414956963</c:v>
                </c:pt>
                <c:pt idx="1732">
                  <c:v>7.676673920495043</c:v>
                </c:pt>
                <c:pt idx="1733">
                  <c:v>7.684237507345915</c:v>
                </c:pt>
                <c:pt idx="1734">
                  <c:v>7.69180617892561</c:v>
                </c:pt>
                <c:pt idx="1735">
                  <c:v>7.69937993865239</c:v>
                </c:pt>
                <c:pt idx="1736">
                  <c:v>7.70695878994682</c:v>
                </c:pt>
                <c:pt idx="1737">
                  <c:v>7.714542736231785</c:v>
                </c:pt>
                <c:pt idx="1738">
                  <c:v>7.722131780932484</c:v>
                </c:pt>
                <c:pt idx="1739">
                  <c:v>7.729725927476378</c:v>
                </c:pt>
                <c:pt idx="1740">
                  <c:v>7.737325179293263</c:v>
                </c:pt>
                <c:pt idx="1741">
                  <c:v>7.744929539815224</c:v>
                </c:pt>
                <c:pt idx="1742">
                  <c:v>7.752539012476674</c:v>
                </c:pt>
                <c:pt idx="1743">
                  <c:v>7.760153600714315</c:v>
                </c:pt>
                <c:pt idx="1744">
                  <c:v>7.767773307967158</c:v>
                </c:pt>
                <c:pt idx="1745">
                  <c:v>7.775398137676543</c:v>
                </c:pt>
                <c:pt idx="1746">
                  <c:v>7.783028093286111</c:v>
                </c:pt>
                <c:pt idx="1747">
                  <c:v>7.79066317824183</c:v>
                </c:pt>
                <c:pt idx="1748">
                  <c:v>7.798303395991951</c:v>
                </c:pt>
                <c:pt idx="1749">
                  <c:v>7.805948749987094</c:v>
                </c:pt>
                <c:pt idx="1750">
                  <c:v>7.813599243680162</c:v>
                </c:pt>
                <c:pt idx="1751">
                  <c:v>7.821254880526395</c:v>
                </c:pt>
                <c:pt idx="1752">
                  <c:v>7.828915663983333</c:v>
                </c:pt>
                <c:pt idx="1753">
                  <c:v>7.836581597510895</c:v>
                </c:pt>
                <c:pt idx="1754">
                  <c:v>7.844252684571256</c:v>
                </c:pt>
                <c:pt idx="1755">
                  <c:v>7.851928928628954</c:v>
                </c:pt>
                <c:pt idx="1756">
                  <c:v>7.85961033315088</c:v>
                </c:pt>
                <c:pt idx="1757">
                  <c:v>7.867296901606195</c:v>
                </c:pt>
                <c:pt idx="1758">
                  <c:v>7.874988637466438</c:v>
                </c:pt>
                <c:pt idx="1759">
                  <c:v>7.882685544205497</c:v>
                </c:pt>
                <c:pt idx="1760">
                  <c:v>7.890387625299549</c:v>
                </c:pt>
                <c:pt idx="1761">
                  <c:v>7.898094884227117</c:v>
                </c:pt>
                <c:pt idx="1762">
                  <c:v>7.90580732446908</c:v>
                </c:pt>
                <c:pt idx="1763">
                  <c:v>7.913524949508655</c:v>
                </c:pt>
                <c:pt idx="1764">
                  <c:v>7.9212477628314</c:v>
                </c:pt>
                <c:pt idx="1765">
                  <c:v>7.928975767925183</c:v>
                </c:pt>
                <c:pt idx="1766">
                  <c:v>7.936708968280295</c:v>
                </c:pt>
                <c:pt idx="1767">
                  <c:v>7.944447367389285</c:v>
                </c:pt>
                <c:pt idx="1768">
                  <c:v>7.952190968747105</c:v>
                </c:pt>
                <c:pt idx="1769">
                  <c:v>7.959939775851041</c:v>
                </c:pt>
                <c:pt idx="1770">
                  <c:v>7.96769379220073</c:v>
                </c:pt>
                <c:pt idx="1771">
                  <c:v>7.975453021298148</c:v>
                </c:pt>
                <c:pt idx="1772">
                  <c:v>7.983217466647648</c:v>
                </c:pt>
                <c:pt idx="1773">
                  <c:v>7.990987131755935</c:v>
                </c:pt>
                <c:pt idx="1774">
                  <c:v>7.99876202013207</c:v>
                </c:pt>
                <c:pt idx="1775">
                  <c:v>8.00654213528745</c:v>
                </c:pt>
                <c:pt idx="1776">
                  <c:v>8.01432748073583</c:v>
                </c:pt>
                <c:pt idx="1777">
                  <c:v>8.02211805999345</c:v>
                </c:pt>
                <c:pt idx="1778">
                  <c:v>8.02991387657871</c:v>
                </c:pt>
                <c:pt idx="1779">
                  <c:v>8.037714934012513</c:v>
                </c:pt>
                <c:pt idx="1780">
                  <c:v>8.045521235818092</c:v>
                </c:pt>
                <c:pt idx="1781">
                  <c:v>8.053332785521053</c:v>
                </c:pt>
                <c:pt idx="1782">
                  <c:v>8.06114958664937</c:v>
                </c:pt>
                <c:pt idx="1783">
                  <c:v>8.068971642733352</c:v>
                </c:pt>
                <c:pt idx="1784">
                  <c:v>8.076798957305816</c:v>
                </c:pt>
                <c:pt idx="1785">
                  <c:v>8.08463153390176</c:v>
                </c:pt>
                <c:pt idx="1786">
                  <c:v>8.09246937605869</c:v>
                </c:pt>
                <c:pt idx="1787">
                  <c:v>8.100312487316419</c:v>
                </c:pt>
                <c:pt idx="1788">
                  <c:v>8.108160871217251</c:v>
                </c:pt>
                <c:pt idx="1789">
                  <c:v>8.11601453130574</c:v>
                </c:pt>
                <c:pt idx="1790">
                  <c:v>8.123873471128853</c:v>
                </c:pt>
                <c:pt idx="1791">
                  <c:v>8.131737694236047</c:v>
                </c:pt>
                <c:pt idx="1792">
                  <c:v>8.139607204179023</c:v>
                </c:pt>
                <c:pt idx="1793">
                  <c:v>8.147482004511946</c:v>
                </c:pt>
                <c:pt idx="1794">
                  <c:v>8.155362098791362</c:v>
                </c:pt>
                <c:pt idx="1795">
                  <c:v>8.163247490576198</c:v>
                </c:pt>
                <c:pt idx="1796">
                  <c:v>8.171138183427768</c:v>
                </c:pt>
                <c:pt idx="1797">
                  <c:v>8.179034180909814</c:v>
                </c:pt>
                <c:pt idx="1798">
                  <c:v>8.186935486588425</c:v>
                </c:pt>
                <c:pt idx="1799">
                  <c:v>8.194842104032118</c:v>
                </c:pt>
                <c:pt idx="1800">
                  <c:v>8.202754036811816</c:v>
                </c:pt>
                <c:pt idx="1801">
                  <c:v>8.210671288500798</c:v>
                </c:pt>
                <c:pt idx="1802">
                  <c:v>8.218593862674807</c:v>
                </c:pt>
                <c:pt idx="1803">
                  <c:v>8.226521762911947</c:v>
                </c:pt>
                <c:pt idx="1804">
                  <c:v>8.234454992792768</c:v>
                </c:pt>
                <c:pt idx="1805">
                  <c:v>8.242393555900163</c:v>
                </c:pt>
                <c:pt idx="1806">
                  <c:v>8.250337455819471</c:v>
                </c:pt>
                <c:pt idx="1807">
                  <c:v>8.258286696138446</c:v>
                </c:pt>
                <c:pt idx="1808">
                  <c:v>8.26624128044725</c:v>
                </c:pt>
                <c:pt idx="1809">
                  <c:v>8.274201212338448</c:v>
                </c:pt>
                <c:pt idx="1810">
                  <c:v>8.28216649540705</c:v>
                </c:pt>
                <c:pt idx="1811">
                  <c:v>8.290137133250441</c:v>
                </c:pt>
                <c:pt idx="1812">
                  <c:v>8.298113129468435</c:v>
                </c:pt>
                <c:pt idx="1813">
                  <c:v>8.30609448766332</c:v>
                </c:pt>
                <c:pt idx="1814">
                  <c:v>8.31408121143972</c:v>
                </c:pt>
                <c:pt idx="1815">
                  <c:v>8.322073304404735</c:v>
                </c:pt>
                <c:pt idx="1816">
                  <c:v>8.330070770167868</c:v>
                </c:pt>
                <c:pt idx="1817">
                  <c:v>8.338073612341081</c:v>
                </c:pt>
                <c:pt idx="1818">
                  <c:v>8.346081834538736</c:v>
                </c:pt>
                <c:pt idx="1819">
                  <c:v>8.35409544037762</c:v>
                </c:pt>
                <c:pt idx="1820">
                  <c:v>8.36211443347697</c:v>
                </c:pt>
                <c:pt idx="1821">
                  <c:v>8.37013881745844</c:v>
                </c:pt>
                <c:pt idx="1822">
                  <c:v>8.378168595946137</c:v>
                </c:pt>
                <c:pt idx="1823">
                  <c:v>8.386203772566595</c:v>
                </c:pt>
                <c:pt idx="1824">
                  <c:v>8.394244350948776</c:v>
                </c:pt>
                <c:pt idx="1825">
                  <c:v>8.402290334724106</c:v>
                </c:pt>
                <c:pt idx="1826">
                  <c:v>8.410341727526418</c:v>
                </c:pt>
                <c:pt idx="1827">
                  <c:v>8.418398532992018</c:v>
                </c:pt>
                <c:pt idx="1828">
                  <c:v>8.42646075475966</c:v>
                </c:pt>
                <c:pt idx="1829">
                  <c:v>8.434528396470498</c:v>
                </c:pt>
                <c:pt idx="1830">
                  <c:v>8.442601461768198</c:v>
                </c:pt>
                <c:pt idx="1831">
                  <c:v>8.450679954298822</c:v>
                </c:pt>
                <c:pt idx="1832">
                  <c:v>8.458763877710914</c:v>
                </c:pt>
                <c:pt idx="1833">
                  <c:v>8.466853235655454</c:v>
                </c:pt>
                <c:pt idx="1834">
                  <c:v>8.47494803178589</c:v>
                </c:pt>
                <c:pt idx="1835">
                  <c:v>8.48304826975812</c:v>
                </c:pt>
                <c:pt idx="1836">
                  <c:v>8.491153953230491</c:v>
                </c:pt>
                <c:pt idx="1837">
                  <c:v>8.499265085863838</c:v>
                </c:pt>
                <c:pt idx="1838">
                  <c:v>8.507381671321415</c:v>
                </c:pt>
                <c:pt idx="1839">
                  <c:v>8.51550371326898</c:v>
                </c:pt>
                <c:pt idx="1840">
                  <c:v>8.523631215374704</c:v>
                </c:pt>
                <c:pt idx="1841">
                  <c:v>8.531764181309288</c:v>
                </c:pt>
                <c:pt idx="1842">
                  <c:v>8.53990261474586</c:v>
                </c:pt>
                <c:pt idx="1843">
                  <c:v>8.54804651936002</c:v>
                </c:pt>
                <c:pt idx="1844">
                  <c:v>8.55619589882985</c:v>
                </c:pt>
                <c:pt idx="1845">
                  <c:v>8.564350756835898</c:v>
                </c:pt>
                <c:pt idx="1846">
                  <c:v>8.572511097061196</c:v>
                </c:pt>
                <c:pt idx="1847">
                  <c:v>8.580676923191223</c:v>
                </c:pt>
                <c:pt idx="1848">
                  <c:v>8.588848238913973</c:v>
                </c:pt>
                <c:pt idx="1849">
                  <c:v>8.597025047919903</c:v>
                </c:pt>
                <c:pt idx="1850">
                  <c:v>8.60520735390195</c:v>
                </c:pt>
                <c:pt idx="1851">
                  <c:v>8.613395160555491</c:v>
                </c:pt>
                <c:pt idx="1852">
                  <c:v>8.621588471578518</c:v>
                </c:pt>
                <c:pt idx="1853">
                  <c:v>8.629787290671377</c:v>
                </c:pt>
                <c:pt idx="1854">
                  <c:v>8.637991621536912</c:v>
                </c:pt>
                <c:pt idx="1855">
                  <c:v>8.646201467880528</c:v>
                </c:pt>
                <c:pt idx="1856">
                  <c:v>8.65441683341012</c:v>
                </c:pt>
                <c:pt idx="1857">
                  <c:v>8.66263772183597</c:v>
                </c:pt>
                <c:pt idx="1858">
                  <c:v>8.67086413687094</c:v>
                </c:pt>
                <c:pt idx="1859">
                  <c:v>8.679096082230387</c:v>
                </c:pt>
                <c:pt idx="1860">
                  <c:v>8.687333561632132</c:v>
                </c:pt>
                <c:pt idx="1861">
                  <c:v>8.69557657879656</c:v>
                </c:pt>
                <c:pt idx="1862">
                  <c:v>8.703825137446453</c:v>
                </c:pt>
                <c:pt idx="1863">
                  <c:v>8.712079241307185</c:v>
                </c:pt>
                <c:pt idx="1864">
                  <c:v>8.720338894106598</c:v>
                </c:pt>
                <c:pt idx="1865">
                  <c:v>8.72860409957504</c:v>
                </c:pt>
                <c:pt idx="1866">
                  <c:v>8.736874861445368</c:v>
                </c:pt>
                <c:pt idx="1867">
                  <c:v>8.745151183452949</c:v>
                </c:pt>
                <c:pt idx="1868">
                  <c:v>8.75343306933572</c:v>
                </c:pt>
                <c:pt idx="1869">
                  <c:v>8.761720522833997</c:v>
                </c:pt>
                <c:pt idx="1870">
                  <c:v>8.770013547690718</c:v>
                </c:pt>
                <c:pt idx="1871">
                  <c:v>8.778312147651299</c:v>
                </c:pt>
                <c:pt idx="1872">
                  <c:v>8.786616326463736</c:v>
                </c:pt>
                <c:pt idx="1873">
                  <c:v>8.794926087878418</c:v>
                </c:pt>
                <c:pt idx="1874">
                  <c:v>8.80324143564838</c:v>
                </c:pt>
                <c:pt idx="1875">
                  <c:v>8.8115623735291</c:v>
                </c:pt>
                <c:pt idx="1876">
                  <c:v>8.81988890527862</c:v>
                </c:pt>
                <c:pt idx="1877">
                  <c:v>8.82822103465748</c:v>
                </c:pt>
                <c:pt idx="1878">
                  <c:v>8.836558765428811</c:v>
                </c:pt>
                <c:pt idx="1879">
                  <c:v>8.844902101358171</c:v>
                </c:pt>
                <c:pt idx="1880">
                  <c:v>8.853251046213771</c:v>
                </c:pt>
                <c:pt idx="1881">
                  <c:v>8.86160560376625</c:v>
                </c:pt>
                <c:pt idx="1882">
                  <c:v>8.869965777788816</c:v>
                </c:pt>
                <c:pt idx="1883">
                  <c:v>8.878331572057236</c:v>
                </c:pt>
                <c:pt idx="1884">
                  <c:v>8.88670299034981</c:v>
                </c:pt>
                <c:pt idx="1885">
                  <c:v>8.89508003644735</c:v>
                </c:pt>
                <c:pt idx="1886">
                  <c:v>8.90346271413324</c:v>
                </c:pt>
                <c:pt idx="1887">
                  <c:v>8.911851027193368</c:v>
                </c:pt>
                <c:pt idx="1888">
                  <c:v>8.920244979416256</c:v>
                </c:pt>
                <c:pt idx="1889">
                  <c:v>8.92864457459285</c:v>
                </c:pt>
                <c:pt idx="1890">
                  <c:v>8.93704981651673</c:v>
                </c:pt>
                <c:pt idx="1891">
                  <c:v>8.945460708984004</c:v>
                </c:pt>
                <c:pt idx="1892">
                  <c:v>8.953877255793326</c:v>
                </c:pt>
                <c:pt idx="1893">
                  <c:v>8.96229946074591</c:v>
                </c:pt>
                <c:pt idx="1894">
                  <c:v>8.97072732764552</c:v>
                </c:pt>
                <c:pt idx="1895">
                  <c:v>8.979160860298485</c:v>
                </c:pt>
                <c:pt idx="1896">
                  <c:v>8.987600062513685</c:v>
                </c:pt>
                <c:pt idx="1897">
                  <c:v>8.99604493810257</c:v>
                </c:pt>
                <c:pt idx="1898">
                  <c:v>9.004495490879128</c:v>
                </c:pt>
                <c:pt idx="1899">
                  <c:v>9.012951724659951</c:v>
                </c:pt>
                <c:pt idx="1900">
                  <c:v>9.021413643264161</c:v>
                </c:pt>
                <c:pt idx="1901">
                  <c:v>9.02988125051347</c:v>
                </c:pt>
                <c:pt idx="1902">
                  <c:v>9.038354550232141</c:v>
                </c:pt>
                <c:pt idx="1903">
                  <c:v>9.04683354624703</c:v>
                </c:pt>
                <c:pt idx="1904">
                  <c:v>9.055318242387542</c:v>
                </c:pt>
                <c:pt idx="1905">
                  <c:v>9.063808642485671</c:v>
                </c:pt>
                <c:pt idx="1906">
                  <c:v>9.072304750375986</c:v>
                </c:pt>
                <c:pt idx="1907">
                  <c:v>9.08080656989563</c:v>
                </c:pt>
                <c:pt idx="1908">
                  <c:v>9.089314104884327</c:v>
                </c:pt>
                <c:pt idx="1909">
                  <c:v>9.09782735918438</c:v>
                </c:pt>
                <c:pt idx="1910">
                  <c:v>9.10634633664069</c:v>
                </c:pt>
                <c:pt idx="1911">
                  <c:v>9.114871041100681</c:v>
                </c:pt>
                <c:pt idx="1912">
                  <c:v>9.123401476414498</c:v>
                </c:pt>
                <c:pt idx="1913">
                  <c:v>9.131937646434718</c:v>
                </c:pt>
                <c:pt idx="1914">
                  <c:v>9.14047955501662</c:v>
                </c:pt>
                <c:pt idx="1915">
                  <c:v>9.149027206018003</c:v>
                </c:pt>
                <c:pt idx="1916">
                  <c:v>9.15758060329931</c:v>
                </c:pt>
                <c:pt idx="1917">
                  <c:v>9.16613975072355</c:v>
                </c:pt>
                <c:pt idx="1918">
                  <c:v>9.174704652156346</c:v>
                </c:pt>
                <c:pt idx="1919">
                  <c:v>9.183275311465902</c:v>
                </c:pt>
                <c:pt idx="1920">
                  <c:v>9.191851732523041</c:v>
                </c:pt>
                <c:pt idx="1921">
                  <c:v>9.200433919201177</c:v>
                </c:pt>
                <c:pt idx="1922">
                  <c:v>9.209021875376328</c:v>
                </c:pt>
                <c:pt idx="1923">
                  <c:v>9.217615604927118</c:v>
                </c:pt>
                <c:pt idx="1924">
                  <c:v>9.226215111734783</c:v>
                </c:pt>
                <c:pt idx="1925">
                  <c:v>9.234820399683191</c:v>
                </c:pt>
                <c:pt idx="1926">
                  <c:v>9.243431472658768</c:v>
                </c:pt>
                <c:pt idx="1927">
                  <c:v>9.252048334550581</c:v>
                </c:pt>
                <c:pt idx="1928">
                  <c:v>9.260670989250318</c:v>
                </c:pt>
                <c:pt idx="1929">
                  <c:v>9.269299440652268</c:v>
                </c:pt>
                <c:pt idx="1930">
                  <c:v>9.277933692653368</c:v>
                </c:pt>
                <c:pt idx="1931">
                  <c:v>9.286573749153112</c:v>
                </c:pt>
                <c:pt idx="1932">
                  <c:v>9.295219614053725</c:v>
                </c:pt>
                <c:pt idx="1933">
                  <c:v>9.303871291259927</c:v>
                </c:pt>
                <c:pt idx="1934">
                  <c:v>9.312528784679138</c:v>
                </c:pt>
                <c:pt idx="1935">
                  <c:v>9.321192098221402</c:v>
                </c:pt>
                <c:pt idx="1936">
                  <c:v>9.329861235799366</c:v>
                </c:pt>
                <c:pt idx="1937">
                  <c:v>9.33853620132833</c:v>
                </c:pt>
                <c:pt idx="1938">
                  <c:v>9.347216998726206</c:v>
                </c:pt>
                <c:pt idx="1939">
                  <c:v>9.355903631913562</c:v>
                </c:pt>
                <c:pt idx="1940">
                  <c:v>9.364596104813587</c:v>
                </c:pt>
                <c:pt idx="1941">
                  <c:v>9.373294421352108</c:v>
                </c:pt>
                <c:pt idx="1942">
                  <c:v>9.3819985854576</c:v>
                </c:pt>
                <c:pt idx="1943">
                  <c:v>9.390708601061167</c:v>
                </c:pt>
                <c:pt idx="1944">
                  <c:v>9.399424472096567</c:v>
                </c:pt>
                <c:pt idx="1945">
                  <c:v>9.408146202500192</c:v>
                </c:pt>
                <c:pt idx="1946">
                  <c:v>9.416873796211073</c:v>
                </c:pt>
                <c:pt idx="1947">
                  <c:v>9.42560725717095</c:v>
                </c:pt>
                <c:pt idx="1948">
                  <c:v>9.434346589324112</c:v>
                </c:pt>
                <c:pt idx="1949">
                  <c:v>9.44309179661756</c:v>
                </c:pt>
                <c:pt idx="1950">
                  <c:v>9.45184288300099</c:v>
                </c:pt>
                <c:pt idx="1951">
                  <c:v>9.46059985242664</c:v>
                </c:pt>
                <c:pt idx="1952">
                  <c:v>9.469362708849496</c:v>
                </c:pt>
                <c:pt idx="1953">
                  <c:v>9.478131456227173</c:v>
                </c:pt>
                <c:pt idx="1954">
                  <c:v>9.48690609851996</c:v>
                </c:pt>
                <c:pt idx="1955">
                  <c:v>9.49568663969078</c:v>
                </c:pt>
                <c:pt idx="1956">
                  <c:v>9.504473083705242</c:v>
                </c:pt>
                <c:pt idx="1957">
                  <c:v>9.513265434531618</c:v>
                </c:pt>
                <c:pt idx="1958">
                  <c:v>9.522063696140861</c:v>
                </c:pt>
                <c:pt idx="1959">
                  <c:v>9.530867872506565</c:v>
                </c:pt>
                <c:pt idx="1960">
                  <c:v>9.539677967605005</c:v>
                </c:pt>
                <c:pt idx="1961">
                  <c:v>9.548493985415126</c:v>
                </c:pt>
                <c:pt idx="1962">
                  <c:v>9.557315929918595</c:v>
                </c:pt>
                <c:pt idx="1963">
                  <c:v>9.56614380509968</c:v>
                </c:pt>
                <c:pt idx="1964">
                  <c:v>9.574977614945364</c:v>
                </c:pt>
                <c:pt idx="1965">
                  <c:v>9.583817363445321</c:v>
                </c:pt>
                <c:pt idx="1966">
                  <c:v>9.592663054591893</c:v>
                </c:pt>
                <c:pt idx="1967">
                  <c:v>9.601514692380108</c:v>
                </c:pt>
                <c:pt idx="1968">
                  <c:v>9.610372280807668</c:v>
                </c:pt>
                <c:pt idx="1969">
                  <c:v>9.619235823875015</c:v>
                </c:pt>
                <c:pt idx="1970">
                  <c:v>9.628105325585182</c:v>
                </c:pt>
                <c:pt idx="1971">
                  <c:v>9.636980789944013</c:v>
                </c:pt>
                <c:pt idx="1972">
                  <c:v>9.645862220959935</c:v>
                </c:pt>
                <c:pt idx="1973">
                  <c:v>9.654749622644144</c:v>
                </c:pt>
                <c:pt idx="1974">
                  <c:v>9.66364299901049</c:v>
                </c:pt>
                <c:pt idx="1975">
                  <c:v>9.67254235407555</c:v>
                </c:pt>
                <c:pt idx="1976">
                  <c:v>9.681447691858578</c:v>
                </c:pt>
                <c:pt idx="1977">
                  <c:v>9.690359016381553</c:v>
                </c:pt>
                <c:pt idx="1978">
                  <c:v>9.699276331669144</c:v>
                </c:pt>
                <c:pt idx="1979">
                  <c:v>9.708199641748718</c:v>
                </c:pt>
                <c:pt idx="1980">
                  <c:v>9.717128950650352</c:v>
                </c:pt>
                <c:pt idx="1981">
                  <c:v>9.726064262406902</c:v>
                </c:pt>
                <c:pt idx="1982">
                  <c:v>9.735005581053798</c:v>
                </c:pt>
                <c:pt idx="1983">
                  <c:v>9.743952910629282</c:v>
                </c:pt>
                <c:pt idx="1984">
                  <c:v>9.75290625517429</c:v>
                </c:pt>
                <c:pt idx="1985">
                  <c:v>9.761865618732463</c:v>
                </c:pt>
                <c:pt idx="1986">
                  <c:v>9.770831005350168</c:v>
                </c:pt>
                <c:pt idx="1987">
                  <c:v>9.779802419076523</c:v>
                </c:pt>
                <c:pt idx="1988">
                  <c:v>9.788779863963297</c:v>
                </c:pt>
                <c:pt idx="1989">
                  <c:v>9.797763344065041</c:v>
                </c:pt>
                <c:pt idx="1990">
                  <c:v>9.80675286343902</c:v>
                </c:pt>
                <c:pt idx="1991">
                  <c:v>9.81574842614521</c:v>
                </c:pt>
                <c:pt idx="1992">
                  <c:v>9.82475003624632</c:v>
                </c:pt>
                <c:pt idx="1993">
                  <c:v>9.83375769780782</c:v>
                </c:pt>
                <c:pt idx="1994">
                  <c:v>9.842771414897861</c:v>
                </c:pt>
                <c:pt idx="1995">
                  <c:v>9.851791191587384</c:v>
                </c:pt>
                <c:pt idx="1996">
                  <c:v>9.860817031950032</c:v>
                </c:pt>
                <c:pt idx="1997">
                  <c:v>9.869848940062196</c:v>
                </c:pt>
                <c:pt idx="1998">
                  <c:v>9.878886920003006</c:v>
                </c:pt>
                <c:pt idx="1999">
                  <c:v>9.887930975854334</c:v>
                </c:pt>
                <c:pt idx="2000">
                  <c:v>9.8969811117008</c:v>
                </c:pt>
                <c:pt idx="2001">
                  <c:v>9.90603733162977</c:v>
                </c:pt>
                <c:pt idx="2002">
                  <c:v>9.91509963973134</c:v>
                </c:pt>
                <c:pt idx="2003">
                  <c:v>9.924168040098362</c:v>
                </c:pt>
                <c:pt idx="2004">
                  <c:v>9.93324253682651</c:v>
                </c:pt>
                <c:pt idx="2005">
                  <c:v>9.942323134014069</c:v>
                </c:pt>
                <c:pt idx="2006">
                  <c:v>9.95140983576224</c:v>
                </c:pt>
                <c:pt idx="2007">
                  <c:v>9.960502646174825</c:v>
                </c:pt>
                <c:pt idx="2008">
                  <c:v>9.969601569358502</c:v>
                </c:pt>
                <c:pt idx="2009">
                  <c:v>9.97870660942266</c:v>
                </c:pt>
                <c:pt idx="2010">
                  <c:v>9.987817770479451</c:v>
                </c:pt>
                <c:pt idx="2011">
                  <c:v>9.996935056643822</c:v>
                </c:pt>
                <c:pt idx="2012">
                  <c:v>10.00605847203344</c:v>
                </c:pt>
                <c:pt idx="2013">
                  <c:v>10.01518802076877</c:v>
                </c:pt>
                <c:pt idx="2014">
                  <c:v>10.02432370697304</c:v>
                </c:pt>
                <c:pt idx="2015">
                  <c:v>10.03346553477227</c:v>
                </c:pt>
                <c:pt idx="2016">
                  <c:v>10.0426135082952</c:v>
                </c:pt>
                <c:pt idx="2017">
                  <c:v>10.05176763167341</c:v>
                </c:pt>
                <c:pt idx="2018">
                  <c:v>10.06092790904121</c:v>
                </c:pt>
                <c:pt idx="2019">
                  <c:v>10.07009434453572</c:v>
                </c:pt>
                <c:pt idx="2020">
                  <c:v>10.07926694229681</c:v>
                </c:pt>
                <c:pt idx="2021">
                  <c:v>10.08844570646717</c:v>
                </c:pt>
                <c:pt idx="2022">
                  <c:v>10.09763064119225</c:v>
                </c:pt>
                <c:pt idx="2023">
                  <c:v>10.10682175062029</c:v>
                </c:pt>
                <c:pt idx="2024">
                  <c:v>10.11601903890233</c:v>
                </c:pt>
                <c:pt idx="2025">
                  <c:v>10.12522251019218</c:v>
                </c:pt>
                <c:pt idx="2026">
                  <c:v>10.13443216864647</c:v>
                </c:pt>
                <c:pt idx="2027">
                  <c:v>10.1436480184246</c:v>
                </c:pt>
                <c:pt idx="2028">
                  <c:v>10.15287006368876</c:v>
                </c:pt>
                <c:pt idx="2029">
                  <c:v>10.16209830860398</c:v>
                </c:pt>
                <c:pt idx="2030">
                  <c:v>10.17133275733805</c:v>
                </c:pt>
                <c:pt idx="2031">
                  <c:v>10.18057341406159</c:v>
                </c:pt>
                <c:pt idx="2032">
                  <c:v>10.189820282948</c:v>
                </c:pt>
                <c:pt idx="2033">
                  <c:v>10.19907336817347</c:v>
                </c:pt>
                <c:pt idx="2034">
                  <c:v>10.20833267391706</c:v>
                </c:pt>
                <c:pt idx="2035">
                  <c:v>10.21759820436058</c:v>
                </c:pt>
                <c:pt idx="2036">
                  <c:v>10.2268699636887</c:v>
                </c:pt>
                <c:pt idx="2037">
                  <c:v>10.23614795608883</c:v>
                </c:pt>
                <c:pt idx="2038">
                  <c:v>10.24543218575128</c:v>
                </c:pt>
                <c:pt idx="2039">
                  <c:v>10.25472265686912</c:v>
                </c:pt>
                <c:pt idx="2040">
                  <c:v>10.26401937363827</c:v>
                </c:pt>
                <c:pt idx="2041">
                  <c:v>10.27332234025745</c:v>
                </c:pt>
                <c:pt idx="2042">
                  <c:v>10.28263156092821</c:v>
                </c:pt>
                <c:pt idx="2043">
                  <c:v>10.29194703985492</c:v>
                </c:pt>
                <c:pt idx="2044">
                  <c:v>10.30126878124479</c:v>
                </c:pt>
                <c:pt idx="2045">
                  <c:v>10.31059678930786</c:v>
                </c:pt>
                <c:pt idx="2046">
                  <c:v>10.31993106825697</c:v>
                </c:pt>
                <c:pt idx="2047">
                  <c:v>10.32927162230781</c:v>
                </c:pt>
                <c:pt idx="2048">
                  <c:v>10.33861845567893</c:v>
                </c:pt>
                <c:pt idx="2049">
                  <c:v>10.34797157259167</c:v>
                </c:pt>
                <c:pt idx="2050">
                  <c:v>10.35733097727025</c:v>
                </c:pt>
                <c:pt idx="2051">
                  <c:v>10.3666966739417</c:v>
                </c:pt>
                <c:pt idx="2052">
                  <c:v>10.37606866683588</c:v>
                </c:pt>
                <c:pt idx="2053">
                  <c:v>10.38544696018556</c:v>
                </c:pt>
                <c:pt idx="2054">
                  <c:v>10.39483155822627</c:v>
                </c:pt>
                <c:pt idx="2055">
                  <c:v>10.40422246519645</c:v>
                </c:pt>
                <c:pt idx="2056">
                  <c:v>10.41361968533737</c:v>
                </c:pt>
                <c:pt idx="2057">
                  <c:v>10.42302322289313</c:v>
                </c:pt>
                <c:pt idx="2058">
                  <c:v>10.43243308211072</c:v>
                </c:pt>
                <c:pt idx="2059">
                  <c:v>10.44184926723996</c:v>
                </c:pt>
                <c:pt idx="2060">
                  <c:v>10.45127178253353</c:v>
                </c:pt>
                <c:pt idx="2061">
                  <c:v>10.460700632247</c:v>
                </c:pt>
                <c:pt idx="2062">
                  <c:v>10.47013582063872</c:v>
                </c:pt>
                <c:pt idx="2063">
                  <c:v>10.47957735197</c:v>
                </c:pt>
                <c:pt idx="2064">
                  <c:v>10.48902523050496</c:v>
                </c:pt>
                <c:pt idx="2065">
                  <c:v>10.49847946051059</c:v>
                </c:pt>
                <c:pt idx="2066">
                  <c:v>10.50794004625678</c:v>
                </c:pt>
                <c:pt idx="2067">
                  <c:v>10.51740699201624</c:v>
                </c:pt>
                <c:pt idx="2068">
                  <c:v>10.5268803020646</c:v>
                </c:pt>
                <c:pt idx="2069">
                  <c:v>10.53635998068031</c:v>
                </c:pt>
                <c:pt idx="2070">
                  <c:v>10.54584603214477</c:v>
                </c:pt>
                <c:pt idx="2071">
                  <c:v>10.5553384607422</c:v>
                </c:pt>
                <c:pt idx="2072">
                  <c:v>10.56483727075972</c:v>
                </c:pt>
                <c:pt idx="2073">
                  <c:v>10.57434246648732</c:v>
                </c:pt>
                <c:pt idx="2074">
                  <c:v>10.58385405221791</c:v>
                </c:pt>
                <c:pt idx="2075">
                  <c:v>10.59337203224724</c:v>
                </c:pt>
                <c:pt idx="2076">
                  <c:v>10.60289641087397</c:v>
                </c:pt>
                <c:pt idx="2077">
                  <c:v>10.61242719239965</c:v>
                </c:pt>
                <c:pt idx="2078">
                  <c:v>10.62196438112873</c:v>
                </c:pt>
                <c:pt idx="2079">
                  <c:v>10.63150798136853</c:v>
                </c:pt>
                <c:pt idx="2080">
                  <c:v>10.64105799742928</c:v>
                </c:pt>
                <c:pt idx="2081">
                  <c:v>10.65061443362412</c:v>
                </c:pt>
                <c:pt idx="2082">
                  <c:v>10.66017729426906</c:v>
                </c:pt>
                <c:pt idx="2083">
                  <c:v>10.66974658368304</c:v>
                </c:pt>
                <c:pt idx="2084">
                  <c:v>10.67932230618788</c:v>
                </c:pt>
                <c:pt idx="2085">
                  <c:v>10.68890446610833</c:v>
                </c:pt>
                <c:pt idx="2086">
                  <c:v>10.69849306777202</c:v>
                </c:pt>
                <c:pt idx="2087">
                  <c:v>10.70808811550952</c:v>
                </c:pt>
                <c:pt idx="2088">
                  <c:v>10.71768961365428</c:v>
                </c:pt>
                <c:pt idx="2089">
                  <c:v>10.7272975665427</c:v>
                </c:pt>
                <c:pt idx="2090">
                  <c:v>10.73691197851403</c:v>
                </c:pt>
                <c:pt idx="2091">
                  <c:v>10.74653285391052</c:v>
                </c:pt>
                <c:pt idx="2092">
                  <c:v>10.7561601970773</c:v>
                </c:pt>
                <c:pt idx="2093">
                  <c:v>10.7657940123624</c:v>
                </c:pt>
                <c:pt idx="2094">
                  <c:v>10.7754343041168</c:v>
                </c:pt>
                <c:pt idx="2095">
                  <c:v>10.78508107669438</c:v>
                </c:pt>
                <c:pt idx="2096">
                  <c:v>10.794734334452</c:v>
                </c:pt>
                <c:pt idx="2097">
                  <c:v>10.8043940817494</c:v>
                </c:pt>
                <c:pt idx="2098">
                  <c:v>10.81406032294927</c:v>
                </c:pt>
                <c:pt idx="2099">
                  <c:v>10.82373306241721</c:v>
                </c:pt>
                <c:pt idx="2100">
                  <c:v>10.8334123045218</c:v>
                </c:pt>
                <c:pt idx="2101">
                  <c:v>10.84309805363451</c:v>
                </c:pt>
                <c:pt idx="2102">
                  <c:v>10.85279031412978</c:v>
                </c:pt>
                <c:pt idx="2103">
                  <c:v>10.86248909038497</c:v>
                </c:pt>
                <c:pt idx="2104">
                  <c:v>10.8721943867804</c:v>
                </c:pt>
                <c:pt idx="2105">
                  <c:v>10.88190620769932</c:v>
                </c:pt>
                <c:pt idx="2106">
                  <c:v>10.89162455752794</c:v>
                </c:pt>
                <c:pt idx="2107">
                  <c:v>10.9013494406554</c:v>
                </c:pt>
                <c:pt idx="2108">
                  <c:v>10.91108086147382</c:v>
                </c:pt>
                <c:pt idx="2109">
                  <c:v>10.92081882437825</c:v>
                </c:pt>
                <c:pt idx="2110">
                  <c:v>10.9305633337667</c:v>
                </c:pt>
                <c:pt idx="2111">
                  <c:v>10.94031439404013</c:v>
                </c:pt>
                <c:pt idx="2112">
                  <c:v>10.9500720096025</c:v>
                </c:pt>
                <c:pt idx="2113">
                  <c:v>10.95983618486063</c:v>
                </c:pt>
                <c:pt idx="2114">
                  <c:v>10.96960692422442</c:v>
                </c:pt>
                <c:pt idx="2115">
                  <c:v>10.97938423210667</c:v>
                </c:pt>
                <c:pt idx="2116">
                  <c:v>10.98916811292316</c:v>
                </c:pt>
                <c:pt idx="2117">
                  <c:v>10.99895857109263</c:v>
                </c:pt>
                <c:pt idx="2118">
                  <c:v>11.00875561103682</c:v>
                </c:pt>
                <c:pt idx="2119">
                  <c:v>11.0185592371804</c:v>
                </c:pt>
                <c:pt idx="2120">
                  <c:v>11.02836945395105</c:v>
                </c:pt>
                <c:pt idx="2121">
                  <c:v>11.03818626577941</c:v>
                </c:pt>
                <c:pt idx="2122">
                  <c:v>11.0480096770991</c:v>
                </c:pt>
                <c:pt idx="2123">
                  <c:v>11.05783969234671</c:v>
                </c:pt>
                <c:pt idx="2124">
                  <c:v>11.06767631596185</c:v>
                </c:pt>
                <c:pt idx="2125">
                  <c:v>11.07751955238706</c:v>
                </c:pt>
                <c:pt idx="2126">
                  <c:v>11.08736940606791</c:v>
                </c:pt>
                <c:pt idx="2127">
                  <c:v>11.09722588145295</c:v>
                </c:pt>
                <c:pt idx="2128">
                  <c:v>11.10708898299371</c:v>
                </c:pt>
                <c:pt idx="2129">
                  <c:v>11.11695871514472</c:v>
                </c:pt>
                <c:pt idx="2130">
                  <c:v>11.1268350823635</c:v>
                </c:pt>
                <c:pt idx="2131">
                  <c:v>11.13671808911055</c:v>
                </c:pt>
                <c:pt idx="2132">
                  <c:v>11.14660773984942</c:v>
                </c:pt>
                <c:pt idx="2133">
                  <c:v>11.15650403904661</c:v>
                </c:pt>
                <c:pt idx="2134">
                  <c:v>11.16640699117165</c:v>
                </c:pt>
                <c:pt idx="2135">
                  <c:v>11.17631660069704</c:v>
                </c:pt>
                <c:pt idx="2136">
                  <c:v>11.18623287209834</c:v>
                </c:pt>
                <c:pt idx="2137">
                  <c:v>11.19615580985408</c:v>
                </c:pt>
                <c:pt idx="2138">
                  <c:v>11.20608541844582</c:v>
                </c:pt>
                <c:pt idx="2139">
                  <c:v>11.2160217023581</c:v>
                </c:pt>
                <c:pt idx="2140">
                  <c:v>11.22596466607853</c:v>
                </c:pt>
                <c:pt idx="2141">
                  <c:v>11.2359143140977</c:v>
                </c:pt>
                <c:pt idx="2142">
                  <c:v>11.2458706509092</c:v>
                </c:pt>
                <c:pt idx="2143">
                  <c:v>11.2558336810097</c:v>
                </c:pt>
                <c:pt idx="2144">
                  <c:v>11.26580340889882</c:v>
                </c:pt>
                <c:pt idx="2145">
                  <c:v>11.27577983907927</c:v>
                </c:pt>
                <c:pt idx="2146">
                  <c:v>11.28576297605676</c:v>
                </c:pt>
                <c:pt idx="2147">
                  <c:v>11.29575282434003</c:v>
                </c:pt>
                <c:pt idx="2148">
                  <c:v>11.30574938844085</c:v>
                </c:pt>
                <c:pt idx="2149">
                  <c:v>11.31575267287401</c:v>
                </c:pt>
                <c:pt idx="2150">
                  <c:v>11.32576268215736</c:v>
                </c:pt>
                <c:pt idx="2151">
                  <c:v>11.33577942081177</c:v>
                </c:pt>
                <c:pt idx="2152">
                  <c:v>11.34580289336117</c:v>
                </c:pt>
                <c:pt idx="2153">
                  <c:v>11.3558331043325</c:v>
                </c:pt>
                <c:pt idx="2154">
                  <c:v>11.36587005825578</c:v>
                </c:pt>
                <c:pt idx="2155">
                  <c:v>11.37591375966403</c:v>
                </c:pt>
                <c:pt idx="2156">
                  <c:v>11.38596421309336</c:v>
                </c:pt>
                <c:pt idx="2157">
                  <c:v>11.39602142308291</c:v>
                </c:pt>
                <c:pt idx="2158">
                  <c:v>11.40608539417486</c:v>
                </c:pt>
                <c:pt idx="2159">
                  <c:v>11.41615613091448</c:v>
                </c:pt>
                <c:pt idx="2160">
                  <c:v>11.42623363785006</c:v>
                </c:pt>
                <c:pt idx="2161">
                  <c:v>11.43631791953295</c:v>
                </c:pt>
                <c:pt idx="2162">
                  <c:v>11.44640898051759</c:v>
                </c:pt>
                <c:pt idx="2163">
                  <c:v>11.45650682536146</c:v>
                </c:pt>
                <c:pt idx="2164">
                  <c:v>11.4666114586251</c:v>
                </c:pt>
                <c:pt idx="2165">
                  <c:v>11.47672288487211</c:v>
                </c:pt>
                <c:pt idx="2166">
                  <c:v>11.48684110866918</c:v>
                </c:pt>
                <c:pt idx="2167">
                  <c:v>11.49696613458607</c:v>
                </c:pt>
                <c:pt idx="2168">
                  <c:v>11.50709796719559</c:v>
                </c:pt>
                <c:pt idx="2169">
                  <c:v>11.51723661107363</c:v>
                </c:pt>
                <c:pt idx="2170">
                  <c:v>11.52738207079918</c:v>
                </c:pt>
                <c:pt idx="2171">
                  <c:v>11.53753435095427</c:v>
                </c:pt>
                <c:pt idx="2172">
                  <c:v>11.54769345612405</c:v>
                </c:pt>
                <c:pt idx="2173">
                  <c:v>11.55785939089673</c:v>
                </c:pt>
                <c:pt idx="2174">
                  <c:v>11.5680321598636</c:v>
                </c:pt>
                <c:pt idx="2175">
                  <c:v>11.57821176761904</c:v>
                </c:pt>
                <c:pt idx="2176">
                  <c:v>11.58839821876053</c:v>
                </c:pt>
                <c:pt idx="2177">
                  <c:v>11.59859151788864</c:v>
                </c:pt>
                <c:pt idx="2178">
                  <c:v>11.60879166960701</c:v>
                </c:pt>
                <c:pt idx="2179">
                  <c:v>11.61899867852241</c:v>
                </c:pt>
                <c:pt idx="2180">
                  <c:v>11.62921254924467</c:v>
                </c:pt>
                <c:pt idx="2181">
                  <c:v>11.63943328638675</c:v>
                </c:pt>
                <c:pt idx="2182">
                  <c:v>11.6496608945647</c:v>
                </c:pt>
                <c:pt idx="2183">
                  <c:v>11.65989537839765</c:v>
                </c:pt>
                <c:pt idx="2184">
                  <c:v>11.67013674250788</c:v>
                </c:pt>
                <c:pt idx="2185">
                  <c:v>11.68038499152076</c:v>
                </c:pt>
                <c:pt idx="2186">
                  <c:v>11.69064013006474</c:v>
                </c:pt>
                <c:pt idx="2187">
                  <c:v>11.70090216277141</c:v>
                </c:pt>
                <c:pt idx="2188">
                  <c:v>11.71117109427548</c:v>
                </c:pt>
                <c:pt idx="2189">
                  <c:v>11.72144692921476</c:v>
                </c:pt>
                <c:pt idx="2190">
                  <c:v>11.73172967223018</c:v>
                </c:pt>
                <c:pt idx="2191">
                  <c:v>11.7420193279658</c:v>
                </c:pt>
                <c:pt idx="2192">
                  <c:v>11.7523159010688</c:v>
                </c:pt>
                <c:pt idx="2193">
                  <c:v>11.76261939618944</c:v>
                </c:pt>
                <c:pt idx="2194">
                  <c:v>11.77292981798118</c:v>
                </c:pt>
                <c:pt idx="2195">
                  <c:v>11.78324717110057</c:v>
                </c:pt>
                <c:pt idx="2196">
                  <c:v>11.79357146020729</c:v>
                </c:pt>
                <c:pt idx="2197">
                  <c:v>11.80390268996415</c:v>
                </c:pt>
                <c:pt idx="2198">
                  <c:v>11.81424086503711</c:v>
                </c:pt>
                <c:pt idx="2199">
                  <c:v>11.82458599009526</c:v>
                </c:pt>
                <c:pt idx="2200">
                  <c:v>11.8349380698108</c:v>
                </c:pt>
                <c:pt idx="2201">
                  <c:v>11.84529710885914</c:v>
                </c:pt>
                <c:pt idx="2202">
                  <c:v>11.85566311191875</c:v>
                </c:pt>
                <c:pt idx="2203">
                  <c:v>11.86603608367131</c:v>
                </c:pt>
                <c:pt idx="2204">
                  <c:v>11.87641602880162</c:v>
                </c:pt>
                <c:pt idx="2205">
                  <c:v>11.88680295199762</c:v>
                </c:pt>
                <c:pt idx="2206">
                  <c:v>11.89719685795042</c:v>
                </c:pt>
                <c:pt idx="2207">
                  <c:v>11.9075977513543</c:v>
                </c:pt>
                <c:pt idx="2208">
                  <c:v>11.91800563690662</c:v>
                </c:pt>
                <c:pt idx="2209">
                  <c:v>11.928420519308</c:v>
                </c:pt>
                <c:pt idx="2210">
                  <c:v>11.93884240326215</c:v>
                </c:pt>
                <c:pt idx="2211">
                  <c:v>11.94927129347598</c:v>
                </c:pt>
                <c:pt idx="2212">
                  <c:v>11.95970719465953</c:v>
                </c:pt>
                <c:pt idx="2213">
                  <c:v>11.97015011152603</c:v>
                </c:pt>
                <c:pt idx="2214">
                  <c:v>11.98060004879187</c:v>
                </c:pt>
                <c:pt idx="2215">
                  <c:v>11.99105701117663</c:v>
                </c:pt>
                <c:pt idx="2216">
                  <c:v>12.00152100340302</c:v>
                </c:pt>
                <c:pt idx="2217">
                  <c:v>12.01199203019697</c:v>
                </c:pt>
                <c:pt idx="2218">
                  <c:v>12.02247009628756</c:v>
                </c:pt>
                <c:pt idx="2219">
                  <c:v>12.03295520640705</c:v>
                </c:pt>
                <c:pt idx="2220">
                  <c:v>12.04344736529091</c:v>
                </c:pt>
                <c:pt idx="2221">
                  <c:v>12.05394657767775</c:v>
                </c:pt>
                <c:pt idx="2222">
                  <c:v>12.0644528483094</c:v>
                </c:pt>
                <c:pt idx="2223">
                  <c:v>12.07496618193086</c:v>
                </c:pt>
                <c:pt idx="2224">
                  <c:v>12.08548658329034</c:v>
                </c:pt>
                <c:pt idx="2225">
                  <c:v>12.0960140571392</c:v>
                </c:pt>
                <c:pt idx="2226">
                  <c:v>12.10654860823204</c:v>
                </c:pt>
                <c:pt idx="2227">
                  <c:v>12.11709024132664</c:v>
                </c:pt>
                <c:pt idx="2228">
                  <c:v>12.12763896118397</c:v>
                </c:pt>
                <c:pt idx="2229">
                  <c:v>12.13819477256821</c:v>
                </c:pt>
                <c:pt idx="2230">
                  <c:v>12.14875768024673</c:v>
                </c:pt>
                <c:pt idx="2231">
                  <c:v>12.15932768899012</c:v>
                </c:pt>
                <c:pt idx="2232">
                  <c:v>12.1699048035722</c:v>
                </c:pt>
                <c:pt idx="2233">
                  <c:v>12.18048902876992</c:v>
                </c:pt>
                <c:pt idx="2234">
                  <c:v>12.19108036936352</c:v>
                </c:pt>
                <c:pt idx="2235">
                  <c:v>12.20167883013642</c:v>
                </c:pt>
                <c:pt idx="2236">
                  <c:v>12.21228441587528</c:v>
                </c:pt>
                <c:pt idx="2237">
                  <c:v>12.22289713136994</c:v>
                </c:pt>
                <c:pt idx="2238">
                  <c:v>12.23351698141348</c:v>
                </c:pt>
                <c:pt idx="2239">
                  <c:v>12.24414397080221</c:v>
                </c:pt>
                <c:pt idx="2240">
                  <c:v>12.25477810433565</c:v>
                </c:pt>
                <c:pt idx="2241">
                  <c:v>12.26541938681657</c:v>
                </c:pt>
                <c:pt idx="2242">
                  <c:v>12.27606782305092</c:v>
                </c:pt>
                <c:pt idx="2243">
                  <c:v>12.28672341784794</c:v>
                </c:pt>
                <c:pt idx="2244">
                  <c:v>12.29738617602007</c:v>
                </c:pt>
                <c:pt idx="2245">
                  <c:v>12.30805610238298</c:v>
                </c:pt>
                <c:pt idx="2246">
                  <c:v>12.31873320175559</c:v>
                </c:pt>
                <c:pt idx="2247">
                  <c:v>12.32941747896008</c:v>
                </c:pt>
                <c:pt idx="2248">
                  <c:v>12.34010893882181</c:v>
                </c:pt>
                <c:pt idx="2249">
                  <c:v>12.35080758616946</c:v>
                </c:pt>
                <c:pt idx="2250">
                  <c:v>12.3615134258349</c:v>
                </c:pt>
                <c:pt idx="2251">
                  <c:v>12.37222646265327</c:v>
                </c:pt>
                <c:pt idx="2252">
                  <c:v>12.38294670146297</c:v>
                </c:pt>
                <c:pt idx="2253">
                  <c:v>12.39367414710562</c:v>
                </c:pt>
                <c:pt idx="2254">
                  <c:v>12.40440880442614</c:v>
                </c:pt>
                <c:pt idx="2255">
                  <c:v>12.41515067827267</c:v>
                </c:pt>
                <c:pt idx="2256">
                  <c:v>12.42589977349662</c:v>
                </c:pt>
                <c:pt idx="2257">
                  <c:v>12.43665609495267</c:v>
                </c:pt>
                <c:pt idx="2258">
                  <c:v>12.44741964749875</c:v>
                </c:pt>
                <c:pt idx="2259">
                  <c:v>12.45819043599607</c:v>
                </c:pt>
                <c:pt idx="2260">
                  <c:v>12.46896846530909</c:v>
                </c:pt>
                <c:pt idx="2261">
                  <c:v>12.47975374030557</c:v>
                </c:pt>
                <c:pt idx="2262">
                  <c:v>12.49054626585652</c:v>
                </c:pt>
                <c:pt idx="2263">
                  <c:v>12.50134604683621</c:v>
                </c:pt>
                <c:pt idx="2264">
                  <c:v>12.51215308812222</c:v>
                </c:pt>
                <c:pt idx="2265">
                  <c:v>12.5229673945954</c:v>
                </c:pt>
                <c:pt idx="2266">
                  <c:v>12.53378897113985</c:v>
                </c:pt>
                <c:pt idx="2267">
                  <c:v>12.544617822643</c:v>
                </c:pt>
                <c:pt idx="2268">
                  <c:v>12.55545395399555</c:v>
                </c:pt>
                <c:pt idx="2269">
                  <c:v>12.56629737009147</c:v>
                </c:pt>
                <c:pt idx="2270">
                  <c:v>12.57714807582803</c:v>
                </c:pt>
                <c:pt idx="2271">
                  <c:v>12.5880060761058</c:v>
                </c:pt>
                <c:pt idx="2272">
                  <c:v>12.59887137582863</c:v>
                </c:pt>
                <c:pt idx="2273">
                  <c:v>12.6097439799037</c:v>
                </c:pt>
                <c:pt idx="2274">
                  <c:v>12.62062389324143</c:v>
                </c:pt>
                <c:pt idx="2275">
                  <c:v>12.63151112075561</c:v>
                </c:pt>
                <c:pt idx="2276">
                  <c:v>12.64240566736328</c:v>
                </c:pt>
                <c:pt idx="2277">
                  <c:v>12.6533075379848</c:v>
                </c:pt>
                <c:pt idx="2278">
                  <c:v>12.66421673754386</c:v>
                </c:pt>
                <c:pt idx="2279">
                  <c:v>12.67513327096743</c:v>
                </c:pt>
                <c:pt idx="2280">
                  <c:v>12.6860571431858</c:v>
                </c:pt>
                <c:pt idx="2281">
                  <c:v>12.6969883591326</c:v>
                </c:pt>
                <c:pt idx="2282">
                  <c:v>12.70792692374473</c:v>
                </c:pt>
                <c:pt idx="2283">
                  <c:v>12.71887284196245</c:v>
                </c:pt>
                <c:pt idx="2284">
                  <c:v>12.72982611872933</c:v>
                </c:pt>
                <c:pt idx="2285">
                  <c:v>12.74078675899225</c:v>
                </c:pt>
                <c:pt idx="2286">
                  <c:v>12.75175476770142</c:v>
                </c:pt>
                <c:pt idx="2287">
                  <c:v>12.7627301498104</c:v>
                </c:pt>
                <c:pt idx="2288">
                  <c:v>12.77371291027605</c:v>
                </c:pt>
                <c:pt idx="2289">
                  <c:v>12.78470305405857</c:v>
                </c:pt>
                <c:pt idx="2290">
                  <c:v>12.79570058612152</c:v>
                </c:pt>
                <c:pt idx="2291">
                  <c:v>12.80670551143176</c:v>
                </c:pt>
                <c:pt idx="2292">
                  <c:v>12.81771783495951</c:v>
                </c:pt>
                <c:pt idx="2293">
                  <c:v>12.82873756167833</c:v>
                </c:pt>
                <c:pt idx="2294">
                  <c:v>12.83976469656511</c:v>
                </c:pt>
                <c:pt idx="2295">
                  <c:v>12.85079924460011</c:v>
                </c:pt>
                <c:pt idx="2296">
                  <c:v>12.86184121076692</c:v>
                </c:pt>
                <c:pt idx="2297">
                  <c:v>12.87289060005247</c:v>
                </c:pt>
                <c:pt idx="2298">
                  <c:v>12.88394741744708</c:v>
                </c:pt>
                <c:pt idx="2299">
                  <c:v>12.8950116679444</c:v>
                </c:pt>
                <c:pt idx="2300">
                  <c:v>12.90608335654142</c:v>
                </c:pt>
                <c:pt idx="2301">
                  <c:v>12.91716248823851</c:v>
                </c:pt>
                <c:pt idx="2302">
                  <c:v>12.92824906803942</c:v>
                </c:pt>
                <c:pt idx="2303">
                  <c:v>12.93934310095123</c:v>
                </c:pt>
                <c:pt idx="2304">
                  <c:v>12.95044459198441</c:v>
                </c:pt>
                <c:pt idx="2305">
                  <c:v>12.96155354615276</c:v>
                </c:pt>
                <c:pt idx="2306">
                  <c:v>12.97266996847352</c:v>
                </c:pt>
                <c:pt idx="2307">
                  <c:v>12.98379386396723</c:v>
                </c:pt>
                <c:pt idx="2308">
                  <c:v>12.99492523765785</c:v>
                </c:pt>
                <c:pt idx="2309">
                  <c:v>13.0060640945727</c:v>
                </c:pt>
                <c:pt idx="2310">
                  <c:v>13.01721043974249</c:v>
                </c:pt>
                <c:pt idx="2311">
                  <c:v>13.02836427820131</c:v>
                </c:pt>
                <c:pt idx="2312">
                  <c:v>13.03952561498661</c:v>
                </c:pt>
                <c:pt idx="2313">
                  <c:v>13.05069445513925</c:v>
                </c:pt>
                <c:pt idx="2314">
                  <c:v>13.0618708037035</c:v>
                </c:pt>
                <c:pt idx="2315">
                  <c:v>13.07305466572697</c:v>
                </c:pt>
                <c:pt idx="2316">
                  <c:v>13.0842460462607</c:v>
                </c:pt>
                <c:pt idx="2317">
                  <c:v>13.09544495035912</c:v>
                </c:pt>
                <c:pt idx="2318">
                  <c:v>13.10665138308004</c:v>
                </c:pt>
                <c:pt idx="2319">
                  <c:v>13.1178653494847</c:v>
                </c:pt>
                <c:pt idx="2320">
                  <c:v>13.12908685463772</c:v>
                </c:pt>
                <c:pt idx="2321">
                  <c:v>13.14031590360712</c:v>
                </c:pt>
                <c:pt idx="2322">
                  <c:v>13.15155250146435</c:v>
                </c:pt>
                <c:pt idx="2323">
                  <c:v>13.16279665328426</c:v>
                </c:pt>
                <c:pt idx="2324">
                  <c:v>13.1740483641451</c:v>
                </c:pt>
                <c:pt idx="2325">
                  <c:v>13.18530763912854</c:v>
                </c:pt>
                <c:pt idx="2326">
                  <c:v>13.19657448331968</c:v>
                </c:pt>
                <c:pt idx="2327">
                  <c:v>13.20784890180702</c:v>
                </c:pt>
                <c:pt idx="2328">
                  <c:v>13.21913089968248</c:v>
                </c:pt>
                <c:pt idx="2329">
                  <c:v>13.23042048204144</c:v>
                </c:pt>
                <c:pt idx="2330">
                  <c:v>13.24171765398265</c:v>
                </c:pt>
                <c:pt idx="2331">
                  <c:v>13.25302242060832</c:v>
                </c:pt>
                <c:pt idx="2332">
                  <c:v>13.2643347870241</c:v>
                </c:pt>
                <c:pt idx="2333">
                  <c:v>13.27565475833903</c:v>
                </c:pt>
                <c:pt idx="2334">
                  <c:v>13.28698233966563</c:v>
                </c:pt>
                <c:pt idx="2335">
                  <c:v>13.29831753611983</c:v>
                </c:pt>
                <c:pt idx="2336">
                  <c:v>13.30966035282102</c:v>
                </c:pt>
                <c:pt idx="2337">
                  <c:v>13.32101079489201</c:v>
                </c:pt>
                <c:pt idx="2338">
                  <c:v>13.33236886745906</c:v>
                </c:pt>
                <c:pt idx="2339">
                  <c:v>13.3437345756519</c:v>
                </c:pt>
                <c:pt idx="2340">
                  <c:v>13.35510792460366</c:v>
                </c:pt>
                <c:pt idx="2341">
                  <c:v>13.36648891945097</c:v>
                </c:pt>
                <c:pt idx="2342">
                  <c:v>13.37787756533387</c:v>
                </c:pt>
                <c:pt idx="2343">
                  <c:v>13.3892738673959</c:v>
                </c:pt>
                <c:pt idx="2344">
                  <c:v>13.40067783078402</c:v>
                </c:pt>
                <c:pt idx="2345">
                  <c:v>13.41208946064868</c:v>
                </c:pt>
                <c:pt idx="2346">
                  <c:v>13.42350876214376</c:v>
                </c:pt>
                <c:pt idx="2347">
                  <c:v>13.43493574042664</c:v>
                </c:pt>
                <c:pt idx="2348">
                  <c:v>13.44637040065814</c:v>
                </c:pt>
                <c:pt idx="2349">
                  <c:v>13.45781274800256</c:v>
                </c:pt>
                <c:pt idx="2350">
                  <c:v>13.46926278762768</c:v>
                </c:pt>
                <c:pt idx="2351">
                  <c:v>13.48072052470473</c:v>
                </c:pt>
                <c:pt idx="2352">
                  <c:v>13.49218596440844</c:v>
                </c:pt>
                <c:pt idx="2353">
                  <c:v>13.503659111917</c:v>
                </c:pt>
                <c:pt idx="2354">
                  <c:v>13.5151399724121</c:v>
                </c:pt>
                <c:pt idx="2355">
                  <c:v>13.52662855107892</c:v>
                </c:pt>
                <c:pt idx="2356">
                  <c:v>13.5381248531061</c:v>
                </c:pt>
                <c:pt idx="2357">
                  <c:v>13.54962888368575</c:v>
                </c:pt>
                <c:pt idx="2358">
                  <c:v>13.56114064801353</c:v>
                </c:pt>
                <c:pt idx="2359">
                  <c:v>13.57266015128857</c:v>
                </c:pt>
                <c:pt idx="2360">
                  <c:v>13.58418739871347</c:v>
                </c:pt>
                <c:pt idx="2361">
                  <c:v>13.59572239549434</c:v>
                </c:pt>
                <c:pt idx="2362">
                  <c:v>13.6072651468408</c:v>
                </c:pt>
                <c:pt idx="2363">
                  <c:v>13.61881565796598</c:v>
                </c:pt>
                <c:pt idx="2364">
                  <c:v>13.63037393408649</c:v>
                </c:pt>
                <c:pt idx="2365">
                  <c:v>13.64193998042245</c:v>
                </c:pt>
                <c:pt idx="2366">
                  <c:v>13.65351380219752</c:v>
                </c:pt>
                <c:pt idx="2367">
                  <c:v>13.66509540463884</c:v>
                </c:pt>
                <c:pt idx="2368">
                  <c:v>13.67668479297706</c:v>
                </c:pt>
                <c:pt idx="2369">
                  <c:v>13.68828197244637</c:v>
                </c:pt>
                <c:pt idx="2370">
                  <c:v>13.69988694828448</c:v>
                </c:pt>
                <c:pt idx="2371">
                  <c:v>13.7114997257326</c:v>
                </c:pt>
                <c:pt idx="2372">
                  <c:v>13.72312031003546</c:v>
                </c:pt>
                <c:pt idx="2373">
                  <c:v>13.73474870644135</c:v>
                </c:pt>
                <c:pt idx="2374">
                  <c:v>13.74638492020205</c:v>
                </c:pt>
                <c:pt idx="2375">
                  <c:v>13.75802895657291</c:v>
                </c:pt>
                <c:pt idx="2376">
                  <c:v>13.76968082081277</c:v>
                </c:pt>
                <c:pt idx="2377">
                  <c:v>13.78134051818403</c:v>
                </c:pt>
                <c:pt idx="2378">
                  <c:v>13.79300805395263</c:v>
                </c:pt>
                <c:pt idx="2379">
                  <c:v>13.80468343338805</c:v>
                </c:pt>
                <c:pt idx="2380">
                  <c:v>13.8163666617633</c:v>
                </c:pt>
                <c:pt idx="2381">
                  <c:v>13.82805774435492</c:v>
                </c:pt>
                <c:pt idx="2382">
                  <c:v>13.83975668644305</c:v>
                </c:pt>
                <c:pt idx="2383">
                  <c:v>13.85146349331134</c:v>
                </c:pt>
                <c:pt idx="2384">
                  <c:v>13.863178170247</c:v>
                </c:pt>
                <c:pt idx="2385">
                  <c:v>13.87490072254078</c:v>
                </c:pt>
                <c:pt idx="2386">
                  <c:v>13.88663115548702</c:v>
                </c:pt>
                <c:pt idx="2387">
                  <c:v>13.89836947438359</c:v>
                </c:pt>
                <c:pt idx="2388">
                  <c:v>13.91011568453194</c:v>
                </c:pt>
                <c:pt idx="2389">
                  <c:v>13.92186979123707</c:v>
                </c:pt>
                <c:pt idx="2390">
                  <c:v>13.93363179980756</c:v>
                </c:pt>
                <c:pt idx="2391">
                  <c:v>13.94540171555554</c:v>
                </c:pt>
                <c:pt idx="2392">
                  <c:v>13.95717954379673</c:v>
                </c:pt>
                <c:pt idx="2393">
                  <c:v>13.96896528985042</c:v>
                </c:pt>
                <c:pt idx="2394">
                  <c:v>13.98075895903946</c:v>
                </c:pt>
                <c:pt idx="2395">
                  <c:v>13.99256055669031</c:v>
                </c:pt>
                <c:pt idx="2396">
                  <c:v>14.00437008813296</c:v>
                </c:pt>
                <c:pt idx="2397">
                  <c:v>14.01618755870104</c:v>
                </c:pt>
                <c:pt idx="2398">
                  <c:v>14.02801297373174</c:v>
                </c:pt>
                <c:pt idx="2399">
                  <c:v>14.03984633856582</c:v>
                </c:pt>
                <c:pt idx="2400">
                  <c:v>14.05168765854766</c:v>
                </c:pt>
                <c:pt idx="2401">
                  <c:v>14.06353693902523</c:v>
                </c:pt>
                <c:pt idx="2402">
                  <c:v>14.07539418535007</c:v>
                </c:pt>
                <c:pt idx="2403">
                  <c:v>14.08725940287734</c:v>
                </c:pt>
                <c:pt idx="2404">
                  <c:v>14.0991325969658</c:v>
                </c:pt>
                <c:pt idx="2405">
                  <c:v>14.11101377297779</c:v>
                </c:pt>
                <c:pt idx="2406">
                  <c:v>14.1229029362793</c:v>
                </c:pt>
                <c:pt idx="2407">
                  <c:v>14.13480009223986</c:v>
                </c:pt>
                <c:pt idx="2408">
                  <c:v>14.14670524623268</c:v>
                </c:pt>
                <c:pt idx="2409">
                  <c:v>14.15861840363455</c:v>
                </c:pt>
                <c:pt idx="2410">
                  <c:v>14.17053956982586</c:v>
                </c:pt>
                <c:pt idx="2411">
                  <c:v>14.18246875019064</c:v>
                </c:pt>
                <c:pt idx="2412">
                  <c:v>14.19440595011653</c:v>
                </c:pt>
                <c:pt idx="2413">
                  <c:v>14.20635117499481</c:v>
                </c:pt>
                <c:pt idx="2414">
                  <c:v>14.21830443022034</c:v>
                </c:pt>
                <c:pt idx="2415">
                  <c:v>14.23026572119165</c:v>
                </c:pt>
                <c:pt idx="2416">
                  <c:v>14.24223505331088</c:v>
                </c:pt>
                <c:pt idx="2417">
                  <c:v>14.25421243198382</c:v>
                </c:pt>
                <c:pt idx="2418">
                  <c:v>14.26619786261987</c:v>
                </c:pt>
                <c:pt idx="2419">
                  <c:v>14.27819135063207</c:v>
                </c:pt>
                <c:pt idx="2420">
                  <c:v>14.29019290143711</c:v>
                </c:pt>
                <c:pt idx="2421">
                  <c:v>14.30220252045532</c:v>
                </c:pt>
                <c:pt idx="2422">
                  <c:v>14.31422021311068</c:v>
                </c:pt>
                <c:pt idx="2423">
                  <c:v>14.32624598483079</c:v>
                </c:pt>
                <c:pt idx="2424">
                  <c:v>14.33827984104692</c:v>
                </c:pt>
                <c:pt idx="2425">
                  <c:v>14.350321787194</c:v>
                </c:pt>
                <c:pt idx="2426">
                  <c:v>14.36237182871059</c:v>
                </c:pt>
                <c:pt idx="2427">
                  <c:v>14.37442997103892</c:v>
                </c:pt>
                <c:pt idx="2428">
                  <c:v>14.38649621962487</c:v>
                </c:pt>
                <c:pt idx="2429">
                  <c:v>14.398570579918</c:v>
                </c:pt>
                <c:pt idx="2430">
                  <c:v>14.4106530573715</c:v>
                </c:pt>
                <c:pt idx="2431">
                  <c:v>14.42274365744227</c:v>
                </c:pt>
                <c:pt idx="2432">
                  <c:v>14.43484238559084</c:v>
                </c:pt>
                <c:pt idx="2433">
                  <c:v>14.44694924728143</c:v>
                </c:pt>
                <c:pt idx="2434">
                  <c:v>14.45906424798194</c:v>
                </c:pt>
                <c:pt idx="2435">
                  <c:v>14.47118739316391</c:v>
                </c:pt>
                <c:pt idx="2436">
                  <c:v>14.4833186883026</c:v>
                </c:pt>
                <c:pt idx="2437">
                  <c:v>14.49545813887694</c:v>
                </c:pt>
                <c:pt idx="2438">
                  <c:v>14.50760575036952</c:v>
                </c:pt>
                <c:pt idx="2439">
                  <c:v>14.51976152826665</c:v>
                </c:pt>
                <c:pt idx="2440">
                  <c:v>14.5319254780583</c:v>
                </c:pt>
                <c:pt idx="2441">
                  <c:v>14.54409760523815</c:v>
                </c:pt>
                <c:pt idx="2442">
                  <c:v>14.55627791530357</c:v>
                </c:pt>
                <c:pt idx="2443">
                  <c:v>14.56846641375561</c:v>
                </c:pt>
                <c:pt idx="2444">
                  <c:v>14.58066310609903</c:v>
                </c:pt>
                <c:pt idx="2445">
                  <c:v>14.5928679978423</c:v>
                </c:pt>
                <c:pt idx="2446">
                  <c:v>14.60508109449756</c:v>
                </c:pt>
                <c:pt idx="2447">
                  <c:v>14.6173024015807</c:v>
                </c:pt>
                <c:pt idx="2448">
                  <c:v>14.6295319246113</c:v>
                </c:pt>
                <c:pt idx="2449">
                  <c:v>14.64176966911263</c:v>
                </c:pt>
                <c:pt idx="2450">
                  <c:v>14.6540156406117</c:v>
                </c:pt>
                <c:pt idx="2451">
                  <c:v>14.66626984463924</c:v>
                </c:pt>
                <c:pt idx="2452">
                  <c:v>14.67853228672966</c:v>
                </c:pt>
                <c:pt idx="2453">
                  <c:v>14.69080297242112</c:v>
                </c:pt>
                <c:pt idx="2454">
                  <c:v>14.70308190725551</c:v>
                </c:pt>
                <c:pt idx="2455">
                  <c:v>14.71536909677843</c:v>
                </c:pt>
                <c:pt idx="2456">
                  <c:v>14.7276645465392</c:v>
                </c:pt>
                <c:pt idx="2457">
                  <c:v>14.7399682620909</c:v>
                </c:pt>
                <c:pt idx="2458">
                  <c:v>14.75228024899031</c:v>
                </c:pt>
                <c:pt idx="2459">
                  <c:v>14.76460051279797</c:v>
                </c:pt>
                <c:pt idx="2460">
                  <c:v>14.77692905907815</c:v>
                </c:pt>
                <c:pt idx="2461">
                  <c:v>14.78926589339885</c:v>
                </c:pt>
                <c:pt idx="2462">
                  <c:v>14.80161102133183</c:v>
                </c:pt>
                <c:pt idx="2463">
                  <c:v>14.81396444845259</c:v>
                </c:pt>
                <c:pt idx="2464">
                  <c:v>14.82632618034038</c:v>
                </c:pt>
                <c:pt idx="2465">
                  <c:v>14.8386962225782</c:v>
                </c:pt>
                <c:pt idx="2466">
                  <c:v>14.85107458075277</c:v>
                </c:pt>
                <c:pt idx="2467">
                  <c:v>14.86346126045464</c:v>
                </c:pt>
                <c:pt idx="2468">
                  <c:v>14.87585626727806</c:v>
                </c:pt>
                <c:pt idx="2469">
                  <c:v>14.88825960682104</c:v>
                </c:pt>
                <c:pt idx="2470">
                  <c:v>14.90067128468538</c:v>
                </c:pt>
                <c:pt idx="2471">
                  <c:v>14.91309130647664</c:v>
                </c:pt>
                <c:pt idx="2472">
                  <c:v>14.92551967780414</c:v>
                </c:pt>
                <c:pt idx="2473">
                  <c:v>14.93795640428098</c:v>
                </c:pt>
                <c:pt idx="2474">
                  <c:v>14.95040149152401</c:v>
                </c:pt>
                <c:pt idx="2475">
                  <c:v>14.9628549451539</c:v>
                </c:pt>
                <c:pt idx="2476">
                  <c:v>14.97531677079504</c:v>
                </c:pt>
                <c:pt idx="2477">
                  <c:v>14.98778697407567</c:v>
                </c:pt>
                <c:pt idx="2478">
                  <c:v>15.00026556062775</c:v>
                </c:pt>
                <c:pt idx="2479">
                  <c:v>15.01275253608706</c:v>
                </c:pt>
                <c:pt idx="2480">
                  <c:v>15.02524790609317</c:v>
                </c:pt>
                <c:pt idx="2481">
                  <c:v>15.03775167628943</c:v>
                </c:pt>
                <c:pt idx="2482">
                  <c:v>15.05026385232298</c:v>
                </c:pt>
                <c:pt idx="2483">
                  <c:v>15.06278443984478</c:v>
                </c:pt>
                <c:pt idx="2484">
                  <c:v>15.07531344450955</c:v>
                </c:pt>
                <c:pt idx="2485">
                  <c:v>15.08785087197585</c:v>
                </c:pt>
                <c:pt idx="2486">
                  <c:v>15.10039672790602</c:v>
                </c:pt>
                <c:pt idx="2487">
                  <c:v>15.11295101796623</c:v>
                </c:pt>
                <c:pt idx="2488">
                  <c:v>15.12551374782642</c:v>
                </c:pt>
                <c:pt idx="2489">
                  <c:v>15.13808492316038</c:v>
                </c:pt>
                <c:pt idx="2490">
                  <c:v>15.15066454964571</c:v>
                </c:pt>
                <c:pt idx="2491">
                  <c:v>15.1632526329638</c:v>
                </c:pt>
                <c:pt idx="2492">
                  <c:v>15.17584917879987</c:v>
                </c:pt>
                <c:pt idx="2493">
                  <c:v>15.18845419284298</c:v>
                </c:pt>
                <c:pt idx="2494">
                  <c:v>15.20106768078601</c:v>
                </c:pt>
                <c:pt idx="2495">
                  <c:v>15.21368964832565</c:v>
                </c:pt>
                <c:pt idx="2496">
                  <c:v>15.22632010116243</c:v>
                </c:pt>
                <c:pt idx="2497">
                  <c:v>15.23895904500071</c:v>
                </c:pt>
                <c:pt idx="2498">
                  <c:v>15.2516064855487</c:v>
                </c:pt>
                <c:pt idx="2499">
                  <c:v>15.26426242851839</c:v>
                </c:pt>
                <c:pt idx="2500">
                  <c:v>15.27692687962571</c:v>
                </c:pt>
                <c:pt idx="2501">
                  <c:v>15.28959984459035</c:v>
                </c:pt>
                <c:pt idx="2502">
                  <c:v>15.30228132913587</c:v>
                </c:pt>
                <c:pt idx="2503">
                  <c:v>15.3149713389897</c:v>
                </c:pt>
                <c:pt idx="2504">
                  <c:v>15.32766987988307</c:v>
                </c:pt>
                <c:pt idx="2505">
                  <c:v>15.3403769575511</c:v>
                </c:pt>
                <c:pt idx="2506">
                  <c:v>15.35309257773277</c:v>
                </c:pt>
                <c:pt idx="2507">
                  <c:v>15.36581674617091</c:v>
                </c:pt>
                <c:pt idx="2508">
                  <c:v>15.37854946861218</c:v>
                </c:pt>
                <c:pt idx="2509">
                  <c:v>15.39129075080716</c:v>
                </c:pt>
                <c:pt idx="2510">
                  <c:v>15.40404059851025</c:v>
                </c:pt>
                <c:pt idx="2511">
                  <c:v>15.41679901747974</c:v>
                </c:pt>
                <c:pt idx="2512">
                  <c:v>15.42956601347778</c:v>
                </c:pt>
                <c:pt idx="2513">
                  <c:v>15.4423415922704</c:v>
                </c:pt>
                <c:pt idx="2514">
                  <c:v>15.45512575962752</c:v>
                </c:pt>
                <c:pt idx="2515">
                  <c:v>15.46791852132291</c:v>
                </c:pt>
                <c:pt idx="2516">
                  <c:v>15.48071988313424</c:v>
                </c:pt>
                <c:pt idx="2517">
                  <c:v>15.49352985084306</c:v>
                </c:pt>
                <c:pt idx="2518">
                  <c:v>15.5063484302348</c:v>
                </c:pt>
                <c:pt idx="2519">
                  <c:v>15.5191756270988</c:v>
                </c:pt>
                <c:pt idx="2520">
                  <c:v>15.53201144722827</c:v>
                </c:pt>
                <c:pt idx="2521">
                  <c:v>15.54485589642033</c:v>
                </c:pt>
                <c:pt idx="2522">
                  <c:v>15.55770898047597</c:v>
                </c:pt>
                <c:pt idx="2523">
                  <c:v>15.57057070520013</c:v>
                </c:pt>
                <c:pt idx="2524">
                  <c:v>15.5834410764016</c:v>
                </c:pt>
                <c:pt idx="2525">
                  <c:v>15.59632009989311</c:v>
                </c:pt>
                <c:pt idx="2526">
                  <c:v>15.60920778149127</c:v>
                </c:pt>
                <c:pt idx="2527">
                  <c:v>15.62210412701663</c:v>
                </c:pt>
                <c:pt idx="2528">
                  <c:v>15.63500914229363</c:v>
                </c:pt>
                <c:pt idx="2529">
                  <c:v>15.64792283315063</c:v>
                </c:pt>
                <c:pt idx="2530">
                  <c:v>15.66084520541993</c:v>
                </c:pt>
                <c:pt idx="2531">
                  <c:v>15.67377626493771</c:v>
                </c:pt>
                <c:pt idx="2532">
                  <c:v>15.68671601754412</c:v>
                </c:pt>
                <c:pt idx="2533">
                  <c:v>15.69966446908318</c:v>
                </c:pt>
                <c:pt idx="2534">
                  <c:v>15.71262162540291</c:v>
                </c:pt>
                <c:pt idx="2535">
                  <c:v>15.7255874923552</c:v>
                </c:pt>
                <c:pt idx="2536">
                  <c:v>15.73856207579589</c:v>
                </c:pt>
                <c:pt idx="2537">
                  <c:v>15.75154538158478</c:v>
                </c:pt>
                <c:pt idx="2538">
                  <c:v>15.7645374155856</c:v>
                </c:pt>
                <c:pt idx="2539">
                  <c:v>15.77753818366597</c:v>
                </c:pt>
                <c:pt idx="2540">
                  <c:v>15.79054769169755</c:v>
                </c:pt>
                <c:pt idx="2541">
                  <c:v>15.80356594555587</c:v>
                </c:pt>
                <c:pt idx="2542">
                  <c:v>15.81659295112045</c:v>
                </c:pt>
                <c:pt idx="2543">
                  <c:v>15.82962871427473</c:v>
                </c:pt>
                <c:pt idx="2544">
                  <c:v>15.84267324090614</c:v>
                </c:pt>
                <c:pt idx="2545">
                  <c:v>15.85572653690606</c:v>
                </c:pt>
                <c:pt idx="2546">
                  <c:v>15.8687886081698</c:v>
                </c:pt>
                <c:pt idx="2547">
                  <c:v>15.88185946059666</c:v>
                </c:pt>
                <c:pt idx="2548">
                  <c:v>15.89493910008992</c:v>
                </c:pt>
                <c:pt idx="2549">
                  <c:v>15.9080275325568</c:v>
                </c:pt>
                <c:pt idx="2550">
                  <c:v>15.92112476390847</c:v>
                </c:pt>
                <c:pt idx="2551">
                  <c:v>15.93423080006016</c:v>
                </c:pt>
                <c:pt idx="2552">
                  <c:v>15.947345646931</c:v>
                </c:pt>
                <c:pt idx="2553">
                  <c:v>15.96046931044411</c:v>
                </c:pt>
                <c:pt idx="2554">
                  <c:v>15.97360179652662</c:v>
                </c:pt>
                <c:pt idx="2555">
                  <c:v>15.98674311110961</c:v>
                </c:pt>
                <c:pt idx="2556">
                  <c:v>15.99989326012818</c:v>
                </c:pt>
                <c:pt idx="2557">
                  <c:v>16.0130522495214</c:v>
                </c:pt>
                <c:pt idx="2558">
                  <c:v>16.02622008523232</c:v>
                </c:pt>
                <c:pt idx="2559">
                  <c:v>16.03939677320805</c:v>
                </c:pt>
                <c:pt idx="2560">
                  <c:v>16.0525823193996</c:v>
                </c:pt>
                <c:pt idx="2561">
                  <c:v>16.06577672976206</c:v>
                </c:pt>
                <c:pt idx="2562">
                  <c:v>16.0789800102545</c:v>
                </c:pt>
                <c:pt idx="2563">
                  <c:v>16.09219216683994</c:v>
                </c:pt>
                <c:pt idx="2564">
                  <c:v>16.10541320548553</c:v>
                </c:pt>
                <c:pt idx="2565">
                  <c:v>16.11864313216228</c:v>
                </c:pt>
                <c:pt idx="2566">
                  <c:v>16.13188195284543</c:v>
                </c:pt>
                <c:pt idx="2567">
                  <c:v>16.14512967351388</c:v>
                </c:pt>
                <c:pt idx="2568">
                  <c:v>16.15838630015108</c:v>
                </c:pt>
                <c:pt idx="2569">
                  <c:v>16.17165183874394</c:v>
                </c:pt>
                <c:pt idx="2570">
                  <c:v>16.18492629528373</c:v>
                </c:pt>
                <c:pt idx="2571">
                  <c:v>16.19820967576559</c:v>
                </c:pt>
                <c:pt idx="2572">
                  <c:v>16.21150198618901</c:v>
                </c:pt>
                <c:pt idx="2573">
                  <c:v>16.22480323255702</c:v>
                </c:pt>
                <c:pt idx="2574">
                  <c:v>16.23811342087702</c:v>
                </c:pt>
                <c:pt idx="2575">
                  <c:v>16.25143255716028</c:v>
                </c:pt>
                <c:pt idx="2576">
                  <c:v>16.26476064742245</c:v>
                </c:pt>
                <c:pt idx="2577">
                  <c:v>16.27809769768272</c:v>
                </c:pt>
                <c:pt idx="2578">
                  <c:v>16.29144371396465</c:v>
                </c:pt>
                <c:pt idx="2579">
                  <c:v>16.3047987022958</c:v>
                </c:pt>
                <c:pt idx="2580">
                  <c:v>16.31816266870771</c:v>
                </c:pt>
                <c:pt idx="2581">
                  <c:v>16.33153561923607</c:v>
                </c:pt>
                <c:pt idx="2582">
                  <c:v>16.34491755992055</c:v>
                </c:pt>
                <c:pt idx="2583">
                  <c:v>16.35830849680493</c:v>
                </c:pt>
                <c:pt idx="2584">
                  <c:v>16.37170843593703</c:v>
                </c:pt>
                <c:pt idx="2585">
                  <c:v>16.38511738336872</c:v>
                </c:pt>
                <c:pt idx="2586">
                  <c:v>16.39853534515598</c:v>
                </c:pt>
                <c:pt idx="2587">
                  <c:v>16.41196232735886</c:v>
                </c:pt>
                <c:pt idx="2588">
                  <c:v>16.4253983360414</c:v>
                </c:pt>
                <c:pt idx="2589">
                  <c:v>16.43884337727182</c:v>
                </c:pt>
                <c:pt idx="2590">
                  <c:v>16.45229745712237</c:v>
                </c:pt>
                <c:pt idx="2591">
                  <c:v>16.4657605816693</c:v>
                </c:pt>
                <c:pt idx="2592">
                  <c:v>16.47923275699328</c:v>
                </c:pt>
                <c:pt idx="2593">
                  <c:v>16.49271398917858</c:v>
                </c:pt>
                <c:pt idx="2594">
                  <c:v>16.506204284314</c:v>
                </c:pt>
                <c:pt idx="2595">
                  <c:v>16.51970364849207</c:v>
                </c:pt>
                <c:pt idx="2596">
                  <c:v>16.53321208780963</c:v>
                </c:pt>
                <c:pt idx="2597">
                  <c:v>16.54672960836751</c:v>
                </c:pt>
                <c:pt idx="2598">
                  <c:v>16.56025621627095</c:v>
                </c:pt>
                <c:pt idx="2599">
                  <c:v>16.5737919176288</c:v>
                </c:pt>
                <c:pt idx="2600">
                  <c:v>16.58733671855433</c:v>
                </c:pt>
                <c:pt idx="2601">
                  <c:v>16.60089062516487</c:v>
                </c:pt>
                <c:pt idx="2602">
                  <c:v>16.61445364358184</c:v>
                </c:pt>
                <c:pt idx="2603">
                  <c:v>16.62802577993078</c:v>
                </c:pt>
                <c:pt idx="2604">
                  <c:v>16.64160704034132</c:v>
                </c:pt>
                <c:pt idx="2605">
                  <c:v>16.65519743094734</c:v>
                </c:pt>
                <c:pt idx="2606">
                  <c:v>16.66879695788664</c:v>
                </c:pt>
                <c:pt idx="2607">
                  <c:v>16.68240562730129</c:v>
                </c:pt>
                <c:pt idx="2608">
                  <c:v>16.69602344533745</c:v>
                </c:pt>
                <c:pt idx="2609">
                  <c:v>16.70965041814539</c:v>
                </c:pt>
                <c:pt idx="2610">
                  <c:v>16.72328655187956</c:v>
                </c:pt>
                <c:pt idx="2611">
                  <c:v>16.73693185269852</c:v>
                </c:pt>
                <c:pt idx="2612">
                  <c:v>16.75058632676496</c:v>
                </c:pt>
                <c:pt idx="2613">
                  <c:v>16.76424998024572</c:v>
                </c:pt>
                <c:pt idx="2614">
                  <c:v>16.77792281931183</c:v>
                </c:pt>
                <c:pt idx="2615">
                  <c:v>16.79160485013838</c:v>
                </c:pt>
                <c:pt idx="2616">
                  <c:v>16.80529607890472</c:v>
                </c:pt>
                <c:pt idx="2617">
                  <c:v>16.81899651179425</c:v>
                </c:pt>
                <c:pt idx="2618">
                  <c:v>16.83270615499459</c:v>
                </c:pt>
                <c:pt idx="2619">
                  <c:v>16.84642501469748</c:v>
                </c:pt>
                <c:pt idx="2620">
                  <c:v>16.86015309709888</c:v>
                </c:pt>
                <c:pt idx="2621">
                  <c:v>16.87389040839885</c:v>
                </c:pt>
                <c:pt idx="2622">
                  <c:v>16.88763695480166</c:v>
                </c:pt>
                <c:pt idx="2623">
                  <c:v>16.90139274251575</c:v>
                </c:pt>
                <c:pt idx="2624">
                  <c:v>16.91515777775371</c:v>
                </c:pt>
                <c:pt idx="2625">
                  <c:v>16.92893206673232</c:v>
                </c:pt>
                <c:pt idx="2626">
                  <c:v>16.94271561567254</c:v>
                </c:pt>
                <c:pt idx="2627">
                  <c:v>16.95650843079952</c:v>
                </c:pt>
                <c:pt idx="2628">
                  <c:v>16.97031051834258</c:v>
                </c:pt>
                <c:pt idx="2629">
                  <c:v>16.98412188453514</c:v>
                </c:pt>
                <c:pt idx="2630">
                  <c:v>16.99794253561517</c:v>
                </c:pt>
                <c:pt idx="2631">
                  <c:v>17.01177247782431</c:v>
                </c:pt>
                <c:pt idx="2632">
                  <c:v>17.02561171740873</c:v>
                </c:pt>
                <c:pt idx="2633">
                  <c:v>17.03946026061874</c:v>
                </c:pt>
                <c:pt idx="2634">
                  <c:v>17.05331811370882</c:v>
                </c:pt>
                <c:pt idx="2635">
                  <c:v>17.06718528293766</c:v>
                </c:pt>
                <c:pt idx="2636">
                  <c:v>17.08106177456819</c:v>
                </c:pt>
                <c:pt idx="2637">
                  <c:v>17.09494759486753</c:v>
                </c:pt>
                <c:pt idx="2638">
                  <c:v>17.10884275010699</c:v>
                </c:pt>
                <c:pt idx="2639">
                  <c:v>17.12274724656203</c:v>
                </c:pt>
                <c:pt idx="2640">
                  <c:v>17.1366610905127</c:v>
                </c:pt>
                <c:pt idx="2641">
                  <c:v>17.15058428824268</c:v>
                </c:pt>
                <c:pt idx="2642">
                  <c:v>17.16451684604031</c:v>
                </c:pt>
                <c:pt idx="2643">
                  <c:v>17.17845877019802</c:v>
                </c:pt>
                <c:pt idx="2644">
                  <c:v>17.19241006701247</c:v>
                </c:pt>
                <c:pt idx="2645">
                  <c:v>17.20637074278457</c:v>
                </c:pt>
                <c:pt idx="2646">
                  <c:v>17.22034080381945</c:v>
                </c:pt>
                <c:pt idx="2647">
                  <c:v>17.23432025642649</c:v>
                </c:pt>
                <c:pt idx="2648">
                  <c:v>17.24830910691932</c:v>
                </c:pt>
                <c:pt idx="2649">
                  <c:v>17.26230736161577</c:v>
                </c:pt>
                <c:pt idx="2650">
                  <c:v>17.27631502683798</c:v>
                </c:pt>
                <c:pt idx="2651">
                  <c:v>17.2903321089123</c:v>
                </c:pt>
                <c:pt idx="2652">
                  <c:v>17.30435861416934</c:v>
                </c:pt>
                <c:pt idx="2653">
                  <c:v>17.31839454894397</c:v>
                </c:pt>
                <c:pt idx="2654">
                  <c:v>17.33243991957528</c:v>
                </c:pt>
                <c:pt idx="2655">
                  <c:v>17.34649473240679</c:v>
                </c:pt>
                <c:pt idx="2656">
                  <c:v>17.360558993786</c:v>
                </c:pt>
                <c:pt idx="2657">
                  <c:v>17.37463271006489</c:v>
                </c:pt>
                <c:pt idx="2658">
                  <c:v>17.38871588759966</c:v>
                </c:pt>
                <c:pt idx="2659">
                  <c:v>17.40280853275077</c:v>
                </c:pt>
                <c:pt idx="2660">
                  <c:v>17.41691065188295</c:v>
                </c:pt>
                <c:pt idx="2661">
                  <c:v>17.43102225136514</c:v>
                </c:pt>
                <c:pt idx="2662">
                  <c:v>17.4451433375708</c:v>
                </c:pt>
                <c:pt idx="2663">
                  <c:v>17.45927391687754</c:v>
                </c:pt>
                <c:pt idx="2664">
                  <c:v>17.47341399566702</c:v>
                </c:pt>
                <c:pt idx="2665">
                  <c:v>17.48756358032545</c:v>
                </c:pt>
                <c:pt idx="2666">
                  <c:v>17.50172267724351</c:v>
                </c:pt>
                <c:pt idx="2667">
                  <c:v>17.51589129281572</c:v>
                </c:pt>
                <c:pt idx="2668">
                  <c:v>17.53006943344118</c:v>
                </c:pt>
                <c:pt idx="2669">
                  <c:v>17.54425710552327</c:v>
                </c:pt>
                <c:pt idx="2670">
                  <c:v>17.55845431546965</c:v>
                </c:pt>
                <c:pt idx="2671">
                  <c:v>17.57266106969227</c:v>
                </c:pt>
                <c:pt idx="2672">
                  <c:v>17.5868773746074</c:v>
                </c:pt>
                <c:pt idx="2673">
                  <c:v>17.60110323663564</c:v>
                </c:pt>
                <c:pt idx="2674">
                  <c:v>17.61533866220191</c:v>
                </c:pt>
                <c:pt idx="2675">
                  <c:v>17.62958365773541</c:v>
                </c:pt>
                <c:pt idx="2676">
                  <c:v>17.6438382296697</c:v>
                </c:pt>
                <c:pt idx="2677">
                  <c:v>17.65810238444264</c:v>
                </c:pt>
                <c:pt idx="2678">
                  <c:v>17.67237612849645</c:v>
                </c:pt>
                <c:pt idx="2679">
                  <c:v>17.68665946827763</c:v>
                </c:pt>
                <c:pt idx="2680">
                  <c:v>17.70095241023708</c:v>
                </c:pt>
                <c:pt idx="2681">
                  <c:v>17.71525496082996</c:v>
                </c:pt>
                <c:pt idx="2682">
                  <c:v>17.72956712651585</c:v>
                </c:pt>
                <c:pt idx="2683">
                  <c:v>17.74388891375861</c:v>
                </c:pt>
                <c:pt idx="2684">
                  <c:v>17.75822032902647</c:v>
                </c:pt>
                <c:pt idx="2685">
                  <c:v>17.77256137879201</c:v>
                </c:pt>
                <c:pt idx="2686">
                  <c:v>17.78691206953216</c:v>
                </c:pt>
                <c:pt idx="2687">
                  <c:v>17.80127240772821</c:v>
                </c:pt>
                <c:pt idx="2688">
                  <c:v>17.81564239986578</c:v>
                </c:pt>
                <c:pt idx="2689">
                  <c:v>17.8300220524349</c:v>
                </c:pt>
                <c:pt idx="2690">
                  <c:v>17.84441137192988</c:v>
                </c:pt>
                <c:pt idx="2691">
                  <c:v>17.85881036484952</c:v>
                </c:pt>
                <c:pt idx="2692">
                  <c:v>17.87321903769685</c:v>
                </c:pt>
                <c:pt idx="2693">
                  <c:v>17.88763739697929</c:v>
                </c:pt>
                <c:pt idx="2694">
                  <c:v>17.90206544920893</c:v>
                </c:pt>
                <c:pt idx="2695">
                  <c:v>17.91650320090172</c:v>
                </c:pt>
                <c:pt idx="2696">
                  <c:v>17.9309506585784</c:v>
                </c:pt>
                <c:pt idx="2697">
                  <c:v>17.94540782876381</c:v>
                </c:pt>
                <c:pt idx="2698">
                  <c:v>17.95987471798762</c:v>
                </c:pt>
                <c:pt idx="2699">
                  <c:v>17.9743513327833</c:v>
                </c:pt>
                <c:pt idx="2700">
                  <c:v>17.98883767968912</c:v>
                </c:pt>
                <c:pt idx="2701">
                  <c:v>18.00333376524762</c:v>
                </c:pt>
                <c:pt idx="2702">
                  <c:v>18.01783959600573</c:v>
                </c:pt>
                <c:pt idx="2703">
                  <c:v>18.03235517851483</c:v>
                </c:pt>
                <c:pt idx="2704">
                  <c:v>18.04688051933065</c:v>
                </c:pt>
                <c:pt idx="2705">
                  <c:v>18.06141562501335</c:v>
                </c:pt>
                <c:pt idx="2706">
                  <c:v>18.07596050212751</c:v>
                </c:pt>
                <c:pt idx="2707">
                  <c:v>18.09051515724213</c:v>
                </c:pt>
                <c:pt idx="2708">
                  <c:v>18.10507959693058</c:v>
                </c:pt>
                <c:pt idx="2709">
                  <c:v>18.1196538277707</c:v>
                </c:pt>
                <c:pt idx="2710">
                  <c:v>18.1342378563447</c:v>
                </c:pt>
                <c:pt idx="2711">
                  <c:v>18.14883168923928</c:v>
                </c:pt>
                <c:pt idx="2712">
                  <c:v>18.16343533304552</c:v>
                </c:pt>
                <c:pt idx="2713">
                  <c:v>18.17804879435895</c:v>
                </c:pt>
                <c:pt idx="2714">
                  <c:v>18.19267207977952</c:v>
                </c:pt>
                <c:pt idx="2715">
                  <c:v>18.20730519591164</c:v>
                </c:pt>
                <c:pt idx="2716">
                  <c:v>18.22194814936413</c:v>
                </c:pt>
                <c:pt idx="2717">
                  <c:v>18.23660094675027</c:v>
                </c:pt>
                <c:pt idx="2718">
                  <c:v>18.2512635946878</c:v>
                </c:pt>
                <c:pt idx="2719">
                  <c:v>18.26593609979887</c:v>
                </c:pt>
                <c:pt idx="2720">
                  <c:v>18.28061846871013</c:v>
                </c:pt>
                <c:pt idx="2721">
                  <c:v>18.29531070805265</c:v>
                </c:pt>
                <c:pt idx="2722">
                  <c:v>18.31001282446195</c:v>
                </c:pt>
                <c:pt idx="2723">
                  <c:v>18.32472482457805</c:v>
                </c:pt>
                <c:pt idx="2724">
                  <c:v>18.33944671504542</c:v>
                </c:pt>
                <c:pt idx="2725">
                  <c:v>18.35417850251295</c:v>
                </c:pt>
                <c:pt idx="2726">
                  <c:v>18.36892019363409</c:v>
                </c:pt>
                <c:pt idx="2727">
                  <c:v>18.38367179506667</c:v>
                </c:pt>
                <c:pt idx="2728">
                  <c:v>18.39843331347306</c:v>
                </c:pt>
                <c:pt idx="2729">
                  <c:v>18.41320475552008</c:v>
                </c:pt>
                <c:pt idx="2730">
                  <c:v>18.42798612787904</c:v>
                </c:pt>
                <c:pt idx="2731">
                  <c:v>18.44277743722568</c:v>
                </c:pt>
                <c:pt idx="2732">
                  <c:v>18.45757869024045</c:v>
                </c:pt>
                <c:pt idx="2733">
                  <c:v>18.47238989360788</c:v>
                </c:pt>
                <c:pt idx="2734">
                  <c:v>18.48721105401749</c:v>
                </c:pt>
                <c:pt idx="2735">
                  <c:v>18.50204217816276</c:v>
                </c:pt>
                <c:pt idx="2736">
                  <c:v>18.51688327274228</c:v>
                </c:pt>
                <c:pt idx="2737">
                  <c:v>18.53173434445857</c:v>
                </c:pt>
                <c:pt idx="2738">
                  <c:v>18.54659540001897</c:v>
                </c:pt>
                <c:pt idx="2739">
                  <c:v>18.56146644613527</c:v>
                </c:pt>
                <c:pt idx="2740">
                  <c:v>18.57634748952376</c:v>
                </c:pt>
                <c:pt idx="2741">
                  <c:v>18.59123853690526</c:v>
                </c:pt>
                <c:pt idx="2742">
                  <c:v>18.60613959500507</c:v>
                </c:pt>
                <c:pt idx="2743">
                  <c:v>18.62105067055306</c:v>
                </c:pt>
                <c:pt idx="2744">
                  <c:v>18.63597177028361</c:v>
                </c:pt>
                <c:pt idx="2745">
                  <c:v>18.65090290093558</c:v>
                </c:pt>
                <c:pt idx="2746">
                  <c:v>18.66584406925244</c:v>
                </c:pt>
                <c:pt idx="2747">
                  <c:v>18.68079528198212</c:v>
                </c:pt>
                <c:pt idx="2748">
                  <c:v>18.69575654587717</c:v>
                </c:pt>
                <c:pt idx="2749">
                  <c:v>18.71072786769458</c:v>
                </c:pt>
                <c:pt idx="2750">
                  <c:v>18.72570925419585</c:v>
                </c:pt>
                <c:pt idx="2751">
                  <c:v>18.74070071214738</c:v>
                </c:pt>
                <c:pt idx="2752">
                  <c:v>18.75570224831958</c:v>
                </c:pt>
                <c:pt idx="2753">
                  <c:v>18.77071386948779</c:v>
                </c:pt>
                <c:pt idx="2754">
                  <c:v>18.78573558243167</c:v>
                </c:pt>
                <c:pt idx="2755">
                  <c:v>18.80076739393582</c:v>
                </c:pt>
                <c:pt idx="2756">
                  <c:v>18.81580931078891</c:v>
                </c:pt>
                <c:pt idx="2757">
                  <c:v>18.83086133978447</c:v>
                </c:pt>
                <c:pt idx="2758">
                  <c:v>18.84592348772053</c:v>
                </c:pt>
                <c:pt idx="2759">
                  <c:v>18.8609957613997</c:v>
                </c:pt>
                <c:pt idx="2760">
                  <c:v>18.87607816762914</c:v>
                </c:pt>
                <c:pt idx="2761">
                  <c:v>18.89117071322063</c:v>
                </c:pt>
                <c:pt idx="2762">
                  <c:v>18.90627340499047</c:v>
                </c:pt>
                <c:pt idx="2763">
                  <c:v>18.92138624975958</c:v>
                </c:pt>
                <c:pt idx="2764">
                  <c:v>18.93650925435347</c:v>
                </c:pt>
                <c:pt idx="2765">
                  <c:v>18.95164242560223</c:v>
                </c:pt>
                <c:pt idx="2766">
                  <c:v>18.96678577034052</c:v>
                </c:pt>
                <c:pt idx="2767">
                  <c:v>18.98193929540762</c:v>
                </c:pt>
                <c:pt idx="2768">
                  <c:v>18.99710300764741</c:v>
                </c:pt>
                <c:pt idx="2769">
                  <c:v>19.01227691390835</c:v>
                </c:pt>
                <c:pt idx="2770">
                  <c:v>19.02746102104352</c:v>
                </c:pt>
                <c:pt idx="2771">
                  <c:v>19.0426553359106</c:v>
                </c:pt>
                <c:pt idx="2772">
                  <c:v>19.05785986537189</c:v>
                </c:pt>
                <c:pt idx="2773">
                  <c:v>19.0730746162943</c:v>
                </c:pt>
                <c:pt idx="2774">
                  <c:v>19.08829959554923</c:v>
                </c:pt>
                <c:pt idx="2775">
                  <c:v>19.10353481001313</c:v>
                </c:pt>
                <c:pt idx="2776">
                  <c:v>19.11878026656648</c:v>
                </c:pt>
                <c:pt idx="2777">
                  <c:v>19.13403597209476</c:v>
                </c:pt>
                <c:pt idx="2778">
                  <c:v>19.14930193348799</c:v>
                </c:pt>
                <c:pt idx="2779">
                  <c:v>19.16457815764082</c:v>
                </c:pt>
                <c:pt idx="2780">
                  <c:v>19.17986465145254</c:v>
                </c:pt>
                <c:pt idx="2781">
                  <c:v>19.19516142182707</c:v>
                </c:pt>
                <c:pt idx="2782">
                  <c:v>19.21046847567298</c:v>
                </c:pt>
                <c:pt idx="2783">
                  <c:v>19.22578581990347</c:v>
                </c:pt>
                <c:pt idx="2784">
                  <c:v>19.24111346143642</c:v>
                </c:pt>
                <c:pt idx="2785">
                  <c:v>19.25645140719431</c:v>
                </c:pt>
                <c:pt idx="2786">
                  <c:v>19.2717996641043</c:v>
                </c:pt>
                <c:pt idx="2787">
                  <c:v>19.28715823909824</c:v>
                </c:pt>
                <c:pt idx="2788">
                  <c:v>19.30252713911259</c:v>
                </c:pt>
                <c:pt idx="2789">
                  <c:v>19.3179063710885</c:v>
                </c:pt>
                <c:pt idx="2790">
                  <c:v>19.33329594197175</c:v>
                </c:pt>
                <c:pt idx="2791">
                  <c:v>19.34869585871285</c:v>
                </c:pt>
                <c:pt idx="2792">
                  <c:v>19.36410612826695</c:v>
                </c:pt>
                <c:pt idx="2793">
                  <c:v>19.37952675759384</c:v>
                </c:pt>
                <c:pt idx="2794">
                  <c:v>19.39495775365807</c:v>
                </c:pt>
                <c:pt idx="2795">
                  <c:v>19.41039912342879</c:v>
                </c:pt>
                <c:pt idx="2796">
                  <c:v>19.4258508738799</c:v>
                </c:pt>
                <c:pt idx="2797">
                  <c:v>19.44131301198992</c:v>
                </c:pt>
                <c:pt idx="2798">
                  <c:v>19.45678554474216</c:v>
                </c:pt>
                <c:pt idx="2799">
                  <c:v>19.47226847912453</c:v>
                </c:pt>
                <c:pt idx="2800">
                  <c:v>19.48776182212967</c:v>
                </c:pt>
                <c:pt idx="2801">
                  <c:v>19.50326558075493</c:v>
                </c:pt>
                <c:pt idx="2802">
                  <c:v>19.51877976200237</c:v>
                </c:pt>
                <c:pt idx="2803">
                  <c:v>19.53430437287874</c:v>
                </c:pt>
                <c:pt idx="2804">
                  <c:v>19.54983942039549</c:v>
                </c:pt>
                <c:pt idx="2805">
                  <c:v>19.56538491156882</c:v>
                </c:pt>
                <c:pt idx="2806">
                  <c:v>19.58094085341963</c:v>
                </c:pt>
                <c:pt idx="2807">
                  <c:v>19.59650725297351</c:v>
                </c:pt>
                <c:pt idx="2808">
                  <c:v>19.61208411726083</c:v>
                </c:pt>
                <c:pt idx="2809">
                  <c:v>19.62767145331663</c:v>
                </c:pt>
                <c:pt idx="2810">
                  <c:v>19.64326926818073</c:v>
                </c:pt>
                <c:pt idx="2811">
                  <c:v>19.65887756889764</c:v>
                </c:pt>
                <c:pt idx="2812">
                  <c:v>19.67449636251662</c:v>
                </c:pt>
                <c:pt idx="2813">
                  <c:v>19.6901256560917</c:v>
                </c:pt>
                <c:pt idx="2814">
                  <c:v>19.70576545668159</c:v>
                </c:pt>
                <c:pt idx="2815">
                  <c:v>19.7214157713498</c:v>
                </c:pt>
                <c:pt idx="2816">
                  <c:v>19.73707660716457</c:v>
                </c:pt>
                <c:pt idx="2817">
                  <c:v>19.75274797119888</c:v>
                </c:pt>
                <c:pt idx="2818">
                  <c:v>19.7684298705304</c:v>
                </c:pt>
                <c:pt idx="2819">
                  <c:v>19.78412231224188</c:v>
                </c:pt>
                <c:pt idx="2820">
                  <c:v>19.79982530342034</c:v>
                </c:pt>
                <c:pt idx="2821">
                  <c:v>19.81553885115789</c:v>
                </c:pt>
                <c:pt idx="2822">
                  <c:v>19.83126296255132</c:v>
                </c:pt>
                <c:pt idx="2823">
                  <c:v>19.84699764470221</c:v>
                </c:pt>
                <c:pt idx="2824">
                  <c:v>19.8627429047168</c:v>
                </c:pt>
                <c:pt idx="2825">
                  <c:v>19.87849874970648</c:v>
                </c:pt>
                <c:pt idx="2826">
                  <c:v>19.8942651867869</c:v>
                </c:pt>
                <c:pt idx="2827">
                  <c:v>19.91004222307879</c:v>
                </c:pt>
                <c:pt idx="2828">
                  <c:v>19.92582986570766</c:v>
                </c:pt>
                <c:pt idx="2829">
                  <c:v>19.94162812180376</c:v>
                </c:pt>
                <c:pt idx="2830">
                  <c:v>19.95743699850214</c:v>
                </c:pt>
                <c:pt idx="2831">
                  <c:v>19.97325650294266</c:v>
                </c:pt>
                <c:pt idx="2832">
                  <c:v>19.98908664226988</c:v>
                </c:pt>
                <c:pt idx="2833">
                  <c:v>20.00492742363352</c:v>
                </c:pt>
                <c:pt idx="2834">
                  <c:v>20.02077885418756</c:v>
                </c:pt>
                <c:pt idx="2835">
                  <c:v>20.03664094109117</c:v>
                </c:pt>
                <c:pt idx="2836">
                  <c:v>20.05251369150822</c:v>
                </c:pt>
                <c:pt idx="2837">
                  <c:v>20.06839711260745</c:v>
                </c:pt>
                <c:pt idx="2838">
                  <c:v>20.08429121156232</c:v>
                </c:pt>
                <c:pt idx="2839">
                  <c:v>20.10019599555122</c:v>
                </c:pt>
                <c:pt idx="2840">
                  <c:v>20.11611147175729</c:v>
                </c:pt>
                <c:pt idx="2841">
                  <c:v>20.13203764736851</c:v>
                </c:pt>
                <c:pt idx="2842">
                  <c:v>20.14797452957774</c:v>
                </c:pt>
                <c:pt idx="2843">
                  <c:v>20.16392212558263</c:v>
                </c:pt>
                <c:pt idx="2844">
                  <c:v>20.17988044258568</c:v>
                </c:pt>
                <c:pt idx="2845">
                  <c:v>20.19584948779423</c:v>
                </c:pt>
                <c:pt idx="2846">
                  <c:v>20.21182926842048</c:v>
                </c:pt>
                <c:pt idx="2847">
                  <c:v>20.22781979168145</c:v>
                </c:pt>
                <c:pt idx="2848">
                  <c:v>20.24382106479905</c:v>
                </c:pt>
                <c:pt idx="2849">
                  <c:v>20.259833095</c:v>
                </c:pt>
                <c:pt idx="2850">
                  <c:v>20.27585588951592</c:v>
                </c:pt>
                <c:pt idx="2851">
                  <c:v>20.29188945558327</c:v>
                </c:pt>
                <c:pt idx="2852">
                  <c:v>20.30793380044338</c:v>
                </c:pt>
                <c:pt idx="2853">
                  <c:v>20.32398893134244</c:v>
                </c:pt>
                <c:pt idx="2854">
                  <c:v>20.34005485553153</c:v>
                </c:pt>
                <c:pt idx="2855">
                  <c:v>20.35613158026657</c:v>
                </c:pt>
                <c:pt idx="2856">
                  <c:v>20.37221911280841</c:v>
                </c:pt>
                <c:pt idx="2857">
                  <c:v>20.38831746042273</c:v>
                </c:pt>
                <c:pt idx="2858">
                  <c:v>20.40442663038012</c:v>
                </c:pt>
                <c:pt idx="2859">
                  <c:v>20.42054662995606</c:v>
                </c:pt>
                <c:pt idx="2860">
                  <c:v>20.43667746643092</c:v>
                </c:pt>
                <c:pt idx="2861">
                  <c:v>20.45281914708994</c:v>
                </c:pt>
                <c:pt idx="2862">
                  <c:v>20.46897167922328</c:v>
                </c:pt>
                <c:pt idx="2863">
                  <c:v>20.48513507012594</c:v>
                </c:pt>
                <c:pt idx="2864">
                  <c:v>20.50130932709813</c:v>
                </c:pt>
                <c:pt idx="2865">
                  <c:v>20.51749445744444</c:v>
                </c:pt>
                <c:pt idx="2866">
                  <c:v>20.53369046847475</c:v>
                </c:pt>
                <c:pt idx="2867">
                  <c:v>20.54989736750375</c:v>
                </c:pt>
                <c:pt idx="2868">
                  <c:v>20.56611516185106</c:v>
                </c:pt>
                <c:pt idx="2869">
                  <c:v>20.5823438588411</c:v>
                </c:pt>
                <c:pt idx="2870">
                  <c:v>20.59858346580363</c:v>
                </c:pt>
                <c:pt idx="2871">
                  <c:v>20.61483399007275</c:v>
                </c:pt>
                <c:pt idx="2872">
                  <c:v>20.63109543898786</c:v>
                </c:pt>
                <c:pt idx="2873">
                  <c:v>20.64736781989322</c:v>
                </c:pt>
                <c:pt idx="2874">
                  <c:v>20.66365114013799</c:v>
                </c:pt>
                <c:pt idx="2875">
                  <c:v>20.67994540707634</c:v>
                </c:pt>
                <c:pt idx="2876">
                  <c:v>20.69625062806729</c:v>
                </c:pt>
                <c:pt idx="2877">
                  <c:v>20.71256681047489</c:v>
                </c:pt>
                <c:pt idx="2878">
                  <c:v>20.7288939616681</c:v>
                </c:pt>
                <c:pt idx="2879">
                  <c:v>20.74523208902075</c:v>
                </c:pt>
                <c:pt idx="2880">
                  <c:v>20.76158119991199</c:v>
                </c:pt>
                <c:pt idx="2881">
                  <c:v>20.77794130172541</c:v>
                </c:pt>
                <c:pt idx="2882">
                  <c:v>20.79431240184987</c:v>
                </c:pt>
                <c:pt idx="2883">
                  <c:v>20.81069450767916</c:v>
                </c:pt>
                <c:pt idx="2884">
                  <c:v>20.82708762661202</c:v>
                </c:pt>
                <c:pt idx="2885">
                  <c:v>20.84349176605216</c:v>
                </c:pt>
                <c:pt idx="2886">
                  <c:v>20.85990693340828</c:v>
                </c:pt>
                <c:pt idx="2887">
                  <c:v>20.87633313609404</c:v>
                </c:pt>
                <c:pt idx="2888">
                  <c:v>20.89277038152811</c:v>
                </c:pt>
                <c:pt idx="2889">
                  <c:v>20.90921867713412</c:v>
                </c:pt>
                <c:pt idx="2890">
                  <c:v>20.92567803034072</c:v>
                </c:pt>
                <c:pt idx="2891">
                  <c:v>20.94214844858157</c:v>
                </c:pt>
                <c:pt idx="2892">
                  <c:v>20.95862993929518</c:v>
                </c:pt>
                <c:pt idx="2893">
                  <c:v>20.97512250992528</c:v>
                </c:pt>
                <c:pt idx="2894">
                  <c:v>20.99162616792061</c:v>
                </c:pt>
                <c:pt idx="2895">
                  <c:v>21.00814092073459</c:v>
                </c:pt>
                <c:pt idx="2896">
                  <c:v>21.02466677582596</c:v>
                </c:pt>
                <c:pt idx="2897">
                  <c:v>21.04120374065839</c:v>
                </c:pt>
                <c:pt idx="2898">
                  <c:v>21.05775182270054</c:v>
                </c:pt>
                <c:pt idx="2899">
                  <c:v>21.07431102942613</c:v>
                </c:pt>
                <c:pt idx="2900">
                  <c:v>21.0908813683139</c:v>
                </c:pt>
                <c:pt idx="2901">
                  <c:v>21.10746284684756</c:v>
                </c:pt>
                <c:pt idx="2902">
                  <c:v>21.12405547251593</c:v>
                </c:pt>
                <c:pt idx="2903">
                  <c:v>21.14065925281283</c:v>
                </c:pt>
                <c:pt idx="2904">
                  <c:v>21.15727419523712</c:v>
                </c:pt>
                <c:pt idx="2905">
                  <c:v>21.17390030729268</c:v>
                </c:pt>
                <c:pt idx="2906">
                  <c:v>21.19053759648846</c:v>
                </c:pt>
                <c:pt idx="2907">
                  <c:v>21.20718607033846</c:v>
                </c:pt>
                <c:pt idx="2908">
                  <c:v>21.22384573636171</c:v>
                </c:pt>
                <c:pt idx="2909">
                  <c:v>21.24051660208232</c:v>
                </c:pt>
                <c:pt idx="2910">
                  <c:v>21.25719867502944</c:v>
                </c:pt>
                <c:pt idx="2911">
                  <c:v>21.27389196273728</c:v>
                </c:pt>
                <c:pt idx="2912">
                  <c:v>21.29059647274508</c:v>
                </c:pt>
                <c:pt idx="2913">
                  <c:v>21.30731221259736</c:v>
                </c:pt>
                <c:pt idx="2914">
                  <c:v>21.32403918984336</c:v>
                </c:pt>
                <c:pt idx="2915">
                  <c:v>21.34077741203764</c:v>
                </c:pt>
                <c:pt idx="2916">
                  <c:v>21.35752688673978</c:v>
                </c:pt>
                <c:pt idx="2917">
                  <c:v>21.37428762151445</c:v>
                </c:pt>
                <c:pt idx="2918">
                  <c:v>21.39105962393136</c:v>
                </c:pt>
                <c:pt idx="2919">
                  <c:v>21.40784290156529</c:v>
                </c:pt>
                <c:pt idx="2920">
                  <c:v>21.42463746199639</c:v>
                </c:pt>
                <c:pt idx="2921">
                  <c:v>21.44144331280946</c:v>
                </c:pt>
                <c:pt idx="2922">
                  <c:v>21.4582604615947</c:v>
                </c:pt>
                <c:pt idx="2923">
                  <c:v>21.47508891594729</c:v>
                </c:pt>
                <c:pt idx="2924">
                  <c:v>21.4919286834676</c:v>
                </c:pt>
                <c:pt idx="2925">
                  <c:v>21.50877977176097</c:v>
                </c:pt>
                <c:pt idx="2926">
                  <c:v>21.52564218843822</c:v>
                </c:pt>
                <c:pt idx="2927">
                  <c:v>21.54251594111474</c:v>
                </c:pt>
                <c:pt idx="2928">
                  <c:v>21.55940103741142</c:v>
                </c:pt>
                <c:pt idx="2929">
                  <c:v>21.57629748495415</c:v>
                </c:pt>
                <c:pt idx="2930">
                  <c:v>21.59320529137398</c:v>
                </c:pt>
                <c:pt idx="2931">
                  <c:v>21.61012446430708</c:v>
                </c:pt>
                <c:pt idx="2932">
                  <c:v>21.62705501139475</c:v>
                </c:pt>
                <c:pt idx="2933">
                  <c:v>21.6439969402834</c:v>
                </c:pt>
                <c:pt idx="2934">
                  <c:v>21.66095025862464</c:v>
                </c:pt>
                <c:pt idx="2935">
                  <c:v>21.67791497407519</c:v>
                </c:pt>
                <c:pt idx="2936">
                  <c:v>21.69489109429691</c:v>
                </c:pt>
                <c:pt idx="2937">
                  <c:v>21.71187862695681</c:v>
                </c:pt>
                <c:pt idx="2938">
                  <c:v>21.72887757972707</c:v>
                </c:pt>
                <c:pt idx="2939">
                  <c:v>21.74588796028503</c:v>
                </c:pt>
                <c:pt idx="2940">
                  <c:v>21.76290977631317</c:v>
                </c:pt>
                <c:pt idx="2941">
                  <c:v>21.77994303549917</c:v>
                </c:pt>
                <c:pt idx="2942">
                  <c:v>21.79698774553583</c:v>
                </c:pt>
                <c:pt idx="2943">
                  <c:v>21.81404391412115</c:v>
                </c:pt>
                <c:pt idx="2944">
                  <c:v>21.83111154895833</c:v>
                </c:pt>
                <c:pt idx="2945">
                  <c:v>21.84819065775568</c:v>
                </c:pt>
                <c:pt idx="2946">
                  <c:v>21.86528124822676</c:v>
                </c:pt>
                <c:pt idx="2947">
                  <c:v>21.88238332809029</c:v>
                </c:pt>
                <c:pt idx="2948">
                  <c:v>21.89949690507016</c:v>
                </c:pt>
                <c:pt idx="2949">
                  <c:v>21.91662198689549</c:v>
                </c:pt>
                <c:pt idx="2950">
                  <c:v>21.93375858130055</c:v>
                </c:pt>
                <c:pt idx="2951">
                  <c:v>21.95090669602485</c:v>
                </c:pt>
                <c:pt idx="2952">
                  <c:v>21.9680663388131</c:v>
                </c:pt>
                <c:pt idx="2953">
                  <c:v>21.98523751741518</c:v>
                </c:pt>
                <c:pt idx="2954">
                  <c:v>22.00242023958618</c:v>
                </c:pt>
                <c:pt idx="2955">
                  <c:v>22.01961451308658</c:v>
                </c:pt>
                <c:pt idx="2956">
                  <c:v>22.03682034568174</c:v>
                </c:pt>
                <c:pt idx="2957">
                  <c:v>22.05403774514252</c:v>
                </c:pt>
                <c:pt idx="2958">
                  <c:v>22.07126671924487</c:v>
                </c:pt>
                <c:pt idx="2959">
                  <c:v>22.08850727576994</c:v>
                </c:pt>
                <c:pt idx="2960">
                  <c:v>22.10575942250444</c:v>
                </c:pt>
                <c:pt idx="2961">
                  <c:v>22.12302316723979</c:v>
                </c:pt>
                <c:pt idx="2962">
                  <c:v>22.14029851777299</c:v>
                </c:pt>
                <c:pt idx="2963">
                  <c:v>22.15758548190623</c:v>
                </c:pt>
                <c:pt idx="2964">
                  <c:v>22.1748840674469</c:v>
                </c:pt>
                <c:pt idx="2965">
                  <c:v>22.19219428220762</c:v>
                </c:pt>
                <c:pt idx="2966">
                  <c:v>22.20951613400635</c:v>
                </c:pt>
                <c:pt idx="2967">
                  <c:v>22.22684963066622</c:v>
                </c:pt>
                <c:pt idx="2968">
                  <c:v>22.24419478001573</c:v>
                </c:pt>
                <c:pt idx="2969">
                  <c:v>22.26155158988847</c:v>
                </c:pt>
                <c:pt idx="2970">
                  <c:v>22.27892006812343</c:v>
                </c:pt>
                <c:pt idx="2971">
                  <c:v>22.29630022256482</c:v>
                </c:pt>
                <c:pt idx="2972">
                  <c:v>22.31369206106217</c:v>
                </c:pt>
                <c:pt idx="2973">
                  <c:v>22.33109559147022</c:v>
                </c:pt>
                <c:pt idx="2974">
                  <c:v>22.34851082164903</c:v>
                </c:pt>
                <c:pt idx="2975">
                  <c:v>22.36593775946394</c:v>
                </c:pt>
                <c:pt idx="2976">
                  <c:v>22.38337641278559</c:v>
                </c:pt>
                <c:pt idx="2977">
                  <c:v>22.40082678948988</c:v>
                </c:pt>
                <c:pt idx="2978">
                  <c:v>22.41828889745801</c:v>
                </c:pt>
                <c:pt idx="2979">
                  <c:v>22.4357627445765</c:v>
                </c:pt>
                <c:pt idx="2980">
                  <c:v>22.45324833873712</c:v>
                </c:pt>
                <c:pt idx="2981">
                  <c:v>22.47074568783712</c:v>
                </c:pt>
                <c:pt idx="2982">
                  <c:v>22.48825479977879</c:v>
                </c:pt>
                <c:pt idx="2983">
                  <c:v>22.50577568246992</c:v>
                </c:pt>
                <c:pt idx="2984">
                  <c:v>22.52330834382355</c:v>
                </c:pt>
                <c:pt idx="2985">
                  <c:v>22.54085279175806</c:v>
                </c:pt>
                <c:pt idx="2986">
                  <c:v>22.55840903419712</c:v>
                </c:pt>
                <c:pt idx="2987">
                  <c:v>22.57597707906981</c:v>
                </c:pt>
                <c:pt idx="2988">
                  <c:v>22.59355693431044</c:v>
                </c:pt>
                <c:pt idx="2989">
                  <c:v>22.61114860785871</c:v>
                </c:pt>
                <c:pt idx="2990">
                  <c:v>22.62875210765965</c:v>
                </c:pt>
                <c:pt idx="2991">
                  <c:v>22.64636744166361</c:v>
                </c:pt>
                <c:pt idx="2992">
                  <c:v>22.66399461782632</c:v>
                </c:pt>
                <c:pt idx="2993">
                  <c:v>22.68163364410882</c:v>
                </c:pt>
                <c:pt idx="2994">
                  <c:v>22.69928452847756</c:v>
                </c:pt>
                <c:pt idx="2995">
                  <c:v>22.71694727890425</c:v>
                </c:pt>
                <c:pt idx="2996">
                  <c:v>22.73462190336606</c:v>
                </c:pt>
                <c:pt idx="2997">
                  <c:v>22.75230840984548</c:v>
                </c:pt>
                <c:pt idx="2998">
                  <c:v>22.77000680633028</c:v>
                </c:pt>
                <c:pt idx="2999">
                  <c:v>22.78771710081386</c:v>
                </c:pt>
                <c:pt idx="3000">
                  <c:v>22.80543930129467</c:v>
                </c:pt>
                <c:pt idx="3001">
                  <c:v>22.82317341577674</c:v>
                </c:pt>
                <c:pt idx="3002">
                  <c:v>22.8409194522694</c:v>
                </c:pt>
                <c:pt idx="3003">
                  <c:v>22.85867741878743</c:v>
                </c:pt>
                <c:pt idx="3004">
                  <c:v>22.87644732335093</c:v>
                </c:pt>
                <c:pt idx="3005">
                  <c:v>22.89422917398542</c:v>
                </c:pt>
                <c:pt idx="3006">
                  <c:v>22.91202297872174</c:v>
                </c:pt>
                <c:pt idx="3007">
                  <c:v>22.92982874559647</c:v>
                </c:pt>
                <c:pt idx="3008">
                  <c:v>22.94764648265106</c:v>
                </c:pt>
                <c:pt idx="3009">
                  <c:v>22.96547619793271</c:v>
                </c:pt>
                <c:pt idx="3010">
                  <c:v>22.98331789949398</c:v>
                </c:pt>
                <c:pt idx="3011">
                  <c:v>23.0011715953928</c:v>
                </c:pt>
                <c:pt idx="3012">
                  <c:v>23.01903729369253</c:v>
                </c:pt>
                <c:pt idx="3013">
                  <c:v>23.03691500246196</c:v>
                </c:pt>
                <c:pt idx="3014">
                  <c:v>23.0548047297753</c:v>
                </c:pt>
                <c:pt idx="3015">
                  <c:v>23.07270648371219</c:v>
                </c:pt>
                <c:pt idx="3016">
                  <c:v>23.09062027235768</c:v>
                </c:pt>
                <c:pt idx="3017">
                  <c:v>23.10854610380231</c:v>
                </c:pt>
                <c:pt idx="3018">
                  <c:v>23.12648398614198</c:v>
                </c:pt>
                <c:pt idx="3019">
                  <c:v>23.14443392747813</c:v>
                </c:pt>
                <c:pt idx="3020">
                  <c:v>23.16239593591752</c:v>
                </c:pt>
                <c:pt idx="3021">
                  <c:v>23.1803700195725</c:v>
                </c:pt>
                <c:pt idx="3022">
                  <c:v>23.19835618656075</c:v>
                </c:pt>
                <c:pt idx="3023">
                  <c:v>23.21635444500552</c:v>
                </c:pt>
                <c:pt idx="3024">
                  <c:v>23.23436480303543</c:v>
                </c:pt>
                <c:pt idx="3025">
                  <c:v>23.25238726878458</c:v>
                </c:pt>
                <c:pt idx="3026">
                  <c:v>23.27042185039259</c:v>
                </c:pt>
                <c:pt idx="3027">
                  <c:v>23.28846855600449</c:v>
                </c:pt>
                <c:pt idx="3028">
                  <c:v>23.30652739377084</c:v>
                </c:pt>
                <c:pt idx="3029">
                  <c:v>23.32459837184765</c:v>
                </c:pt>
                <c:pt idx="3030">
                  <c:v>23.34268149839641</c:v>
                </c:pt>
                <c:pt idx="3031">
                  <c:v>23.36077678158408</c:v>
                </c:pt>
                <c:pt idx="3032">
                  <c:v>23.37888422958317</c:v>
                </c:pt>
                <c:pt idx="3033">
                  <c:v>23.39700385057163</c:v>
                </c:pt>
                <c:pt idx="3034">
                  <c:v>23.41513565273292</c:v>
                </c:pt>
                <c:pt idx="3035">
                  <c:v>23.43327964425605</c:v>
                </c:pt>
                <c:pt idx="3036">
                  <c:v>23.45143583333542</c:v>
                </c:pt>
                <c:pt idx="3037">
                  <c:v>23.46960422817098</c:v>
                </c:pt>
                <c:pt idx="3038">
                  <c:v>23.48778483696842</c:v>
                </c:pt>
                <c:pt idx="3039">
                  <c:v>23.50597766793861</c:v>
                </c:pt>
                <c:pt idx="3040">
                  <c:v>23.52418272929804</c:v>
                </c:pt>
                <c:pt idx="3041">
                  <c:v>23.54240002926882</c:v>
                </c:pt>
                <c:pt idx="3042">
                  <c:v>23.56062957607848</c:v>
                </c:pt>
                <c:pt idx="3043">
                  <c:v>23.57887137796025</c:v>
                </c:pt>
                <c:pt idx="3044">
                  <c:v>23.59712544315268</c:v>
                </c:pt>
                <c:pt idx="3045">
                  <c:v>23.61539177989995</c:v>
                </c:pt>
                <c:pt idx="3046">
                  <c:v>23.63367039645184</c:v>
                </c:pt>
                <c:pt idx="3047">
                  <c:v>23.65196130106358</c:v>
                </c:pt>
                <c:pt idx="3048">
                  <c:v>23.67026450199602</c:v>
                </c:pt>
                <c:pt idx="3049">
                  <c:v>23.6885800075155</c:v>
                </c:pt>
                <c:pt idx="3050">
                  <c:v>23.70690782589401</c:v>
                </c:pt>
                <c:pt idx="3051">
                  <c:v>23.72524796540899</c:v>
                </c:pt>
                <c:pt idx="3052">
                  <c:v>23.74360043434352</c:v>
                </c:pt>
                <c:pt idx="3053">
                  <c:v>23.76196524098625</c:v>
                </c:pt>
                <c:pt idx="3054">
                  <c:v>23.78034239363127</c:v>
                </c:pt>
                <c:pt idx="3055">
                  <c:v>23.79873190057862</c:v>
                </c:pt>
                <c:pt idx="3056">
                  <c:v>23.81713377013338</c:v>
                </c:pt>
                <c:pt idx="3057">
                  <c:v>23.83554801060662</c:v>
                </c:pt>
                <c:pt idx="3058">
                  <c:v>23.85397463031481</c:v>
                </c:pt>
                <c:pt idx="3059">
                  <c:v>23.8724136375801</c:v>
                </c:pt>
                <c:pt idx="3060">
                  <c:v>23.8908650407302</c:v>
                </c:pt>
                <c:pt idx="3061">
                  <c:v>23.90932884809839</c:v>
                </c:pt>
                <c:pt idx="3062">
                  <c:v>23.92780506802363</c:v>
                </c:pt>
                <c:pt idx="3063">
                  <c:v>23.9462937088504</c:v>
                </c:pt>
                <c:pt idx="3064">
                  <c:v>23.96479477892882</c:v>
                </c:pt>
                <c:pt idx="3065">
                  <c:v>23.9833082866147</c:v>
                </c:pt>
                <c:pt idx="3066">
                  <c:v>24.00183424026934</c:v>
                </c:pt>
                <c:pt idx="3067">
                  <c:v>24.02037264825971</c:v>
                </c:pt>
                <c:pt idx="3068">
                  <c:v>24.03892351895846</c:v>
                </c:pt>
                <c:pt idx="3069">
                  <c:v>24.05748686074376</c:v>
                </c:pt>
                <c:pt idx="3070">
                  <c:v>24.07606268199954</c:v>
                </c:pt>
                <c:pt idx="3071">
                  <c:v>24.09465099111527</c:v>
                </c:pt>
                <c:pt idx="3072">
                  <c:v>24.1132517964861</c:v>
                </c:pt>
                <c:pt idx="3073">
                  <c:v>24.1318651065128</c:v>
                </c:pt>
                <c:pt idx="3074">
                  <c:v>24.15049092960182</c:v>
                </c:pt>
                <c:pt idx="3075">
                  <c:v>24.16912927416514</c:v>
                </c:pt>
                <c:pt idx="3076">
                  <c:v>24.18778014862078</c:v>
                </c:pt>
                <c:pt idx="3077">
                  <c:v>24.20644356139178</c:v>
                </c:pt>
                <c:pt idx="3078">
                  <c:v>24.22511952090752</c:v>
                </c:pt>
                <c:pt idx="3079">
                  <c:v>24.24380803560256</c:v>
                </c:pt>
                <c:pt idx="3080">
                  <c:v>24.26250911391719</c:v>
                </c:pt>
                <c:pt idx="3081">
                  <c:v>24.28122276429779</c:v>
                </c:pt>
                <c:pt idx="3082">
                  <c:v>24.29994899519585</c:v>
                </c:pt>
                <c:pt idx="3083">
                  <c:v>24.31868781506889</c:v>
                </c:pt>
                <c:pt idx="3084">
                  <c:v>24.33743923238001</c:v>
                </c:pt>
                <c:pt idx="3085">
                  <c:v>24.35620325559805</c:v>
                </c:pt>
                <c:pt idx="3086">
                  <c:v>24.37497989319748</c:v>
                </c:pt>
                <c:pt idx="3087">
                  <c:v>24.3937691536585</c:v>
                </c:pt>
                <c:pt idx="3088">
                  <c:v>24.41257104546701</c:v>
                </c:pt>
                <c:pt idx="3089">
                  <c:v>24.43138557711463</c:v>
                </c:pt>
                <c:pt idx="3090">
                  <c:v>24.45021275709865</c:v>
                </c:pt>
                <c:pt idx="3091">
                  <c:v>24.46905259392208</c:v>
                </c:pt>
                <c:pt idx="3092">
                  <c:v>24.48790509609374</c:v>
                </c:pt>
                <c:pt idx="3093">
                  <c:v>24.50677027212791</c:v>
                </c:pt>
                <c:pt idx="3094">
                  <c:v>24.52564813054508</c:v>
                </c:pt>
                <c:pt idx="3095">
                  <c:v>24.54453867987089</c:v>
                </c:pt>
                <c:pt idx="3096">
                  <c:v>24.56344192863708</c:v>
                </c:pt>
                <c:pt idx="3097">
                  <c:v>24.58235788538098</c:v>
                </c:pt>
                <c:pt idx="3098">
                  <c:v>24.60128655864583</c:v>
                </c:pt>
                <c:pt idx="3099">
                  <c:v>24.62022795698038</c:v>
                </c:pt>
                <c:pt idx="3100">
                  <c:v>24.63918208893925</c:v>
                </c:pt>
                <c:pt idx="3101">
                  <c:v>24.65814896308285</c:v>
                </c:pt>
                <c:pt idx="3102">
                  <c:v>24.67712858797725</c:v>
                </c:pt>
                <c:pt idx="3103">
                  <c:v>24.69612097219436</c:v>
                </c:pt>
                <c:pt idx="3104">
                  <c:v>24.71512612431179</c:v>
                </c:pt>
                <c:pt idx="3105">
                  <c:v>24.73414405291296</c:v>
                </c:pt>
                <c:pt idx="3106">
                  <c:v>24.75317476658703</c:v>
                </c:pt>
                <c:pt idx="3107">
                  <c:v>24.77221827392884</c:v>
                </c:pt>
                <c:pt idx="3108">
                  <c:v>24.79127458353941</c:v>
                </c:pt>
                <c:pt idx="3109">
                  <c:v>24.81034370402498</c:v>
                </c:pt>
                <c:pt idx="3110">
                  <c:v>24.82942564399793</c:v>
                </c:pt>
                <c:pt idx="3111">
                  <c:v>24.84852041207633</c:v>
                </c:pt>
                <c:pt idx="3112">
                  <c:v>24.86762801688407</c:v>
                </c:pt>
                <c:pt idx="3113">
                  <c:v>24.88674846705081</c:v>
                </c:pt>
                <c:pt idx="3114">
                  <c:v>24.90588177121204</c:v>
                </c:pt>
                <c:pt idx="3115">
                  <c:v>24.92502793800902</c:v>
                </c:pt>
                <c:pt idx="3116">
                  <c:v>24.94418697608887</c:v>
                </c:pt>
                <c:pt idx="3117">
                  <c:v>24.96335889410448</c:v>
                </c:pt>
                <c:pt idx="3118">
                  <c:v>24.98254370071452</c:v>
                </c:pt>
                <c:pt idx="3119">
                  <c:v>25.00174140458365</c:v>
                </c:pt>
                <c:pt idx="3120">
                  <c:v>25.02095201438213</c:v>
                </c:pt>
                <c:pt idx="3121">
                  <c:v>25.04017553878618</c:v>
                </c:pt>
                <c:pt idx="3122">
                  <c:v>25.05941198647783</c:v>
                </c:pt>
                <c:pt idx="3123">
                  <c:v>25.07866136614497</c:v>
                </c:pt>
                <c:pt idx="3124">
                  <c:v>25.09792368648126</c:v>
                </c:pt>
                <c:pt idx="3125">
                  <c:v>25.1171989561863</c:v>
                </c:pt>
                <c:pt idx="3126">
                  <c:v>25.13648718396542</c:v>
                </c:pt>
                <c:pt idx="3127">
                  <c:v>25.15578837852992</c:v>
                </c:pt>
                <c:pt idx="3128">
                  <c:v>25.17510254859693</c:v>
                </c:pt>
                <c:pt idx="3129">
                  <c:v>25.19442970288934</c:v>
                </c:pt>
                <c:pt idx="3130">
                  <c:v>25.21376985013605</c:v>
                </c:pt>
                <c:pt idx="3131">
                  <c:v>25.2331229990717</c:v>
                </c:pt>
                <c:pt idx="3132">
                  <c:v>25.25248915843692</c:v>
                </c:pt>
                <c:pt idx="3133">
                  <c:v>25.2718683369781</c:v>
                </c:pt>
                <c:pt idx="3134">
                  <c:v>25.29126054344761</c:v>
                </c:pt>
                <c:pt idx="3135">
                  <c:v>25.31066578660362</c:v>
                </c:pt>
                <c:pt idx="3136">
                  <c:v>25.33008407521027</c:v>
                </c:pt>
                <c:pt idx="3137">
                  <c:v>25.34951541803753</c:v>
                </c:pt>
                <c:pt idx="3138">
                  <c:v>25.36895982386125</c:v>
                </c:pt>
                <c:pt idx="3139">
                  <c:v>25.3884173014632</c:v>
                </c:pt>
                <c:pt idx="3140">
                  <c:v>25.40788785963128</c:v>
                </c:pt>
                <c:pt idx="3141">
                  <c:v>25.42737150715884</c:v>
                </c:pt>
                <c:pt idx="3142">
                  <c:v>25.44686825284547</c:v>
                </c:pt>
                <c:pt idx="3143">
                  <c:v>25.4663781054966</c:v>
                </c:pt>
                <c:pt idx="3144">
                  <c:v>25.48590107392348</c:v>
                </c:pt>
                <c:pt idx="3145">
                  <c:v>25.50543716694364</c:v>
                </c:pt>
                <c:pt idx="3146">
                  <c:v>25.52498639338</c:v>
                </c:pt>
                <c:pt idx="3147">
                  <c:v>25.54454876206181</c:v>
                </c:pt>
                <c:pt idx="3148">
                  <c:v>25.56412428182411</c:v>
                </c:pt>
                <c:pt idx="3149">
                  <c:v>25.5837129615078</c:v>
                </c:pt>
                <c:pt idx="3150">
                  <c:v>25.6033148099601</c:v>
                </c:pt>
                <c:pt idx="3151">
                  <c:v>25.62292983603362</c:v>
                </c:pt>
                <c:pt idx="3152">
                  <c:v>25.64255804858734</c:v>
                </c:pt>
                <c:pt idx="3153">
                  <c:v>25.66219945648601</c:v>
                </c:pt>
                <c:pt idx="3154">
                  <c:v>25.68185406860042</c:v>
                </c:pt>
                <c:pt idx="3155">
                  <c:v>25.70152189380725</c:v>
                </c:pt>
                <c:pt idx="3156">
                  <c:v>25.72120294098922</c:v>
                </c:pt>
                <c:pt idx="3157">
                  <c:v>25.74089721903501</c:v>
                </c:pt>
                <c:pt idx="3158">
                  <c:v>25.76060473683922</c:v>
                </c:pt>
                <c:pt idx="3159">
                  <c:v>25.7803255033025</c:v>
                </c:pt>
                <c:pt idx="3160">
                  <c:v>25.8000595273314</c:v>
                </c:pt>
                <c:pt idx="3161">
                  <c:v>25.81980681783856</c:v>
                </c:pt>
                <c:pt idx="3162">
                  <c:v>25.83956738374252</c:v>
                </c:pt>
                <c:pt idx="3163">
                  <c:v>25.85934123396778</c:v>
                </c:pt>
                <c:pt idx="3164">
                  <c:v>25.87912837744517</c:v>
                </c:pt>
                <c:pt idx="3165">
                  <c:v>25.89892882311103</c:v>
                </c:pt>
                <c:pt idx="3166">
                  <c:v>25.91874257990792</c:v>
                </c:pt>
                <c:pt idx="3167">
                  <c:v>25.93856965678471</c:v>
                </c:pt>
                <c:pt idx="3168">
                  <c:v>25.95841006269576</c:v>
                </c:pt>
                <c:pt idx="3169">
                  <c:v>25.97826380660176</c:v>
                </c:pt>
                <c:pt idx="3170">
                  <c:v>25.9981308974693</c:v>
                </c:pt>
                <c:pt idx="3171">
                  <c:v>26.01801134427133</c:v>
                </c:pt>
                <c:pt idx="3172">
                  <c:v>26.03790515598631</c:v>
                </c:pt>
                <c:pt idx="3173">
                  <c:v>26.05781234159905</c:v>
                </c:pt>
                <c:pt idx="3174">
                  <c:v>26.07773291010038</c:v>
                </c:pt>
                <c:pt idx="3175">
                  <c:v>26.0976668704871</c:v>
                </c:pt>
                <c:pt idx="3176">
                  <c:v>26.11761423176213</c:v>
                </c:pt>
                <c:pt idx="3177">
                  <c:v>26.1375750029344</c:v>
                </c:pt>
                <c:pt idx="3178">
                  <c:v>26.1575491930189</c:v>
                </c:pt>
                <c:pt idx="3179">
                  <c:v>26.17753681103665</c:v>
                </c:pt>
                <c:pt idx="3180">
                  <c:v>26.19753786601482</c:v>
                </c:pt>
                <c:pt idx="3181">
                  <c:v>26.2175523669866</c:v>
                </c:pt>
                <c:pt idx="3182">
                  <c:v>26.23758032299119</c:v>
                </c:pt>
                <c:pt idx="3183">
                  <c:v>26.25762174307398</c:v>
                </c:pt>
                <c:pt idx="3184">
                  <c:v>26.27767663628636</c:v>
                </c:pt>
                <c:pt idx="3185">
                  <c:v>26.29774501168587</c:v>
                </c:pt>
                <c:pt idx="3186">
                  <c:v>26.31782687833607</c:v>
                </c:pt>
                <c:pt idx="3187">
                  <c:v>26.33792224530666</c:v>
                </c:pt>
                <c:pt idx="3188">
                  <c:v>26.35803112167342</c:v>
                </c:pt>
                <c:pt idx="3189">
                  <c:v>26.37815351651821</c:v>
                </c:pt>
                <c:pt idx="3190">
                  <c:v>26.39828943892902</c:v>
                </c:pt>
                <c:pt idx="3191">
                  <c:v>26.41843889800002</c:v>
                </c:pt>
                <c:pt idx="3192">
                  <c:v>26.43860190283132</c:v>
                </c:pt>
                <c:pt idx="3193">
                  <c:v>26.45877846252935</c:v>
                </c:pt>
                <c:pt idx="3194">
                  <c:v>26.4789685862065</c:v>
                </c:pt>
                <c:pt idx="3195">
                  <c:v>26.49917228298124</c:v>
                </c:pt>
                <c:pt idx="3196">
                  <c:v>26.51938956197861</c:v>
                </c:pt>
                <c:pt idx="3197">
                  <c:v>26.53962043232911</c:v>
                </c:pt>
                <c:pt idx="3198">
                  <c:v>26.55986490316988</c:v>
                </c:pt>
                <c:pt idx="3199">
                  <c:v>26.58012298364401</c:v>
                </c:pt>
                <c:pt idx="3200">
                  <c:v>26.60039468290077</c:v>
                </c:pt>
                <c:pt idx="3201">
                  <c:v>26.6206800100956</c:v>
                </c:pt>
                <c:pt idx="3202">
                  <c:v>26.64097897439002</c:v>
                </c:pt>
                <c:pt idx="3203">
                  <c:v>26.66129158495182</c:v>
                </c:pt>
                <c:pt idx="3204">
                  <c:v>26.68161785095488</c:v>
                </c:pt>
                <c:pt idx="3205">
                  <c:v>26.70195778157927</c:v>
                </c:pt>
                <c:pt idx="3206">
                  <c:v>26.7223113860112</c:v>
                </c:pt>
                <c:pt idx="3207">
                  <c:v>26.74267867344312</c:v>
                </c:pt>
                <c:pt idx="3208">
                  <c:v>26.76305965307359</c:v>
                </c:pt>
                <c:pt idx="3209">
                  <c:v>26.78345433410741</c:v>
                </c:pt>
                <c:pt idx="3210">
                  <c:v>26.80386272575554</c:v>
                </c:pt>
                <c:pt idx="3211">
                  <c:v>26.82428483723509</c:v>
                </c:pt>
                <c:pt idx="3212">
                  <c:v>26.84472067776948</c:v>
                </c:pt>
                <c:pt idx="3213">
                  <c:v>26.86517025658821</c:v>
                </c:pt>
                <c:pt idx="3214">
                  <c:v>26.88563358292698</c:v>
                </c:pt>
                <c:pt idx="3215">
                  <c:v>26.90611066602801</c:v>
                </c:pt>
                <c:pt idx="3216">
                  <c:v>26.92660151513918</c:v>
                </c:pt>
                <c:pt idx="3217">
                  <c:v>26.94710613951506</c:v>
                </c:pt>
                <c:pt idx="3218">
                  <c:v>26.9676245484162</c:v>
                </c:pt>
                <c:pt idx="3219">
                  <c:v>26.98815675110946</c:v>
                </c:pt>
                <c:pt idx="3220">
                  <c:v>27.00870275686788</c:v>
                </c:pt>
                <c:pt idx="3221">
                  <c:v>27.02926257497082</c:v>
                </c:pt>
                <c:pt idx="3222">
                  <c:v>27.04983621470382</c:v>
                </c:pt>
                <c:pt idx="3223">
                  <c:v>27.07042368535866</c:v>
                </c:pt>
                <c:pt idx="3224">
                  <c:v>27.09102499623333</c:v>
                </c:pt>
                <c:pt idx="3225">
                  <c:v>27.11164015663218</c:v>
                </c:pt>
                <c:pt idx="3226">
                  <c:v>27.13226917586569</c:v>
                </c:pt>
                <c:pt idx="3227">
                  <c:v>27.15291206325071</c:v>
                </c:pt>
                <c:pt idx="3228">
                  <c:v>27.17356882811026</c:v>
                </c:pt>
                <c:pt idx="3229">
                  <c:v>27.19423947977369</c:v>
                </c:pt>
                <c:pt idx="3230">
                  <c:v>27.21492402757662</c:v>
                </c:pt>
                <c:pt idx="3231">
                  <c:v>27.23562248086088</c:v>
                </c:pt>
                <c:pt idx="3232">
                  <c:v>27.25633484897468</c:v>
                </c:pt>
                <c:pt idx="3233">
                  <c:v>27.27706114127243</c:v>
                </c:pt>
                <c:pt idx="3234">
                  <c:v>27.29780136711487</c:v>
                </c:pt>
                <c:pt idx="3235">
                  <c:v>27.318555535869</c:v>
                </c:pt>
                <c:pt idx="3236">
                  <c:v>27.33932365690819</c:v>
                </c:pt>
                <c:pt idx="3237">
                  <c:v>27.36010573961202</c:v>
                </c:pt>
                <c:pt idx="3238">
                  <c:v>27.38090179336644</c:v>
                </c:pt>
                <c:pt idx="3239">
                  <c:v>27.40171182756366</c:v>
                </c:pt>
                <c:pt idx="3240">
                  <c:v>27.42253585160227</c:v>
                </c:pt>
                <c:pt idx="3241">
                  <c:v>27.44337387488708</c:v>
                </c:pt>
                <c:pt idx="3242">
                  <c:v>27.46422590682938</c:v>
                </c:pt>
                <c:pt idx="3243">
                  <c:v>27.48509195684663</c:v>
                </c:pt>
                <c:pt idx="3244">
                  <c:v>27.50597203436265</c:v>
                </c:pt>
                <c:pt idx="3245">
                  <c:v>27.52686614880768</c:v>
                </c:pt>
                <c:pt idx="3246">
                  <c:v>27.5477743096182</c:v>
                </c:pt>
                <c:pt idx="3247">
                  <c:v>27.56869652623712</c:v>
                </c:pt>
                <c:pt idx="3248">
                  <c:v>27.58963280811353</c:v>
                </c:pt>
                <c:pt idx="3249">
                  <c:v>27.6105831647033</c:v>
                </c:pt>
                <c:pt idx="3250">
                  <c:v>27.63154760546809</c:v>
                </c:pt>
                <c:pt idx="3251">
                  <c:v>27.65252613987623</c:v>
                </c:pt>
                <c:pt idx="3252">
                  <c:v>27.67351877740242</c:v>
                </c:pt>
                <c:pt idx="3253">
                  <c:v>27.69452552752766</c:v>
                </c:pt>
                <c:pt idx="3254">
                  <c:v>27.71554639973926</c:v>
                </c:pt>
                <c:pt idx="3255">
                  <c:v>27.73658140353126</c:v>
                </c:pt>
                <c:pt idx="3256">
                  <c:v>27.75763054840355</c:v>
                </c:pt>
                <c:pt idx="3257">
                  <c:v>27.77869384386277</c:v>
                </c:pt>
                <c:pt idx="3258">
                  <c:v>27.79977129942182</c:v>
                </c:pt>
                <c:pt idx="3259">
                  <c:v>27.8208629246001</c:v>
                </c:pt>
                <c:pt idx="3260">
                  <c:v>27.84196872892326</c:v>
                </c:pt>
                <c:pt idx="3261">
                  <c:v>27.86308872192348</c:v>
                </c:pt>
                <c:pt idx="3262">
                  <c:v>27.88422291313922</c:v>
                </c:pt>
                <c:pt idx="3263">
                  <c:v>27.90537131211559</c:v>
                </c:pt>
                <c:pt idx="3264">
                  <c:v>27.92653392840381</c:v>
                </c:pt>
                <c:pt idx="3265">
                  <c:v>27.94771077156165</c:v>
                </c:pt>
                <c:pt idx="3266">
                  <c:v>27.96890185115356</c:v>
                </c:pt>
                <c:pt idx="3267">
                  <c:v>27.99010717674996</c:v>
                </c:pt>
                <c:pt idx="3268">
                  <c:v>28.01132675792797</c:v>
                </c:pt>
                <c:pt idx="3269">
                  <c:v>28.03256060427115</c:v>
                </c:pt>
                <c:pt idx="3270">
                  <c:v>28.05380872536944</c:v>
                </c:pt>
                <c:pt idx="3271">
                  <c:v>28.07507113081924</c:v>
                </c:pt>
                <c:pt idx="3272">
                  <c:v>28.09634783022342</c:v>
                </c:pt>
                <c:pt idx="3273">
                  <c:v>28.11763883319129</c:v>
                </c:pt>
                <c:pt idx="3274">
                  <c:v>28.13894414933863</c:v>
                </c:pt>
                <c:pt idx="3275">
                  <c:v>28.16026378828766</c:v>
                </c:pt>
                <c:pt idx="3276">
                  <c:v>28.18159775966712</c:v>
                </c:pt>
                <c:pt idx="3277">
                  <c:v>28.20294607311216</c:v>
                </c:pt>
                <c:pt idx="3278">
                  <c:v>28.22430873826445</c:v>
                </c:pt>
                <c:pt idx="3279">
                  <c:v>28.24568576477212</c:v>
                </c:pt>
                <c:pt idx="3280">
                  <c:v>28.26707716228982</c:v>
                </c:pt>
                <c:pt idx="3281">
                  <c:v>28.28848294047862</c:v>
                </c:pt>
                <c:pt idx="3282">
                  <c:v>28.3099031090062</c:v>
                </c:pt>
                <c:pt idx="3283">
                  <c:v>28.3313376775466</c:v>
                </c:pt>
                <c:pt idx="3284">
                  <c:v>28.35278665578047</c:v>
                </c:pt>
                <c:pt idx="3285">
                  <c:v>28.37425005339493</c:v>
                </c:pt>
                <c:pt idx="3286">
                  <c:v>28.39572788008358</c:v>
                </c:pt>
                <c:pt idx="3287">
                  <c:v>28.41722014554663</c:v>
                </c:pt>
                <c:pt idx="3288">
                  <c:v>28.43872685949069</c:v>
                </c:pt>
                <c:pt idx="3289">
                  <c:v>28.46024803162893</c:v>
                </c:pt>
                <c:pt idx="3290">
                  <c:v>28.48178367168119</c:v>
                </c:pt>
                <c:pt idx="3291">
                  <c:v>28.50333378937378</c:v>
                </c:pt>
                <c:pt idx="3292">
                  <c:v>28.52489839443932</c:v>
                </c:pt>
                <c:pt idx="3293">
                  <c:v>28.54647749661719</c:v>
                </c:pt>
                <c:pt idx="3294">
                  <c:v>28.56807110565334</c:v>
                </c:pt>
                <c:pt idx="3295">
                  <c:v>28.58967923130008</c:v>
                </c:pt>
                <c:pt idx="3296">
                  <c:v>28.61130188331672</c:v>
                </c:pt>
                <c:pt idx="3297">
                  <c:v>28.63293907146849</c:v>
                </c:pt>
                <c:pt idx="3298">
                  <c:v>28.65459080552766</c:v>
                </c:pt>
                <c:pt idx="3299">
                  <c:v>28.6762570952729</c:v>
                </c:pt>
                <c:pt idx="3300">
                  <c:v>28.69793795048947</c:v>
                </c:pt>
                <c:pt idx="3301">
                  <c:v>28.71963338096912</c:v>
                </c:pt>
                <c:pt idx="3302">
                  <c:v>28.74134339651058</c:v>
                </c:pt>
                <c:pt idx="3303">
                  <c:v>28.76306800691858</c:v>
                </c:pt>
                <c:pt idx="3304">
                  <c:v>28.7848072220048</c:v>
                </c:pt>
                <c:pt idx="3305">
                  <c:v>28.80656105158745</c:v>
                </c:pt>
                <c:pt idx="3306">
                  <c:v>28.82832950549128</c:v>
                </c:pt>
                <c:pt idx="3307">
                  <c:v>28.85011259354788</c:v>
                </c:pt>
                <c:pt idx="3308">
                  <c:v>28.87191032559508</c:v>
                </c:pt>
                <c:pt idx="3309">
                  <c:v>28.89372271147758</c:v>
                </c:pt>
                <c:pt idx="3310">
                  <c:v>28.9155497610466</c:v>
                </c:pt>
                <c:pt idx="3311">
                  <c:v>28.93739148416006</c:v>
                </c:pt>
                <c:pt idx="3312">
                  <c:v>28.95924789068243</c:v>
                </c:pt>
                <c:pt idx="3313">
                  <c:v>28.98111899048483</c:v>
                </c:pt>
                <c:pt idx="3314">
                  <c:v>29.00300479344505</c:v>
                </c:pt>
                <c:pt idx="3315">
                  <c:v>29.02490530944748</c:v>
                </c:pt>
                <c:pt idx="3316">
                  <c:v>29.04682054838318</c:v>
                </c:pt>
                <c:pt idx="3317">
                  <c:v>29.06875052014982</c:v>
                </c:pt>
                <c:pt idx="3318">
                  <c:v>29.09069523465185</c:v>
                </c:pt>
                <c:pt idx="3319">
                  <c:v>29.1126547018002</c:v>
                </c:pt>
                <c:pt idx="3320">
                  <c:v>29.13462893151255</c:v>
                </c:pt>
                <c:pt idx="3321">
                  <c:v>29.15661793371324</c:v>
                </c:pt>
                <c:pt idx="3322">
                  <c:v>29.17862171833334</c:v>
                </c:pt>
                <c:pt idx="3323">
                  <c:v>29.20064029531049</c:v>
                </c:pt>
                <c:pt idx="3324">
                  <c:v>29.22267367458898</c:v>
                </c:pt>
                <c:pt idx="3325">
                  <c:v>29.24472186612012</c:v>
                </c:pt>
                <c:pt idx="3326">
                  <c:v>29.26678487986148</c:v>
                </c:pt>
                <c:pt idx="3327">
                  <c:v>29.28886272577749</c:v>
                </c:pt>
                <c:pt idx="3328">
                  <c:v>29.31095541383932</c:v>
                </c:pt>
                <c:pt idx="3329">
                  <c:v>29.33306295402481</c:v>
                </c:pt>
                <c:pt idx="3330">
                  <c:v>29.35518535631853</c:v>
                </c:pt>
                <c:pt idx="3331">
                  <c:v>29.37732263071172</c:v>
                </c:pt>
                <c:pt idx="3332">
                  <c:v>29.39947478720241</c:v>
                </c:pt>
                <c:pt idx="3333">
                  <c:v>29.42164183579514</c:v>
                </c:pt>
                <c:pt idx="3334">
                  <c:v>29.44382378650166</c:v>
                </c:pt>
                <c:pt idx="3335">
                  <c:v>29.46602064933978</c:v>
                </c:pt>
                <c:pt idx="3336">
                  <c:v>29.48823243433456</c:v>
                </c:pt>
                <c:pt idx="3337">
                  <c:v>29.51045915151773</c:v>
                </c:pt>
                <c:pt idx="3338">
                  <c:v>29.53270081092747</c:v>
                </c:pt>
                <c:pt idx="3339">
                  <c:v>29.554957422609</c:v>
                </c:pt>
                <c:pt idx="3340">
                  <c:v>29.57722899661417</c:v>
                </c:pt>
                <c:pt idx="3341">
                  <c:v>29.5995155430016</c:v>
                </c:pt>
                <c:pt idx="3342">
                  <c:v>29.62181707183675</c:v>
                </c:pt>
                <c:pt idx="3343">
                  <c:v>29.64413359319174</c:v>
                </c:pt>
                <c:pt idx="3344">
                  <c:v>29.6664651171455</c:v>
                </c:pt>
                <c:pt idx="3345">
                  <c:v>29.68881165378376</c:v>
                </c:pt>
                <c:pt idx="3346">
                  <c:v>29.711173213199</c:v>
                </c:pt>
                <c:pt idx="3347">
                  <c:v>29.7335498054905</c:v>
                </c:pt>
                <c:pt idx="3348">
                  <c:v>29.75594144076432</c:v>
                </c:pt>
                <c:pt idx="3349">
                  <c:v>29.77834812913332</c:v>
                </c:pt>
                <c:pt idx="3350">
                  <c:v>29.80076988071716</c:v>
                </c:pt>
                <c:pt idx="3351">
                  <c:v>29.82320670564232</c:v>
                </c:pt>
                <c:pt idx="3352">
                  <c:v>29.84565861404202</c:v>
                </c:pt>
                <c:pt idx="3353">
                  <c:v>29.86812561605638</c:v>
                </c:pt>
                <c:pt idx="3354">
                  <c:v>29.89060772183229</c:v>
                </c:pt>
                <c:pt idx="3355">
                  <c:v>29.91310494152345</c:v>
                </c:pt>
                <c:pt idx="3356">
                  <c:v>29.93561728529043</c:v>
                </c:pt>
                <c:pt idx="3357">
                  <c:v>29.95814476330058</c:v>
                </c:pt>
                <c:pt idx="3358">
                  <c:v>29.98068738572804</c:v>
                </c:pt>
                <c:pt idx="3359">
                  <c:v>30.00324516275412</c:v>
                </c:pt>
                <c:pt idx="3360">
                  <c:v>30.02581810456645</c:v>
                </c:pt>
                <c:pt idx="3361">
                  <c:v>30.04840622135982</c:v>
                </c:pt>
                <c:pt idx="3362">
                  <c:v>30.07100952333592</c:v>
                </c:pt>
                <c:pt idx="3363">
                  <c:v>30.09362802070316</c:v>
                </c:pt>
                <c:pt idx="3364">
                  <c:v>30.11626172367683</c:v>
                </c:pt>
                <c:pt idx="3365">
                  <c:v>30.13891064247913</c:v>
                </c:pt>
                <c:pt idx="3366">
                  <c:v>30.16157478733912</c:v>
                </c:pt>
                <c:pt idx="3367">
                  <c:v>30.18425416849275</c:v>
                </c:pt>
                <c:pt idx="3368">
                  <c:v>30.2069487961828</c:v>
                </c:pt>
                <c:pt idx="3369">
                  <c:v>30.229658680659</c:v>
                </c:pt>
                <c:pt idx="3370">
                  <c:v>30.25238383217784</c:v>
                </c:pt>
                <c:pt idx="3371">
                  <c:v>30.27512426100308</c:v>
                </c:pt>
                <c:pt idx="3372">
                  <c:v>30.29787997740484</c:v>
                </c:pt>
                <c:pt idx="3373">
                  <c:v>30.3206509916605</c:v>
                </c:pt>
                <c:pt idx="3374">
                  <c:v>30.34343731405426</c:v>
                </c:pt>
                <c:pt idx="3375">
                  <c:v>30.36623895487721</c:v>
                </c:pt>
                <c:pt idx="3376">
                  <c:v>30.38905592442742</c:v>
                </c:pt>
                <c:pt idx="3377">
                  <c:v>30.41188823300982</c:v>
                </c:pt>
                <c:pt idx="3378">
                  <c:v>30.4347358909363</c:v>
                </c:pt>
                <c:pt idx="3379">
                  <c:v>30.45759890852566</c:v>
                </c:pt>
                <c:pt idx="3380">
                  <c:v>30.48047729610368</c:v>
                </c:pt>
                <c:pt idx="3381">
                  <c:v>30.50337106400304</c:v>
                </c:pt>
                <c:pt idx="3382">
                  <c:v>30.52628022256338</c:v>
                </c:pt>
                <c:pt idx="3383">
                  <c:v>30.54920478213128</c:v>
                </c:pt>
                <c:pt idx="3384">
                  <c:v>30.57214475306031</c:v>
                </c:pt>
                <c:pt idx="3385">
                  <c:v>30.59510014571096</c:v>
                </c:pt>
                <c:pt idx="3386">
                  <c:v>30.6180709704507</c:v>
                </c:pt>
                <c:pt idx="3387">
                  <c:v>30.64105723765397</c:v>
                </c:pt>
                <c:pt idx="3388">
                  <c:v>30.6640589577022</c:v>
                </c:pt>
                <c:pt idx="3389">
                  <c:v>30.68707614098377</c:v>
                </c:pt>
                <c:pt idx="3390">
                  <c:v>30.71010879789405</c:v>
                </c:pt>
                <c:pt idx="3391">
                  <c:v>30.73315693883545</c:v>
                </c:pt>
                <c:pt idx="3392">
                  <c:v>30.75622057421726</c:v>
                </c:pt>
                <c:pt idx="3393">
                  <c:v>30.77929971445592</c:v>
                </c:pt>
                <c:pt idx="3394">
                  <c:v>30.80239436997473</c:v>
                </c:pt>
                <c:pt idx="3395">
                  <c:v>30.82550455120409</c:v>
                </c:pt>
                <c:pt idx="3396">
                  <c:v>30.84863026858127</c:v>
                </c:pt>
                <c:pt idx="3397">
                  <c:v>30.87177153255093</c:v>
                </c:pt>
                <c:pt idx="3398">
                  <c:v>30.89492835356426</c:v>
                </c:pt>
                <c:pt idx="3399">
                  <c:v>30.91810074207973</c:v>
                </c:pt>
                <c:pt idx="3400">
                  <c:v>30.94128870856288</c:v>
                </c:pt>
                <c:pt idx="3401">
                  <c:v>30.96449226348616</c:v>
                </c:pt>
                <c:pt idx="3402">
                  <c:v>30.98771141732917</c:v>
                </c:pt>
                <c:pt idx="3403">
                  <c:v>31.01094618057849</c:v>
                </c:pt>
                <c:pt idx="3404">
                  <c:v>31.03419656372774</c:v>
                </c:pt>
                <c:pt idx="3405">
                  <c:v>31.05746257727767</c:v>
                </c:pt>
                <c:pt idx="3406">
                  <c:v>31.0807442317359</c:v>
                </c:pt>
                <c:pt idx="3407">
                  <c:v>31.10404153761755</c:v>
                </c:pt>
                <c:pt idx="3408">
                  <c:v>31.12735450544422</c:v>
                </c:pt>
                <c:pt idx="3409">
                  <c:v>31.150683145745</c:v>
                </c:pt>
                <c:pt idx="3410">
                  <c:v>31.1740274690559</c:v>
                </c:pt>
                <c:pt idx="3411">
                  <c:v>31.19738748592007</c:v>
                </c:pt>
                <c:pt idx="3412">
                  <c:v>31.2207632068877</c:v>
                </c:pt>
                <c:pt idx="3413">
                  <c:v>31.24415464251613</c:v>
                </c:pt>
                <c:pt idx="3414">
                  <c:v>31.26756180336972</c:v>
                </c:pt>
                <c:pt idx="3415">
                  <c:v>31.29098470002004</c:v>
                </c:pt>
                <c:pt idx="3416">
                  <c:v>31.31442334304564</c:v>
                </c:pt>
                <c:pt idx="3417">
                  <c:v>31.33787774303227</c:v>
                </c:pt>
                <c:pt idx="3418">
                  <c:v>31.36134791057277</c:v>
                </c:pt>
                <c:pt idx="3419">
                  <c:v>31.38483385626711</c:v>
                </c:pt>
                <c:pt idx="3420">
                  <c:v>31.40833559072228</c:v>
                </c:pt>
                <c:pt idx="3421">
                  <c:v>31.43185312455277</c:v>
                </c:pt>
                <c:pt idx="3422">
                  <c:v>31.45538646837966</c:v>
                </c:pt>
                <c:pt idx="3423">
                  <c:v>31.47893563283153</c:v>
                </c:pt>
                <c:pt idx="3424">
                  <c:v>31.50250062854405</c:v>
                </c:pt>
                <c:pt idx="3425">
                  <c:v>31.52608146616</c:v>
                </c:pt>
                <c:pt idx="3426">
                  <c:v>31.54967815632927</c:v>
                </c:pt>
                <c:pt idx="3427">
                  <c:v>31.57329070970905</c:v>
                </c:pt>
                <c:pt idx="3428">
                  <c:v>31.59691913696354</c:v>
                </c:pt>
                <c:pt idx="3429">
                  <c:v>31.62056344876423</c:v>
                </c:pt>
                <c:pt idx="3430">
                  <c:v>31.64422365578968</c:v>
                </c:pt>
                <c:pt idx="3431">
                  <c:v>31.66789976872574</c:v>
                </c:pt>
                <c:pt idx="3432">
                  <c:v>31.69159179826532</c:v>
                </c:pt>
                <c:pt idx="3433">
                  <c:v>31.71529975510865</c:v>
                </c:pt>
                <c:pt idx="3434">
                  <c:v>31.73902364996302</c:v>
                </c:pt>
                <c:pt idx="3435">
                  <c:v>31.76276349354302</c:v>
                </c:pt>
                <c:pt idx="3436">
                  <c:v>31.78651929657036</c:v>
                </c:pt>
                <c:pt idx="3437">
                  <c:v>31.8102910697742</c:v>
                </c:pt>
                <c:pt idx="3438">
                  <c:v>31.83407882389048</c:v>
                </c:pt>
                <c:pt idx="3439">
                  <c:v>31.85788256966267</c:v>
                </c:pt>
                <c:pt idx="3440">
                  <c:v>31.88170231784142</c:v>
                </c:pt>
                <c:pt idx="3441">
                  <c:v>31.90553807918452</c:v>
                </c:pt>
                <c:pt idx="3442">
                  <c:v>31.92938986445714</c:v>
                </c:pt>
                <c:pt idx="3443">
                  <c:v>31.9532576844315</c:v>
                </c:pt>
                <c:pt idx="3444">
                  <c:v>31.97714154988721</c:v>
                </c:pt>
                <c:pt idx="3445">
                  <c:v>32.00104147161089</c:v>
                </c:pt>
                <c:pt idx="3446">
                  <c:v>32.02495746039701</c:v>
                </c:pt>
                <c:pt idx="3447">
                  <c:v>32.04888952704651</c:v>
                </c:pt>
                <c:pt idx="3448">
                  <c:v>32.07283768236825</c:v>
                </c:pt>
                <c:pt idx="3449">
                  <c:v>32.0968019371778</c:v>
                </c:pt>
                <c:pt idx="3450">
                  <c:v>32.12078230229836</c:v>
                </c:pt>
                <c:pt idx="3451">
                  <c:v>32.14477878856034</c:v>
                </c:pt>
                <c:pt idx="3452">
                  <c:v>32.16879140680137</c:v>
                </c:pt>
                <c:pt idx="3453">
                  <c:v>32.19282016786644</c:v>
                </c:pt>
                <c:pt idx="3454">
                  <c:v>32.2168650826078</c:v>
                </c:pt>
                <c:pt idx="3455">
                  <c:v>32.24092616188496</c:v>
                </c:pt>
                <c:pt idx="3456">
                  <c:v>32.26500341656478</c:v>
                </c:pt>
                <c:pt idx="3457">
                  <c:v>32.28909685752136</c:v>
                </c:pt>
                <c:pt idx="3458">
                  <c:v>32.31320649563604</c:v>
                </c:pt>
                <c:pt idx="3459">
                  <c:v>32.33733234179808</c:v>
                </c:pt>
                <c:pt idx="3460">
                  <c:v>32.36147440690304</c:v>
                </c:pt>
                <c:pt idx="3461">
                  <c:v>32.38563270185455</c:v>
                </c:pt>
                <c:pt idx="3462">
                  <c:v>32.40980723756329</c:v>
                </c:pt>
                <c:pt idx="3463">
                  <c:v>32.43399802494745</c:v>
                </c:pt>
                <c:pt idx="3464">
                  <c:v>32.45820507493234</c:v>
                </c:pt>
                <c:pt idx="3465">
                  <c:v>32.48242839845075</c:v>
                </c:pt>
                <c:pt idx="3466">
                  <c:v>32.50666800644282</c:v>
                </c:pt>
                <c:pt idx="3467">
                  <c:v>32.53092390985602</c:v>
                </c:pt>
                <c:pt idx="3468">
                  <c:v>32.55519611964512</c:v>
                </c:pt>
                <c:pt idx="3469">
                  <c:v>32.57948464677239</c:v>
                </c:pt>
                <c:pt idx="3470">
                  <c:v>32.60378950220728</c:v>
                </c:pt>
                <c:pt idx="3471">
                  <c:v>32.628110696927</c:v>
                </c:pt>
                <c:pt idx="3472">
                  <c:v>32.65244824191554</c:v>
                </c:pt>
                <c:pt idx="3473">
                  <c:v>32.67680214816476</c:v>
                </c:pt>
                <c:pt idx="3474">
                  <c:v>32.70117242667372</c:v>
                </c:pt>
                <c:pt idx="3475">
                  <c:v>32.72555908844891</c:v>
                </c:pt>
                <c:pt idx="3476">
                  <c:v>32.74996214450423</c:v>
                </c:pt>
                <c:pt idx="3477">
                  <c:v>32.7743816058609</c:v>
                </c:pt>
                <c:pt idx="3478">
                  <c:v>32.79881748354772</c:v>
                </c:pt>
                <c:pt idx="3479">
                  <c:v>32.8232697886007</c:v>
                </c:pt>
                <c:pt idx="3480">
                  <c:v>32.84773853206347</c:v>
                </c:pt>
                <c:pt idx="3481">
                  <c:v>32.87222372498691</c:v>
                </c:pt>
                <c:pt idx="3482">
                  <c:v>32.89672537842945</c:v>
                </c:pt>
                <c:pt idx="3483">
                  <c:v>32.92124350345684</c:v>
                </c:pt>
                <c:pt idx="3484">
                  <c:v>32.94577811114242</c:v>
                </c:pt>
                <c:pt idx="3485">
                  <c:v>32.97032921256685</c:v>
                </c:pt>
                <c:pt idx="3486">
                  <c:v>32.99489681881828</c:v>
                </c:pt>
                <c:pt idx="3487">
                  <c:v>33.01948094099232</c:v>
                </c:pt>
                <c:pt idx="3488">
                  <c:v>33.04408159019199</c:v>
                </c:pt>
                <c:pt idx="3489">
                  <c:v>33.06869877752797</c:v>
                </c:pt>
                <c:pt idx="3490">
                  <c:v>33.09333251411808</c:v>
                </c:pt>
                <c:pt idx="3491">
                  <c:v>33.11798281108787</c:v>
                </c:pt>
                <c:pt idx="3492">
                  <c:v>33.14264967957025</c:v>
                </c:pt>
                <c:pt idx="3493">
                  <c:v>33.1673331307058</c:v>
                </c:pt>
                <c:pt idx="3494">
                  <c:v>33.19203317564217</c:v>
                </c:pt>
                <c:pt idx="3495">
                  <c:v>33.21674982553503</c:v>
                </c:pt>
                <c:pt idx="3496">
                  <c:v>33.24148309154709</c:v>
                </c:pt>
                <c:pt idx="3497">
                  <c:v>33.2662329848491</c:v>
                </c:pt>
                <c:pt idx="3498">
                  <c:v>33.29099951661865</c:v>
                </c:pt>
                <c:pt idx="3499">
                  <c:v>33.31578269804132</c:v>
                </c:pt>
                <c:pt idx="3500">
                  <c:v>33.34058254031009</c:v>
                </c:pt>
                <c:pt idx="3501">
                  <c:v>33.36539905462546</c:v>
                </c:pt>
                <c:pt idx="3502">
                  <c:v>33.39023225219541</c:v>
                </c:pt>
                <c:pt idx="3503">
                  <c:v>33.4150821442355</c:v>
                </c:pt>
                <c:pt idx="3504">
                  <c:v>33.43994874196884</c:v>
                </c:pt>
                <c:pt idx="3505">
                  <c:v>33.46483205662604</c:v>
                </c:pt>
                <c:pt idx="3506">
                  <c:v>33.48973209944535</c:v>
                </c:pt>
                <c:pt idx="3507">
                  <c:v>33.51464888167233</c:v>
                </c:pt>
                <c:pt idx="3508">
                  <c:v>33.5395824145607</c:v>
                </c:pt>
                <c:pt idx="3509">
                  <c:v>33.56453270937095</c:v>
                </c:pt>
                <c:pt idx="3510">
                  <c:v>33.58949977737159</c:v>
                </c:pt>
                <c:pt idx="3511">
                  <c:v>33.61448362983872</c:v>
                </c:pt>
                <c:pt idx="3512">
                  <c:v>33.63948427805588</c:v>
                </c:pt>
                <c:pt idx="3513">
                  <c:v>33.66450173331427</c:v>
                </c:pt>
                <c:pt idx="3514">
                  <c:v>33.68953600691265</c:v>
                </c:pt>
                <c:pt idx="3515">
                  <c:v>33.71458711015742</c:v>
                </c:pt>
                <c:pt idx="3516">
                  <c:v>33.73965505436252</c:v>
                </c:pt>
                <c:pt idx="3517">
                  <c:v>33.76473985084955</c:v>
                </c:pt>
                <c:pt idx="3518">
                  <c:v>33.78984151094759</c:v>
                </c:pt>
                <c:pt idx="3519">
                  <c:v>33.81496004599356</c:v>
                </c:pt>
                <c:pt idx="3520">
                  <c:v>33.84009546733192</c:v>
                </c:pt>
                <c:pt idx="3521">
                  <c:v>33.86524778631473</c:v>
                </c:pt>
                <c:pt idx="3522">
                  <c:v>33.89041701430151</c:v>
                </c:pt>
                <c:pt idx="3523">
                  <c:v>33.91560316265964</c:v>
                </c:pt>
                <c:pt idx="3524">
                  <c:v>33.94080624276415</c:v>
                </c:pt>
                <c:pt idx="3525">
                  <c:v>33.96602626599747</c:v>
                </c:pt>
                <c:pt idx="3526">
                  <c:v>33.9912632437502</c:v>
                </c:pt>
                <c:pt idx="3527">
                  <c:v>34.01651718741994</c:v>
                </c:pt>
                <c:pt idx="3528">
                  <c:v>34.04178810841231</c:v>
                </c:pt>
                <c:pt idx="3529">
                  <c:v>34.0670760181408</c:v>
                </c:pt>
                <c:pt idx="3530">
                  <c:v>34.09238092802603</c:v>
                </c:pt>
                <c:pt idx="3531">
                  <c:v>34.11770284949676</c:v>
                </c:pt>
                <c:pt idx="3532">
                  <c:v>34.14304179398921</c:v>
                </c:pt>
                <c:pt idx="3533">
                  <c:v>34.16839777294737</c:v>
                </c:pt>
                <c:pt idx="3534">
                  <c:v>34.19377079782291</c:v>
                </c:pt>
                <c:pt idx="3535">
                  <c:v>34.21916088007518</c:v>
                </c:pt>
                <c:pt idx="3536">
                  <c:v>34.24456803117124</c:v>
                </c:pt>
                <c:pt idx="3537">
                  <c:v>34.2699922625859</c:v>
                </c:pt>
                <c:pt idx="3538">
                  <c:v>34.29543358580157</c:v>
                </c:pt>
                <c:pt idx="3539">
                  <c:v>34.32089201230851</c:v>
                </c:pt>
                <c:pt idx="3540">
                  <c:v>34.34636755360448</c:v>
                </c:pt>
                <c:pt idx="3541">
                  <c:v>34.37186022119555</c:v>
                </c:pt>
                <c:pt idx="3542">
                  <c:v>34.3973700265949</c:v>
                </c:pt>
                <c:pt idx="3543">
                  <c:v>34.4228969813235</c:v>
                </c:pt>
                <c:pt idx="3544">
                  <c:v>34.44844109691039</c:v>
                </c:pt>
                <c:pt idx="3545">
                  <c:v>34.47400238489217</c:v>
                </c:pt>
                <c:pt idx="3546">
                  <c:v>34.49958085681325</c:v>
                </c:pt>
                <c:pt idx="3547">
                  <c:v>34.5251765242258</c:v>
                </c:pt>
                <c:pt idx="3548">
                  <c:v>34.55078939868957</c:v>
                </c:pt>
                <c:pt idx="3549">
                  <c:v>34.57641949177237</c:v>
                </c:pt>
                <c:pt idx="3550">
                  <c:v>34.6020668150498</c:v>
                </c:pt>
                <c:pt idx="3551">
                  <c:v>34.6277313801049</c:v>
                </c:pt>
                <c:pt idx="3552">
                  <c:v>34.65341319852876</c:v>
                </c:pt>
                <c:pt idx="3553">
                  <c:v>34.6791122819202</c:v>
                </c:pt>
                <c:pt idx="3554">
                  <c:v>34.70482864188581</c:v>
                </c:pt>
                <c:pt idx="3555">
                  <c:v>34.73056229004008</c:v>
                </c:pt>
                <c:pt idx="3556">
                  <c:v>34.7563132380052</c:v>
                </c:pt>
                <c:pt idx="3557">
                  <c:v>34.78208149741114</c:v>
                </c:pt>
                <c:pt idx="3558">
                  <c:v>34.80786707989584</c:v>
                </c:pt>
                <c:pt idx="3559">
                  <c:v>34.83366999710525</c:v>
                </c:pt>
                <c:pt idx="3560">
                  <c:v>34.85949026069231</c:v>
                </c:pt>
                <c:pt idx="3561">
                  <c:v>34.88532788231898</c:v>
                </c:pt>
                <c:pt idx="3562">
                  <c:v>34.91118287365394</c:v>
                </c:pt>
                <c:pt idx="3563">
                  <c:v>34.93705524637456</c:v>
                </c:pt>
                <c:pt idx="3564">
                  <c:v>34.96294501216555</c:v>
                </c:pt>
                <c:pt idx="3565">
                  <c:v>34.98885218271968</c:v>
                </c:pt>
                <c:pt idx="3566">
                  <c:v>35.01477676973747</c:v>
                </c:pt>
                <c:pt idx="3567">
                  <c:v>35.0407187849277</c:v>
                </c:pt>
                <c:pt idx="3568">
                  <c:v>35.06667824000638</c:v>
                </c:pt>
                <c:pt idx="3569">
                  <c:v>35.09265514669785</c:v>
                </c:pt>
                <c:pt idx="3570">
                  <c:v>35.11864951673414</c:v>
                </c:pt>
                <c:pt idx="3571">
                  <c:v>35.14466136185525</c:v>
                </c:pt>
                <c:pt idx="3572">
                  <c:v>35.17069069380923</c:v>
                </c:pt>
                <c:pt idx="3573">
                  <c:v>35.19673752435163</c:v>
                </c:pt>
                <c:pt idx="3574">
                  <c:v>35.2228018652461</c:v>
                </c:pt>
                <c:pt idx="3575">
                  <c:v>35.2488837282645</c:v>
                </c:pt>
                <c:pt idx="3576">
                  <c:v>35.27498312518608</c:v>
                </c:pt>
                <c:pt idx="3577">
                  <c:v>35.30110006779823</c:v>
                </c:pt>
                <c:pt idx="3578">
                  <c:v>35.32723456789641</c:v>
                </c:pt>
                <c:pt idx="3579">
                  <c:v>35.35338663728401</c:v>
                </c:pt>
                <c:pt idx="3580">
                  <c:v>35.3795562877721</c:v>
                </c:pt>
                <c:pt idx="3581">
                  <c:v>35.40574353117973</c:v>
                </c:pt>
                <c:pt idx="3582">
                  <c:v>35.43194837933407</c:v>
                </c:pt>
                <c:pt idx="3583">
                  <c:v>35.45817084407018</c:v>
                </c:pt>
                <c:pt idx="3584">
                  <c:v>35.48441093723105</c:v>
                </c:pt>
                <c:pt idx="3585">
                  <c:v>35.51066867066746</c:v>
                </c:pt>
                <c:pt idx="3586">
                  <c:v>35.53694405623882</c:v>
                </c:pt>
                <c:pt idx="3587">
                  <c:v>35.56323710581157</c:v>
                </c:pt>
                <c:pt idx="3588">
                  <c:v>35.58954783126075</c:v>
                </c:pt>
                <c:pt idx="3589">
                  <c:v>35.6158762444692</c:v>
                </c:pt>
                <c:pt idx="3590">
                  <c:v>35.64222235732777</c:v>
                </c:pt>
                <c:pt idx="3591">
                  <c:v>35.66858618173531</c:v>
                </c:pt>
                <c:pt idx="3592">
                  <c:v>35.69496772959862</c:v>
                </c:pt>
                <c:pt idx="3593">
                  <c:v>35.72136701283262</c:v>
                </c:pt>
                <c:pt idx="3594">
                  <c:v>35.74778404336002</c:v>
                </c:pt>
                <c:pt idx="3595">
                  <c:v>35.77421883311198</c:v>
                </c:pt>
                <c:pt idx="3596">
                  <c:v>35.8006713940271</c:v>
                </c:pt>
                <c:pt idx="3597">
                  <c:v>35.8271417380524</c:v>
                </c:pt>
                <c:pt idx="3598">
                  <c:v>35.85362987714273</c:v>
                </c:pt>
                <c:pt idx="3599">
                  <c:v>35.88013582326143</c:v>
                </c:pt>
                <c:pt idx="3600">
                  <c:v>35.90665958837914</c:v>
                </c:pt>
                <c:pt idx="3601">
                  <c:v>35.93320118447506</c:v>
                </c:pt>
                <c:pt idx="3602">
                  <c:v>35.95976062353625</c:v>
                </c:pt>
                <c:pt idx="3603">
                  <c:v>35.98633791755815</c:v>
                </c:pt>
                <c:pt idx="3604">
                  <c:v>36.01293307854375</c:v>
                </c:pt>
                <c:pt idx="3605">
                  <c:v>36.03954611850446</c:v>
                </c:pt>
                <c:pt idx="3606">
                  <c:v>36.06617704945968</c:v>
                </c:pt>
                <c:pt idx="3607">
                  <c:v>36.09282588343686</c:v>
                </c:pt>
                <c:pt idx="3608">
                  <c:v>36.1194926324716</c:v>
                </c:pt>
                <c:pt idx="3609">
                  <c:v>36.14617730860751</c:v>
                </c:pt>
                <c:pt idx="3610">
                  <c:v>36.17287992389637</c:v>
                </c:pt>
                <c:pt idx="3611">
                  <c:v>36.19960049039805</c:v>
                </c:pt>
                <c:pt idx="3612">
                  <c:v>36.22633902018046</c:v>
                </c:pt>
                <c:pt idx="3613">
                  <c:v>36.25309552531967</c:v>
                </c:pt>
                <c:pt idx="3614">
                  <c:v>36.2798700178999</c:v>
                </c:pt>
                <c:pt idx="3615">
                  <c:v>36.30666251001337</c:v>
                </c:pt>
                <c:pt idx="3616">
                  <c:v>36.33347301376077</c:v>
                </c:pt>
                <c:pt idx="3617">
                  <c:v>36.36030154125044</c:v>
                </c:pt>
                <c:pt idx="3618">
                  <c:v>36.38714810459916</c:v>
                </c:pt>
                <c:pt idx="3619">
                  <c:v>36.41401271593181</c:v>
                </c:pt>
                <c:pt idx="3620">
                  <c:v>36.4408953873814</c:v>
                </c:pt>
                <c:pt idx="3621">
                  <c:v>36.46779613108908</c:v>
                </c:pt>
                <c:pt idx="3622">
                  <c:v>36.4947149592042</c:v>
                </c:pt>
                <c:pt idx="3623">
                  <c:v>36.52165188388425</c:v>
                </c:pt>
                <c:pt idx="3624">
                  <c:v>36.54860691729493</c:v>
                </c:pt>
                <c:pt idx="3625">
                  <c:v>36.57558007161</c:v>
                </c:pt>
                <c:pt idx="3626">
                  <c:v>36.6025713590117</c:v>
                </c:pt>
                <c:pt idx="3627">
                  <c:v>36.62958079169002</c:v>
                </c:pt>
                <c:pt idx="3628">
                  <c:v>36.65660838184345</c:v>
                </c:pt>
                <c:pt idx="3629">
                  <c:v>36.6836541416788</c:v>
                </c:pt>
                <c:pt idx="3630">
                  <c:v>36.71071808341065</c:v>
                </c:pt>
                <c:pt idx="3631">
                  <c:v>36.73780021926206</c:v>
                </c:pt>
                <c:pt idx="3632">
                  <c:v>36.76490056146449</c:v>
                </c:pt>
                <c:pt idx="3633">
                  <c:v>36.79201912225725</c:v>
                </c:pt>
                <c:pt idx="3634">
                  <c:v>36.81915591388805</c:v>
                </c:pt>
                <c:pt idx="3635">
                  <c:v>36.84631094861287</c:v>
                </c:pt>
                <c:pt idx="3636">
                  <c:v>36.87348423869584</c:v>
                </c:pt>
                <c:pt idx="3637">
                  <c:v>36.9006757964095</c:v>
                </c:pt>
                <c:pt idx="3638">
                  <c:v>36.92788563403438</c:v>
                </c:pt>
                <c:pt idx="3639">
                  <c:v>36.95511376385952</c:v>
                </c:pt>
                <c:pt idx="3640">
                  <c:v>36.98236019818204</c:v>
                </c:pt>
                <c:pt idx="3641">
                  <c:v>37.00962494930744</c:v>
                </c:pt>
                <c:pt idx="3642">
                  <c:v>37.03690802954947</c:v>
                </c:pt>
                <c:pt idx="3643">
                  <c:v>37.06420945122994</c:v>
                </c:pt>
                <c:pt idx="3644">
                  <c:v>37.09152922667958</c:v>
                </c:pt>
                <c:pt idx="3645">
                  <c:v>37.11886736823644</c:v>
                </c:pt>
                <c:pt idx="3646">
                  <c:v>37.14622388824795</c:v>
                </c:pt>
                <c:pt idx="3647">
                  <c:v>37.17359879906883</c:v>
                </c:pt>
                <c:pt idx="3648">
                  <c:v>37.20099211306275</c:v>
                </c:pt>
                <c:pt idx="3649">
                  <c:v>37.2284038426015</c:v>
                </c:pt>
                <c:pt idx="3650">
                  <c:v>37.25583400006516</c:v>
                </c:pt>
                <c:pt idx="3651">
                  <c:v>37.28328259784209</c:v>
                </c:pt>
                <c:pt idx="3652">
                  <c:v>37.31074964832933</c:v>
                </c:pt>
                <c:pt idx="3653">
                  <c:v>37.33823516393172</c:v>
                </c:pt>
                <c:pt idx="3654">
                  <c:v>37.36573915706274</c:v>
                </c:pt>
                <c:pt idx="3655">
                  <c:v>37.3932616401442</c:v>
                </c:pt>
                <c:pt idx="3656">
                  <c:v>37.42080262560624</c:v>
                </c:pt>
                <c:pt idx="3657">
                  <c:v>37.44836212588737</c:v>
                </c:pt>
                <c:pt idx="3658">
                  <c:v>37.47594015343437</c:v>
                </c:pt>
                <c:pt idx="3659">
                  <c:v>37.50353672070253</c:v>
                </c:pt>
                <c:pt idx="3660">
                  <c:v>37.53115184015538</c:v>
                </c:pt>
                <c:pt idx="3661">
                  <c:v>37.55878552426494</c:v>
                </c:pt>
                <c:pt idx="3662">
                  <c:v>37.58643778551154</c:v>
                </c:pt>
                <c:pt idx="3663">
                  <c:v>37.61410863638392</c:v>
                </c:pt>
                <c:pt idx="3664">
                  <c:v>37.64179808937924</c:v>
                </c:pt>
                <c:pt idx="3665">
                  <c:v>37.66950615700302</c:v>
                </c:pt>
                <c:pt idx="3666">
                  <c:v>37.69723285176924</c:v>
                </c:pt>
                <c:pt idx="3667">
                  <c:v>37.72497818620021</c:v>
                </c:pt>
                <c:pt idx="3668">
                  <c:v>37.75274217282677</c:v>
                </c:pt>
                <c:pt idx="3669">
                  <c:v>37.78052482418806</c:v>
                </c:pt>
                <c:pt idx="3670">
                  <c:v>37.80832615283178</c:v>
                </c:pt>
                <c:pt idx="3671">
                  <c:v>37.83614617131389</c:v>
                </c:pt>
                <c:pt idx="3672">
                  <c:v>37.8639848921991</c:v>
                </c:pt>
                <c:pt idx="3673">
                  <c:v>37.89184232806018</c:v>
                </c:pt>
                <c:pt idx="3674">
                  <c:v>37.9197184914786</c:v>
                </c:pt>
                <c:pt idx="3675">
                  <c:v>37.94761339504419</c:v>
                </c:pt>
                <c:pt idx="3676">
                  <c:v>37.97552705135534</c:v>
                </c:pt>
                <c:pt idx="3677">
                  <c:v>38.00345947301889</c:v>
                </c:pt>
                <c:pt idx="3678">
                  <c:v>38.03141067265</c:v>
                </c:pt>
                <c:pt idx="3679">
                  <c:v>38.05938066287244</c:v>
                </c:pt>
                <c:pt idx="3680">
                  <c:v>38.08736945631841</c:v>
                </c:pt>
                <c:pt idx="3681">
                  <c:v>38.115377065629</c:v>
                </c:pt>
                <c:pt idx="3682">
                  <c:v>38.14340350345302</c:v>
                </c:pt>
                <c:pt idx="3683">
                  <c:v>38.17144878244834</c:v>
                </c:pt>
                <c:pt idx="3684">
                  <c:v>38.19951291528126</c:v>
                </c:pt>
                <c:pt idx="3685">
                  <c:v>38.22759591462644</c:v>
                </c:pt>
                <c:pt idx="3686">
                  <c:v>38.25569779316724</c:v>
                </c:pt>
                <c:pt idx="3687">
                  <c:v>38.28381856359545</c:v>
                </c:pt>
                <c:pt idx="3688">
                  <c:v>38.3119582386114</c:v>
                </c:pt>
                <c:pt idx="3689">
                  <c:v>38.340116830924</c:v>
                </c:pt>
                <c:pt idx="3690">
                  <c:v>38.36829435325054</c:v>
                </c:pt>
                <c:pt idx="3691">
                  <c:v>38.39649081831725</c:v>
                </c:pt>
                <c:pt idx="3692">
                  <c:v>38.42470623885846</c:v>
                </c:pt>
                <c:pt idx="3693">
                  <c:v>38.45294062761721</c:v>
                </c:pt>
                <c:pt idx="3694">
                  <c:v>38.48119399734539</c:v>
                </c:pt>
                <c:pt idx="3695">
                  <c:v>38.50946636080302</c:v>
                </c:pt>
                <c:pt idx="3696">
                  <c:v>38.53775773075896</c:v>
                </c:pt>
                <c:pt idx="3697">
                  <c:v>38.5660681199906</c:v>
                </c:pt>
                <c:pt idx="3698">
                  <c:v>38.59439754128393</c:v>
                </c:pt>
                <c:pt idx="3699">
                  <c:v>38.62274600743352</c:v>
                </c:pt>
                <c:pt idx="3700">
                  <c:v>38.65111353124242</c:v>
                </c:pt>
                <c:pt idx="3701">
                  <c:v>38.67950012552277</c:v>
                </c:pt>
                <c:pt idx="3702">
                  <c:v>38.7079058030946</c:v>
                </c:pt>
                <c:pt idx="3703">
                  <c:v>38.73633057678708</c:v>
                </c:pt>
                <c:pt idx="3704">
                  <c:v>38.76477445943782</c:v>
                </c:pt>
                <c:pt idx="3705">
                  <c:v>38.79323746389309</c:v>
                </c:pt>
                <c:pt idx="3706">
                  <c:v>38.82171960300781</c:v>
                </c:pt>
                <c:pt idx="3707">
                  <c:v>38.85022088964534</c:v>
                </c:pt>
                <c:pt idx="3708">
                  <c:v>38.87874133667838</c:v>
                </c:pt>
                <c:pt idx="3709">
                  <c:v>38.90728095698724</c:v>
                </c:pt>
                <c:pt idx="3710">
                  <c:v>38.93583976346169</c:v>
                </c:pt>
                <c:pt idx="3711">
                  <c:v>38.96441776899983</c:v>
                </c:pt>
                <c:pt idx="3712">
                  <c:v>38.99301498650853</c:v>
                </c:pt>
                <c:pt idx="3713">
                  <c:v>39.02163142890331</c:v>
                </c:pt>
                <c:pt idx="3714">
                  <c:v>39.05026710910824</c:v>
                </c:pt>
                <c:pt idx="3715">
                  <c:v>39.07892204005654</c:v>
                </c:pt>
                <c:pt idx="3716">
                  <c:v>39.1075962346895</c:v>
                </c:pt>
                <c:pt idx="3717">
                  <c:v>39.13628970595747</c:v>
                </c:pt>
                <c:pt idx="3718">
                  <c:v>39.1650024668195</c:v>
                </c:pt>
                <c:pt idx="3719">
                  <c:v>39.19373453024325</c:v>
                </c:pt>
                <c:pt idx="3720">
                  <c:v>39.22248590920517</c:v>
                </c:pt>
                <c:pt idx="3721">
                  <c:v>39.2512566166903</c:v>
                </c:pt>
                <c:pt idx="3722">
                  <c:v>39.28004666569263</c:v>
                </c:pt>
                <c:pt idx="3723">
                  <c:v>39.30885606921485</c:v>
                </c:pt>
                <c:pt idx="3724">
                  <c:v>39.33768484026817</c:v>
                </c:pt>
                <c:pt idx="3725">
                  <c:v>39.3665329918728</c:v>
                </c:pt>
                <c:pt idx="3726">
                  <c:v>39.39540053705743</c:v>
                </c:pt>
                <c:pt idx="3727">
                  <c:v>39.42428748885974</c:v>
                </c:pt>
                <c:pt idx="3728">
                  <c:v>39.45319386032612</c:v>
                </c:pt>
                <c:pt idx="3729">
                  <c:v>39.48211966451174</c:v>
                </c:pt>
                <c:pt idx="3730">
                  <c:v>39.51106491448044</c:v>
                </c:pt>
                <c:pt idx="3731">
                  <c:v>39.54002962330505</c:v>
                </c:pt>
                <c:pt idx="3732">
                  <c:v>39.569013804067</c:v>
                </c:pt>
                <c:pt idx="3733">
                  <c:v>39.59801746985649</c:v>
                </c:pt>
                <c:pt idx="3734">
                  <c:v>39.62704063377276</c:v>
                </c:pt>
                <c:pt idx="3735">
                  <c:v>39.65608330892362</c:v>
                </c:pt>
                <c:pt idx="3736">
                  <c:v>39.68514550842576</c:v>
                </c:pt>
                <c:pt idx="3737">
                  <c:v>39.71422724540475</c:v>
                </c:pt>
                <c:pt idx="3738">
                  <c:v>39.7433285329949</c:v>
                </c:pt>
                <c:pt idx="3739">
                  <c:v>39.7724493843394</c:v>
                </c:pt>
                <c:pt idx="3740">
                  <c:v>39.80158981259024</c:v>
                </c:pt>
                <c:pt idx="3741">
                  <c:v>39.83074983090835</c:v>
                </c:pt>
                <c:pt idx="3742">
                  <c:v>39.85992945246319</c:v>
                </c:pt>
                <c:pt idx="3743">
                  <c:v>39.88912869043381</c:v>
                </c:pt>
                <c:pt idx="3744">
                  <c:v>39.91834755800709</c:v>
                </c:pt>
                <c:pt idx="3745">
                  <c:v>39.94758606837969</c:v>
                </c:pt>
                <c:pt idx="3746">
                  <c:v>39.97684423475646</c:v>
                </c:pt>
                <c:pt idx="3747">
                  <c:v>40.00612207035172</c:v>
                </c:pt>
                <c:pt idx="3748">
                  <c:v>40.03541958838818</c:v>
                </c:pt>
                <c:pt idx="3749">
                  <c:v>40.06473680209766</c:v>
                </c:pt>
                <c:pt idx="3750">
                  <c:v>40.09407372472094</c:v>
                </c:pt>
                <c:pt idx="3751">
                  <c:v>40.12343036950753</c:v>
                </c:pt>
                <c:pt idx="3752">
                  <c:v>40.152806749716</c:v>
                </c:pt>
                <c:pt idx="3753">
                  <c:v>40.18220287861374</c:v>
                </c:pt>
                <c:pt idx="3754">
                  <c:v>40.2116187694771</c:v>
                </c:pt>
                <c:pt idx="3755">
                  <c:v>40.24105443559132</c:v>
                </c:pt>
                <c:pt idx="3756">
                  <c:v>40.27050989025062</c:v>
                </c:pt>
                <c:pt idx="3757">
                  <c:v>40.29998514675811</c:v>
                </c:pt>
                <c:pt idx="3758">
                  <c:v>40.32948021842587</c:v>
                </c:pt>
                <c:pt idx="3759">
                  <c:v>40.35899511857495</c:v>
                </c:pt>
                <c:pt idx="3760">
                  <c:v>40.38852986053526</c:v>
                </c:pt>
                <c:pt idx="3761">
                  <c:v>40.41808445764567</c:v>
                </c:pt>
                <c:pt idx="3762">
                  <c:v>40.44765892325447</c:v>
                </c:pt>
                <c:pt idx="3763">
                  <c:v>40.47725327071814</c:v>
                </c:pt>
                <c:pt idx="3764">
                  <c:v>40.50686751340254</c:v>
                </c:pt>
                <c:pt idx="3765">
                  <c:v>40.53650166468292</c:v>
                </c:pt>
                <c:pt idx="3766">
                  <c:v>40.56615573794272</c:v>
                </c:pt>
                <c:pt idx="3767">
                  <c:v>40.5958297465749</c:v>
                </c:pt>
                <c:pt idx="3768">
                  <c:v>40.62552370398125</c:v>
                </c:pt>
                <c:pt idx="3769">
                  <c:v>40.65523762357265</c:v>
                </c:pt>
                <c:pt idx="3770">
                  <c:v>40.68497151876902</c:v>
                </c:pt>
                <c:pt idx="3771">
                  <c:v>40.7147254029992</c:v>
                </c:pt>
                <c:pt idx="3772">
                  <c:v>40.74449928970107</c:v>
                </c:pt>
                <c:pt idx="3773">
                  <c:v>40.77429319232163</c:v>
                </c:pt>
                <c:pt idx="3774">
                  <c:v>40.80410712431684</c:v>
                </c:pt>
                <c:pt idx="3775">
                  <c:v>40.83394109915175</c:v>
                </c:pt>
                <c:pt idx="3776">
                  <c:v>40.8637951303004</c:v>
                </c:pt>
                <c:pt idx="3777">
                  <c:v>40.89366923124594</c:v>
                </c:pt>
                <c:pt idx="3778">
                  <c:v>40.92356341548059</c:v>
                </c:pt>
                <c:pt idx="3779">
                  <c:v>40.95347769650572</c:v>
                </c:pt>
                <c:pt idx="3780">
                  <c:v>40.98341208783152</c:v>
                </c:pt>
                <c:pt idx="3781">
                  <c:v>41.01336660297756</c:v>
                </c:pt>
                <c:pt idx="3782">
                  <c:v>41.04334125547224</c:v>
                </c:pt>
                <c:pt idx="3783">
                  <c:v>41.07333605885331</c:v>
                </c:pt>
                <c:pt idx="3784">
                  <c:v>41.10335102666738</c:v>
                </c:pt>
                <c:pt idx="3785">
                  <c:v>41.13338617247035</c:v>
                </c:pt>
                <c:pt idx="3786">
                  <c:v>41.16344150982712</c:v>
                </c:pt>
                <c:pt idx="3787">
                  <c:v>41.19351705231176</c:v>
                </c:pt>
                <c:pt idx="3788">
                  <c:v>41.22361281350747</c:v>
                </c:pt>
                <c:pt idx="3789">
                  <c:v>41.2537288070065</c:v>
                </c:pt>
                <c:pt idx="3790">
                  <c:v>41.28386504641043</c:v>
                </c:pt>
                <c:pt idx="3791">
                  <c:v>41.31402154532972</c:v>
                </c:pt>
                <c:pt idx="3792">
                  <c:v>41.3441983173842</c:v>
                </c:pt>
                <c:pt idx="3793">
                  <c:v>41.37439537620277</c:v>
                </c:pt>
                <c:pt idx="3794">
                  <c:v>41.40461273542348</c:v>
                </c:pt>
                <c:pt idx="3795">
                  <c:v>41.43485040869339</c:v>
                </c:pt>
                <c:pt idx="3796">
                  <c:v>41.4651084096694</c:v>
                </c:pt>
                <c:pt idx="3797">
                  <c:v>41.49538675201659</c:v>
                </c:pt>
                <c:pt idx="3798">
                  <c:v>41.52568544941</c:v>
                </c:pt>
                <c:pt idx="3799">
                  <c:v>41.55600451553337</c:v>
                </c:pt>
                <c:pt idx="3800">
                  <c:v>41.58634396408024</c:v>
                </c:pt>
                <c:pt idx="3801">
                  <c:v>41.61670380875265</c:v>
                </c:pt>
                <c:pt idx="3802">
                  <c:v>41.64708406326211</c:v>
                </c:pt>
                <c:pt idx="3803">
                  <c:v>41.67748474133</c:v>
                </c:pt>
                <c:pt idx="3804">
                  <c:v>41.70790585668584</c:v>
                </c:pt>
                <c:pt idx="3805">
                  <c:v>41.73834742306897</c:v>
                </c:pt>
                <c:pt idx="3806">
                  <c:v>41.76880945422793</c:v>
                </c:pt>
                <c:pt idx="3807">
                  <c:v>41.79929196392043</c:v>
                </c:pt>
                <c:pt idx="3808">
                  <c:v>41.82979496591349</c:v>
                </c:pt>
                <c:pt idx="3809">
                  <c:v>41.86031847398333</c:v>
                </c:pt>
                <c:pt idx="3810">
                  <c:v>41.89086250191544</c:v>
                </c:pt>
                <c:pt idx="3811">
                  <c:v>41.92142706350455</c:v>
                </c:pt>
                <c:pt idx="3812">
                  <c:v>41.95201217255496</c:v>
                </c:pt>
                <c:pt idx="3813">
                  <c:v>41.98261784287967</c:v>
                </c:pt>
                <c:pt idx="3814">
                  <c:v>42.01324408830135</c:v>
                </c:pt>
                <c:pt idx="3815">
                  <c:v>42.0438909226521</c:v>
                </c:pt>
                <c:pt idx="3816">
                  <c:v>42.07455835977295</c:v>
                </c:pt>
                <c:pt idx="3817">
                  <c:v>42.10524641351439</c:v>
                </c:pt>
                <c:pt idx="3818">
                  <c:v>42.13595509773633</c:v>
                </c:pt>
                <c:pt idx="3819">
                  <c:v>42.16668442630785</c:v>
                </c:pt>
                <c:pt idx="3820">
                  <c:v>42.19743441310739</c:v>
                </c:pt>
                <c:pt idx="3821">
                  <c:v>42.2282050720228</c:v>
                </c:pt>
                <c:pt idx="3822">
                  <c:v>42.25899641695115</c:v>
                </c:pt>
                <c:pt idx="3823">
                  <c:v>42.28980846179885</c:v>
                </c:pt>
                <c:pt idx="3824">
                  <c:v>42.32064122048195</c:v>
                </c:pt>
                <c:pt idx="3825">
                  <c:v>42.35149470692539</c:v>
                </c:pt>
                <c:pt idx="3826">
                  <c:v>42.38236893506378</c:v>
                </c:pt>
                <c:pt idx="3827">
                  <c:v>42.41326391884099</c:v>
                </c:pt>
                <c:pt idx="3828">
                  <c:v>42.44417967221024</c:v>
                </c:pt>
                <c:pt idx="3829">
                  <c:v>42.47511620913443</c:v>
                </c:pt>
                <c:pt idx="3830">
                  <c:v>42.50607354358535</c:v>
                </c:pt>
                <c:pt idx="3831">
                  <c:v>42.5370516895444</c:v>
                </c:pt>
                <c:pt idx="3832">
                  <c:v>42.56805066100273</c:v>
                </c:pt>
                <c:pt idx="3833">
                  <c:v>42.59907047196025</c:v>
                </c:pt>
                <c:pt idx="3834">
                  <c:v>42.6301111364268</c:v>
                </c:pt>
                <c:pt idx="3835">
                  <c:v>42.66117266842131</c:v>
                </c:pt>
                <c:pt idx="3836">
                  <c:v>42.69225508197237</c:v>
                </c:pt>
                <c:pt idx="3837">
                  <c:v>42.7233583911179</c:v>
                </c:pt>
                <c:pt idx="3838">
                  <c:v>42.75448260990517</c:v>
                </c:pt>
                <c:pt idx="3839">
                  <c:v>42.78562775239109</c:v>
                </c:pt>
                <c:pt idx="3840">
                  <c:v>42.8167938326419</c:v>
                </c:pt>
                <c:pt idx="3841">
                  <c:v>42.84798086473315</c:v>
                </c:pt>
                <c:pt idx="3842">
                  <c:v>42.87918886275035</c:v>
                </c:pt>
                <c:pt idx="3843">
                  <c:v>42.91041784078786</c:v>
                </c:pt>
                <c:pt idx="3844">
                  <c:v>42.94166781294984</c:v>
                </c:pt>
                <c:pt idx="3845">
                  <c:v>42.97293879334996</c:v>
                </c:pt>
                <c:pt idx="3846">
                  <c:v>43.00423079611125</c:v>
                </c:pt>
                <c:pt idx="3847">
                  <c:v>43.03554383536633</c:v>
                </c:pt>
                <c:pt idx="3848">
                  <c:v>43.06687792525724</c:v>
                </c:pt>
                <c:pt idx="3849">
                  <c:v>43.09823307993562</c:v>
                </c:pt>
                <c:pt idx="3850">
                  <c:v>43.12960931356254</c:v>
                </c:pt>
                <c:pt idx="3851">
                  <c:v>43.16100664030861</c:v>
                </c:pt>
                <c:pt idx="3852">
                  <c:v>43.19242507435403</c:v>
                </c:pt>
                <c:pt idx="3853">
                  <c:v>43.2238646298884</c:v>
                </c:pt>
                <c:pt idx="3854">
                  <c:v>43.25532532111105</c:v>
                </c:pt>
                <c:pt idx="3855">
                  <c:v>43.28680716223055</c:v>
                </c:pt>
                <c:pt idx="3856">
                  <c:v>43.3183101674656</c:v>
                </c:pt>
                <c:pt idx="3857">
                  <c:v>43.34983435104358</c:v>
                </c:pt>
                <c:pt idx="3858">
                  <c:v>43.38137972720229</c:v>
                </c:pt>
                <c:pt idx="3859">
                  <c:v>43.41294631018882</c:v>
                </c:pt>
                <c:pt idx="3860">
                  <c:v>43.4445341142594</c:v>
                </c:pt>
                <c:pt idx="3861">
                  <c:v>43.47614315368036</c:v>
                </c:pt>
                <c:pt idx="3862">
                  <c:v>43.50777344272763</c:v>
                </c:pt>
                <c:pt idx="3863">
                  <c:v>43.53942499568627</c:v>
                </c:pt>
                <c:pt idx="3864">
                  <c:v>43.5710978268516</c:v>
                </c:pt>
                <c:pt idx="3865">
                  <c:v>43.60279195052792</c:v>
                </c:pt>
                <c:pt idx="3866">
                  <c:v>43.6345073810295</c:v>
                </c:pt>
                <c:pt idx="3867">
                  <c:v>43.6662441326802</c:v>
                </c:pt>
                <c:pt idx="3868">
                  <c:v>43.69800221981343</c:v>
                </c:pt>
                <c:pt idx="3869">
                  <c:v>43.72978165677225</c:v>
                </c:pt>
                <c:pt idx="3870">
                  <c:v>43.76158245790944</c:v>
                </c:pt>
                <c:pt idx="3871">
                  <c:v>43.79340463758733</c:v>
                </c:pt>
                <c:pt idx="3872">
                  <c:v>43.82524821017798</c:v>
                </c:pt>
                <c:pt idx="3873">
                  <c:v>43.85711319006302</c:v>
                </c:pt>
                <c:pt idx="3874">
                  <c:v>43.88899959163382</c:v>
                </c:pt>
                <c:pt idx="3875">
                  <c:v>43.92090742929149</c:v>
                </c:pt>
                <c:pt idx="3876">
                  <c:v>43.95283671744679</c:v>
                </c:pt>
                <c:pt idx="3877">
                  <c:v>43.98478747051987</c:v>
                </c:pt>
                <c:pt idx="3878">
                  <c:v>44.01675970294118</c:v>
                </c:pt>
                <c:pt idx="3879">
                  <c:v>44.04875342915022</c:v>
                </c:pt>
                <c:pt idx="3880">
                  <c:v>44.08076866359647</c:v>
                </c:pt>
                <c:pt idx="3881">
                  <c:v>44.11280542073951</c:v>
                </c:pt>
                <c:pt idx="3882">
                  <c:v>44.14486371504784</c:v>
                </c:pt>
                <c:pt idx="3883">
                  <c:v>44.17694356100044</c:v>
                </c:pt>
                <c:pt idx="3884">
                  <c:v>44.20904497308562</c:v>
                </c:pt>
                <c:pt idx="3885">
                  <c:v>44.24116796580147</c:v>
                </c:pt>
                <c:pt idx="3886">
                  <c:v>44.27331255365591</c:v>
                </c:pt>
                <c:pt idx="3887">
                  <c:v>44.30547875116647</c:v>
                </c:pt>
                <c:pt idx="3888">
                  <c:v>44.33766657286075</c:v>
                </c:pt>
                <c:pt idx="3889">
                  <c:v>44.3698760332759</c:v>
                </c:pt>
                <c:pt idx="3890">
                  <c:v>44.40210714695868</c:v>
                </c:pt>
                <c:pt idx="3891">
                  <c:v>44.4343599284659</c:v>
                </c:pt>
                <c:pt idx="3892">
                  <c:v>44.46663439236406</c:v>
                </c:pt>
                <c:pt idx="3893">
                  <c:v>44.49893055322946</c:v>
                </c:pt>
                <c:pt idx="3894">
                  <c:v>44.53124842564811</c:v>
                </c:pt>
                <c:pt idx="3895">
                  <c:v>44.56358802421617</c:v>
                </c:pt>
                <c:pt idx="3896">
                  <c:v>44.59594936353912</c:v>
                </c:pt>
                <c:pt idx="3897">
                  <c:v>44.62833245823252</c:v>
                </c:pt>
                <c:pt idx="3898">
                  <c:v>44.6607373229218</c:v>
                </c:pt>
                <c:pt idx="3899">
                  <c:v>44.69316397224205</c:v>
                </c:pt>
                <c:pt idx="3900">
                  <c:v>44.72561242083838</c:v>
                </c:pt>
                <c:pt idx="3901">
                  <c:v>44.75808268336559</c:v>
                </c:pt>
                <c:pt idx="3902">
                  <c:v>44.79057477448853</c:v>
                </c:pt>
                <c:pt idx="3903">
                  <c:v>44.82308870888168</c:v>
                </c:pt>
                <c:pt idx="3904">
                  <c:v>44.85562450122936</c:v>
                </c:pt>
                <c:pt idx="3905">
                  <c:v>44.88818216622634</c:v>
                </c:pt>
                <c:pt idx="3906">
                  <c:v>44.92076171857638</c:v>
                </c:pt>
                <c:pt idx="3907">
                  <c:v>44.9533631729937</c:v>
                </c:pt>
                <c:pt idx="3908">
                  <c:v>44.98598654420224</c:v>
                </c:pt>
                <c:pt idx="3909">
                  <c:v>45.01863184693605</c:v>
                </c:pt>
                <c:pt idx="3910">
                  <c:v>45.05129909593872</c:v>
                </c:pt>
                <c:pt idx="3911">
                  <c:v>45.08398830596398</c:v>
                </c:pt>
                <c:pt idx="3912">
                  <c:v>45.11669949177544</c:v>
                </c:pt>
                <c:pt idx="3913">
                  <c:v>45.14943266814672</c:v>
                </c:pt>
                <c:pt idx="3914">
                  <c:v>45.18218784986121</c:v>
                </c:pt>
                <c:pt idx="3915">
                  <c:v>45.21496505171214</c:v>
                </c:pt>
                <c:pt idx="3916">
                  <c:v>45.24776428850338</c:v>
                </c:pt>
                <c:pt idx="3917">
                  <c:v>45.28058557504772</c:v>
                </c:pt>
                <c:pt idx="3918">
                  <c:v>45.31342892616863</c:v>
                </c:pt>
                <c:pt idx="3919">
                  <c:v>45.34629435669921</c:v>
                </c:pt>
                <c:pt idx="3920">
                  <c:v>45.37918188148289</c:v>
                </c:pt>
                <c:pt idx="3921">
                  <c:v>45.41209151537256</c:v>
                </c:pt>
                <c:pt idx="3922">
                  <c:v>45.4450232732317</c:v>
                </c:pt>
                <c:pt idx="3923">
                  <c:v>45.47797716993314</c:v>
                </c:pt>
                <c:pt idx="3924">
                  <c:v>45.51095322036034</c:v>
                </c:pt>
                <c:pt idx="3925">
                  <c:v>45.54395143940619</c:v>
                </c:pt>
                <c:pt idx="3926">
                  <c:v>45.57697184197401</c:v>
                </c:pt>
                <c:pt idx="3927">
                  <c:v>45.61001444297694</c:v>
                </c:pt>
                <c:pt idx="3928">
                  <c:v>45.64307925733817</c:v>
                </c:pt>
                <c:pt idx="3929">
                  <c:v>45.67616629999101</c:v>
                </c:pt>
                <c:pt idx="3930">
                  <c:v>45.70927558587871</c:v>
                </c:pt>
                <c:pt idx="3931">
                  <c:v>45.74240712995458</c:v>
                </c:pt>
                <c:pt idx="3932">
                  <c:v>45.77556094718205</c:v>
                </c:pt>
                <c:pt idx="3933">
                  <c:v>45.8087370525345</c:v>
                </c:pt>
                <c:pt idx="3934">
                  <c:v>45.84193546099549</c:v>
                </c:pt>
                <c:pt idx="3935">
                  <c:v>45.87515618755862</c:v>
                </c:pt>
                <c:pt idx="3936">
                  <c:v>45.90839924722751</c:v>
                </c:pt>
                <c:pt idx="3937">
                  <c:v>45.94166465501576</c:v>
                </c:pt>
                <c:pt idx="3938">
                  <c:v>45.97495242594759</c:v>
                </c:pt>
                <c:pt idx="3939">
                  <c:v>46.00826257505675</c:v>
                </c:pt>
                <c:pt idx="3940">
                  <c:v>46.04159511738715</c:v>
                </c:pt>
                <c:pt idx="3941">
                  <c:v>46.07495006799304</c:v>
                </c:pt>
                <c:pt idx="3942">
                  <c:v>46.1083274419388</c:v>
                </c:pt>
                <c:pt idx="3943">
                  <c:v>46.14172725429862</c:v>
                </c:pt>
                <c:pt idx="3944">
                  <c:v>46.17514952015738</c:v>
                </c:pt>
                <c:pt idx="3945">
                  <c:v>46.20859425460947</c:v>
                </c:pt>
                <c:pt idx="3946">
                  <c:v>46.24206147275981</c:v>
                </c:pt>
                <c:pt idx="3947">
                  <c:v>46.27555118972342</c:v>
                </c:pt>
                <c:pt idx="3948">
                  <c:v>46.30906342062539</c:v>
                </c:pt>
                <c:pt idx="3949">
                  <c:v>46.3425981806011</c:v>
                </c:pt>
                <c:pt idx="3950">
                  <c:v>46.376155484796</c:v>
                </c:pt>
                <c:pt idx="3951">
                  <c:v>46.4097353483658</c:v>
                </c:pt>
                <c:pt idx="3952">
                  <c:v>46.44333778647626</c:v>
                </c:pt>
                <c:pt idx="3953">
                  <c:v>46.47696281430353</c:v>
                </c:pt>
                <c:pt idx="3954">
                  <c:v>46.51061044703386</c:v>
                </c:pt>
                <c:pt idx="3955">
                  <c:v>46.54428069986354</c:v>
                </c:pt>
                <c:pt idx="3956">
                  <c:v>46.57797358799974</c:v>
                </c:pt>
                <c:pt idx="3957">
                  <c:v>46.61168912665885</c:v>
                </c:pt>
                <c:pt idx="3958">
                  <c:v>46.64542733106824</c:v>
                </c:pt>
                <c:pt idx="3959">
                  <c:v>46.67918821646521</c:v>
                </c:pt>
                <c:pt idx="3960">
                  <c:v>46.71297179809743</c:v>
                </c:pt>
                <c:pt idx="3961">
                  <c:v>46.74677809122275</c:v>
                </c:pt>
                <c:pt idx="3962">
                  <c:v>46.78060711110925</c:v>
                </c:pt>
                <c:pt idx="3963">
                  <c:v>46.81445887303532</c:v>
                </c:pt>
                <c:pt idx="3964">
                  <c:v>46.84833339228978</c:v>
                </c:pt>
                <c:pt idx="3965">
                  <c:v>46.8822306841714</c:v>
                </c:pt>
                <c:pt idx="3966">
                  <c:v>46.91615076398941</c:v>
                </c:pt>
                <c:pt idx="3967">
                  <c:v>46.95009364706329</c:v>
                </c:pt>
                <c:pt idx="3968">
                  <c:v>46.9840593487231</c:v>
                </c:pt>
                <c:pt idx="3969">
                  <c:v>47.0180478843087</c:v>
                </c:pt>
                <c:pt idx="3970">
                  <c:v>47.05205926917061</c:v>
                </c:pt>
                <c:pt idx="3971">
                  <c:v>47.08609351866954</c:v>
                </c:pt>
                <c:pt idx="3972">
                  <c:v>47.12015064817666</c:v>
                </c:pt>
                <c:pt idx="3973">
                  <c:v>47.15423067307324</c:v>
                </c:pt>
                <c:pt idx="3974">
                  <c:v>47.18833360875118</c:v>
                </c:pt>
                <c:pt idx="3975">
                  <c:v>47.22245947061239</c:v>
                </c:pt>
                <c:pt idx="3976">
                  <c:v>47.25660827406964</c:v>
                </c:pt>
                <c:pt idx="3977">
                  <c:v>47.29078003454544</c:v>
                </c:pt>
                <c:pt idx="3978">
                  <c:v>47.32497476747309</c:v>
                </c:pt>
                <c:pt idx="3979">
                  <c:v>47.35919248829606</c:v>
                </c:pt>
                <c:pt idx="3980">
                  <c:v>47.39343321246855</c:v>
                </c:pt>
                <c:pt idx="3981">
                  <c:v>47.42769695545459</c:v>
                </c:pt>
                <c:pt idx="3982">
                  <c:v>47.46198373272906</c:v>
                </c:pt>
                <c:pt idx="3983">
                  <c:v>47.49629355977702</c:v>
                </c:pt>
                <c:pt idx="3984">
                  <c:v>47.53062645209397</c:v>
                </c:pt>
                <c:pt idx="3985">
                  <c:v>47.56498242518609</c:v>
                </c:pt>
                <c:pt idx="3986">
                  <c:v>47.59936149456952</c:v>
                </c:pt>
                <c:pt idx="3987">
                  <c:v>47.63376367577116</c:v>
                </c:pt>
                <c:pt idx="3988">
                  <c:v>47.66818898432823</c:v>
                </c:pt>
                <c:pt idx="3989">
                  <c:v>47.70263743578845</c:v>
                </c:pt>
                <c:pt idx="3990">
                  <c:v>47.73710904570997</c:v>
                </c:pt>
                <c:pt idx="3991">
                  <c:v>47.77160382966137</c:v>
                </c:pt>
                <c:pt idx="3992">
                  <c:v>47.80612180322178</c:v>
                </c:pt>
                <c:pt idx="3993">
                  <c:v>47.84066298198064</c:v>
                </c:pt>
                <c:pt idx="3994">
                  <c:v>47.87522738153807</c:v>
                </c:pt>
                <c:pt idx="3995">
                  <c:v>47.90981501750453</c:v>
                </c:pt>
                <c:pt idx="3996">
                  <c:v>47.94442590550105</c:v>
                </c:pt>
                <c:pt idx="3997">
                  <c:v>47.9790600611591</c:v>
                </c:pt>
                <c:pt idx="3998">
                  <c:v>48.0137175001208</c:v>
                </c:pt>
                <c:pt idx="3999">
                  <c:v>48.04839823803855</c:v>
                </c:pt>
                <c:pt idx="4000">
                  <c:v>48.08310229057548</c:v>
                </c:pt>
                <c:pt idx="4001">
                  <c:v>48.11782967340507</c:v>
                </c:pt>
                <c:pt idx="4002">
                  <c:v>48.1525804022116</c:v>
                </c:pt>
                <c:pt idx="4003">
                  <c:v>48.18735449268977</c:v>
                </c:pt>
                <c:pt idx="4004">
                  <c:v>48.2221519605446</c:v>
                </c:pt>
                <c:pt idx="4005">
                  <c:v>48.25697282149194</c:v>
                </c:pt>
                <c:pt idx="4006">
                  <c:v>48.29181709125815</c:v>
                </c:pt>
                <c:pt idx="4007">
                  <c:v>48.32668478558005</c:v>
                </c:pt>
                <c:pt idx="4008">
                  <c:v>48.36157592020537</c:v>
                </c:pt>
                <c:pt idx="4009">
                  <c:v>48.39649051089197</c:v>
                </c:pt>
                <c:pt idx="4010">
                  <c:v>48.43142857340847</c:v>
                </c:pt>
                <c:pt idx="4011">
                  <c:v>48.46639012353445</c:v>
                </c:pt>
                <c:pt idx="4012">
                  <c:v>48.50137517705951</c:v>
                </c:pt>
                <c:pt idx="4013">
                  <c:v>48.5363837497842</c:v>
                </c:pt>
                <c:pt idx="4014">
                  <c:v>48.57141585751967</c:v>
                </c:pt>
                <c:pt idx="4015">
                  <c:v>48.60647151608767</c:v>
                </c:pt>
                <c:pt idx="4016">
                  <c:v>48.64155074132058</c:v>
                </c:pt>
                <c:pt idx="4017">
                  <c:v>48.6766535490614</c:v>
                </c:pt>
                <c:pt idx="4018">
                  <c:v>48.71177995516383</c:v>
                </c:pt>
                <c:pt idx="4019">
                  <c:v>48.74692997549214</c:v>
                </c:pt>
                <c:pt idx="4020">
                  <c:v>48.7821036259215</c:v>
                </c:pt>
                <c:pt idx="4021">
                  <c:v>48.81730092233737</c:v>
                </c:pt>
                <c:pt idx="4022">
                  <c:v>48.85252188063617</c:v>
                </c:pt>
                <c:pt idx="4023">
                  <c:v>48.88776651672512</c:v>
                </c:pt>
                <c:pt idx="4024">
                  <c:v>48.9230348465217</c:v>
                </c:pt>
                <c:pt idx="4025">
                  <c:v>48.95832688595446</c:v>
                </c:pt>
                <c:pt idx="4026">
                  <c:v>48.99364265096244</c:v>
                </c:pt>
                <c:pt idx="4027">
                  <c:v>49.0289821574957</c:v>
                </c:pt>
                <c:pt idx="4028">
                  <c:v>49.0643454215146</c:v>
                </c:pt>
                <c:pt idx="4029">
                  <c:v>49.0997324589906</c:v>
                </c:pt>
                <c:pt idx="4030">
                  <c:v>49.13514328590562</c:v>
                </c:pt>
                <c:pt idx="4031">
                  <c:v>49.17057791825255</c:v>
                </c:pt>
                <c:pt idx="4032">
                  <c:v>49.2060363720349</c:v>
                </c:pt>
                <c:pt idx="4033">
                  <c:v>49.24151866326692</c:v>
                </c:pt>
                <c:pt idx="4034">
                  <c:v>49.27702480797377</c:v>
                </c:pt>
                <c:pt idx="4035">
                  <c:v>49.3125548221912</c:v>
                </c:pt>
                <c:pt idx="4036">
                  <c:v>49.34810872196586</c:v>
                </c:pt>
                <c:pt idx="4037">
                  <c:v>49.38368652335506</c:v>
                </c:pt>
                <c:pt idx="4038">
                  <c:v>49.4192882424273</c:v>
                </c:pt>
                <c:pt idx="4039">
                  <c:v>49.45491389526124</c:v>
                </c:pt>
                <c:pt idx="4040">
                  <c:v>49.49056349794689</c:v>
                </c:pt>
                <c:pt idx="4041">
                  <c:v>49.5262370665848</c:v>
                </c:pt>
                <c:pt idx="4042">
                  <c:v>49.56193461728635</c:v>
                </c:pt>
                <c:pt idx="4043">
                  <c:v>49.59765616617411</c:v>
                </c:pt>
                <c:pt idx="4044">
                  <c:v>49.63340172938087</c:v>
                </c:pt>
                <c:pt idx="4045">
                  <c:v>49.66917132305078</c:v>
                </c:pt>
                <c:pt idx="4046">
                  <c:v>49.70496496333849</c:v>
                </c:pt>
                <c:pt idx="4047">
                  <c:v>49.74078266641001</c:v>
                </c:pt>
                <c:pt idx="4048">
                  <c:v>49.77662444844157</c:v>
                </c:pt>
                <c:pt idx="4049">
                  <c:v>49.81249032562073</c:v>
                </c:pt>
                <c:pt idx="4050">
                  <c:v>49.84838031414575</c:v>
                </c:pt>
                <c:pt idx="4051">
                  <c:v>49.88429443022584</c:v>
                </c:pt>
                <c:pt idx="4052">
                  <c:v>49.92023269008116</c:v>
                </c:pt>
                <c:pt idx="4053">
                  <c:v>49.9561951099425</c:v>
                </c:pt>
                <c:pt idx="4054">
                  <c:v>49.99218170605212</c:v>
                </c:pt>
                <c:pt idx="4055">
                  <c:v>50.02819249466252</c:v>
                </c:pt>
                <c:pt idx="4056">
                  <c:v>50.06422749203751</c:v>
                </c:pt>
                <c:pt idx="4057">
                  <c:v>50.100286714452</c:v>
                </c:pt>
                <c:pt idx="4058">
                  <c:v>50.13637017819138</c:v>
                </c:pt>
                <c:pt idx="4059">
                  <c:v>50.17247789955228</c:v>
                </c:pt>
                <c:pt idx="4060">
                  <c:v>50.20860989484228</c:v>
                </c:pt>
                <c:pt idx="4061">
                  <c:v>50.24476618037981</c:v>
                </c:pt>
                <c:pt idx="4062">
                  <c:v>50.2809467724944</c:v>
                </c:pt>
                <c:pt idx="4063">
                  <c:v>50.31715168752639</c:v>
                </c:pt>
                <c:pt idx="4064">
                  <c:v>50.3533809418274</c:v>
                </c:pt>
                <c:pt idx="4065">
                  <c:v>50.38963455175954</c:v>
                </c:pt>
                <c:pt idx="4066">
                  <c:v>50.42591253369667</c:v>
                </c:pt>
                <c:pt idx="4067">
                  <c:v>50.46221490402288</c:v>
                </c:pt>
                <c:pt idx="4068">
                  <c:v>50.49854167913364</c:v>
                </c:pt>
                <c:pt idx="4069">
                  <c:v>50.5348928754355</c:v>
                </c:pt>
                <c:pt idx="4070">
                  <c:v>50.57126850934582</c:v>
                </c:pt>
                <c:pt idx="4071">
                  <c:v>50.60766859729328</c:v>
                </c:pt>
                <c:pt idx="4072">
                  <c:v>50.64409315571744</c:v>
                </c:pt>
                <c:pt idx="4073">
                  <c:v>50.68054220106907</c:v>
                </c:pt>
                <c:pt idx="4074">
                  <c:v>50.71701574980952</c:v>
                </c:pt>
                <c:pt idx="4075">
                  <c:v>50.75351381841168</c:v>
                </c:pt>
                <c:pt idx="4076">
                  <c:v>50.79003642335943</c:v>
                </c:pt>
                <c:pt idx="4077">
                  <c:v>50.82658358114751</c:v>
                </c:pt>
                <c:pt idx="4078">
                  <c:v>50.86315530828226</c:v>
                </c:pt>
                <c:pt idx="4079">
                  <c:v>50.89975162128044</c:v>
                </c:pt>
                <c:pt idx="4080">
                  <c:v>50.93637253667041</c:v>
                </c:pt>
                <c:pt idx="4081">
                  <c:v>50.9730180709914</c:v>
                </c:pt>
                <c:pt idx="4082">
                  <c:v>51.00968824079388</c:v>
                </c:pt>
                <c:pt idx="4083">
                  <c:v>51.04638306263939</c:v>
                </c:pt>
                <c:pt idx="4084">
                  <c:v>51.08310255310062</c:v>
                </c:pt>
                <c:pt idx="4085">
                  <c:v>51.11984672876142</c:v>
                </c:pt>
              </c:numCache>
            </c:numRef>
          </c:xVal>
          <c:yVal>
            <c:numRef>
              <c:f>Cz_source_data!$BP$8:$BP$4093</c:f>
              <c:numCache>
                <c:formatCode>General</c:formatCode>
                <c:ptCount val="4086"/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0.00656807391418256</c:v>
                </c:pt>
                <c:pt idx="98">
                  <c:v>0.250248606873693</c:v>
                </c:pt>
                <c:pt idx="99">
                  <c:v>0.713931315967484</c:v>
                </c:pt>
                <c:pt idx="100">
                  <c:v>1.01731558610784</c:v>
                </c:pt>
                <c:pt idx="101">
                  <c:v>1.05867013975294</c:v>
                </c:pt>
                <c:pt idx="102">
                  <c:v>1.028501727491101</c:v>
                </c:pt>
                <c:pt idx="103">
                  <c:v>1.06404140663835</c:v>
                </c:pt>
                <c:pt idx="104">
                  <c:v>1.086188980487358</c:v>
                </c:pt>
                <c:pt idx="105">
                  <c:v>1.081582624830478</c:v>
                </c:pt>
                <c:pt idx="106">
                  <c:v>1.083044116858888</c:v>
                </c:pt>
                <c:pt idx="107">
                  <c:v>1.070361671763558</c:v>
                </c:pt>
                <c:pt idx="108">
                  <c:v>1.035109678321407</c:v>
                </c:pt>
                <c:pt idx="109">
                  <c:v>1.000548939459301</c:v>
                </c:pt>
                <c:pt idx="110">
                  <c:v>0.979020279444424</c:v>
                </c:pt>
                <c:pt idx="111">
                  <c:v>0.951692783627445</c:v>
                </c:pt>
                <c:pt idx="112">
                  <c:v>0.933386742057414</c:v>
                </c:pt>
                <c:pt idx="113">
                  <c:v>0.901305907883125</c:v>
                </c:pt>
                <c:pt idx="114">
                  <c:v>0.888177292078122</c:v>
                </c:pt>
                <c:pt idx="115">
                  <c:v>0.860590223516432</c:v>
                </c:pt>
                <c:pt idx="116">
                  <c:v>0.847078216382002</c:v>
                </c:pt>
                <c:pt idx="117">
                  <c:v>0.826213428600615</c:v>
                </c:pt>
                <c:pt idx="118">
                  <c:v>0.814912426498573</c:v>
                </c:pt>
                <c:pt idx="119">
                  <c:v>0.799270297143028</c:v>
                </c:pt>
                <c:pt idx="120">
                  <c:v>0.785620998229725</c:v>
                </c:pt>
                <c:pt idx="121">
                  <c:v>0.771137416005237</c:v>
                </c:pt>
                <c:pt idx="122">
                  <c:v>0.762457331276639</c:v>
                </c:pt>
                <c:pt idx="123">
                  <c:v>0.751465720106309</c:v>
                </c:pt>
                <c:pt idx="124">
                  <c:v>0.756967854199954</c:v>
                </c:pt>
                <c:pt idx="125">
                  <c:v>0.75116468283258</c:v>
                </c:pt>
                <c:pt idx="126">
                  <c:v>0.73255713614029</c:v>
                </c:pt>
                <c:pt idx="127">
                  <c:v>0.713213839527421</c:v>
                </c:pt>
                <c:pt idx="128">
                  <c:v>0.680465383279664</c:v>
                </c:pt>
                <c:pt idx="129">
                  <c:v>0.65252887647248</c:v>
                </c:pt>
                <c:pt idx="130">
                  <c:v>0.626447383295156</c:v>
                </c:pt>
                <c:pt idx="131">
                  <c:v>0.607367071595539</c:v>
                </c:pt>
                <c:pt idx="132">
                  <c:v>0.588153491747337</c:v>
                </c:pt>
                <c:pt idx="133">
                  <c:v>0.570779577005967</c:v>
                </c:pt>
                <c:pt idx="134">
                  <c:v>0.559342682161127</c:v>
                </c:pt>
                <c:pt idx="135">
                  <c:v>0.551720161914442</c:v>
                </c:pt>
                <c:pt idx="136">
                  <c:v>0.542965101678875</c:v>
                </c:pt>
                <c:pt idx="137">
                  <c:v>0.537084743196676</c:v>
                </c:pt>
                <c:pt idx="138">
                  <c:v>0.526753384308961</c:v>
                </c:pt>
                <c:pt idx="139">
                  <c:v>0.524978605001297</c:v>
                </c:pt>
                <c:pt idx="140">
                  <c:v>0.511338035733398</c:v>
                </c:pt>
                <c:pt idx="141">
                  <c:v>0.508752155878216</c:v>
                </c:pt>
                <c:pt idx="142">
                  <c:v>0.502825751206264</c:v>
                </c:pt>
                <c:pt idx="143">
                  <c:v>0.506704212646289</c:v>
                </c:pt>
                <c:pt idx="144">
                  <c:v>0.508549193234458</c:v>
                </c:pt>
                <c:pt idx="145">
                  <c:v>0.512854930951877</c:v>
                </c:pt>
                <c:pt idx="146">
                  <c:v>0.50882640368255</c:v>
                </c:pt>
                <c:pt idx="147">
                  <c:v>0.510194463307654</c:v>
                </c:pt>
                <c:pt idx="148">
                  <c:v>0.485318985238734</c:v>
                </c:pt>
                <c:pt idx="149">
                  <c:v>0.473649606164456</c:v>
                </c:pt>
                <c:pt idx="150">
                  <c:v>0.452453487839421</c:v>
                </c:pt>
                <c:pt idx="151">
                  <c:v>0.441413060829774</c:v>
                </c:pt>
                <c:pt idx="152">
                  <c:v>0.430074254889688</c:v>
                </c:pt>
                <c:pt idx="153">
                  <c:v>0.415709386982617</c:v>
                </c:pt>
                <c:pt idx="154">
                  <c:v>0.408362135021615</c:v>
                </c:pt>
                <c:pt idx="155">
                  <c:v>0.403749202022438</c:v>
                </c:pt>
                <c:pt idx="156">
                  <c:v>0.398327175782842</c:v>
                </c:pt>
                <c:pt idx="157">
                  <c:v>0.401629771037078</c:v>
                </c:pt>
                <c:pt idx="158">
                  <c:v>0.398294415962832</c:v>
                </c:pt>
                <c:pt idx="159">
                  <c:v>0.398874917599437</c:v>
                </c:pt>
                <c:pt idx="160">
                  <c:v>0.401097593232791</c:v>
                </c:pt>
                <c:pt idx="161">
                  <c:v>0.396023032920064</c:v>
                </c:pt>
                <c:pt idx="162">
                  <c:v>0.406690733509738</c:v>
                </c:pt>
                <c:pt idx="163">
                  <c:v>0.41547970063022</c:v>
                </c:pt>
                <c:pt idx="164">
                  <c:v>0.425481404696862</c:v>
                </c:pt>
                <c:pt idx="165">
                  <c:v>0.435865959549811</c:v>
                </c:pt>
                <c:pt idx="166">
                  <c:v>0.444565394750742</c:v>
                </c:pt>
                <c:pt idx="167">
                  <c:v>0.444628244494073</c:v>
                </c:pt>
                <c:pt idx="168">
                  <c:v>0.432614019016461</c:v>
                </c:pt>
                <c:pt idx="169">
                  <c:v>0.415750442700008</c:v>
                </c:pt>
                <c:pt idx="170">
                  <c:v>0.388876035670942</c:v>
                </c:pt>
                <c:pt idx="171">
                  <c:v>0.365557145035924</c:v>
                </c:pt>
                <c:pt idx="172">
                  <c:v>0.348360224352118</c:v>
                </c:pt>
                <c:pt idx="173">
                  <c:v>0.33785592025654</c:v>
                </c:pt>
                <c:pt idx="174">
                  <c:v>0.327074291784652</c:v>
                </c:pt>
                <c:pt idx="175">
                  <c:v>0.316443978617747</c:v>
                </c:pt>
                <c:pt idx="176">
                  <c:v>0.318455838649986</c:v>
                </c:pt>
                <c:pt idx="177">
                  <c:v>0.31458256734748</c:v>
                </c:pt>
                <c:pt idx="178">
                  <c:v>0.310030829385446</c:v>
                </c:pt>
                <c:pt idx="179">
                  <c:v>0.308575947759067</c:v>
                </c:pt>
                <c:pt idx="180">
                  <c:v>0.305791793355671</c:v>
                </c:pt>
                <c:pt idx="181">
                  <c:v>0.30145934821369</c:v>
                </c:pt>
                <c:pt idx="182">
                  <c:v>0.303847254377835</c:v>
                </c:pt>
                <c:pt idx="183">
                  <c:v>0.295349099251654</c:v>
                </c:pt>
                <c:pt idx="184">
                  <c:v>0.297380223262789</c:v>
                </c:pt>
                <c:pt idx="185">
                  <c:v>0.297996822540517</c:v>
                </c:pt>
                <c:pt idx="186">
                  <c:v>0.291711858154971</c:v>
                </c:pt>
                <c:pt idx="187">
                  <c:v>0.294131593341906</c:v>
                </c:pt>
                <c:pt idx="188">
                  <c:v>0.290199772584679</c:v>
                </c:pt>
                <c:pt idx="189">
                  <c:v>0.287256916623628</c:v>
                </c:pt>
                <c:pt idx="190">
                  <c:v>0.285623105092548</c:v>
                </c:pt>
                <c:pt idx="191">
                  <c:v>0.287853573869654</c:v>
                </c:pt>
                <c:pt idx="192">
                  <c:v>0.274422370599932</c:v>
                </c:pt>
                <c:pt idx="193">
                  <c:v>0.278551790508073</c:v>
                </c:pt>
                <c:pt idx="194">
                  <c:v>0.276724830110196</c:v>
                </c:pt>
                <c:pt idx="195">
                  <c:v>0.27354867367545</c:v>
                </c:pt>
                <c:pt idx="196">
                  <c:v>0.272115579420804</c:v>
                </c:pt>
                <c:pt idx="197">
                  <c:v>0.272877565564633</c:v>
                </c:pt>
                <c:pt idx="198">
                  <c:v>0.27090707903076</c:v>
                </c:pt>
                <c:pt idx="199">
                  <c:v>0.272140371928047</c:v>
                </c:pt>
                <c:pt idx="200">
                  <c:v>0.270846276774833</c:v>
                </c:pt>
                <c:pt idx="201">
                  <c:v>0.268056276476989</c:v>
                </c:pt>
                <c:pt idx="202">
                  <c:v>0.261436133775192</c:v>
                </c:pt>
                <c:pt idx="203">
                  <c:v>0.267225732877472</c:v>
                </c:pt>
                <c:pt idx="204">
                  <c:v>0.262646653327933</c:v>
                </c:pt>
                <c:pt idx="205">
                  <c:v>0.260036972137792</c:v>
                </c:pt>
                <c:pt idx="206">
                  <c:v>0.261656627056278</c:v>
                </c:pt>
                <c:pt idx="207">
                  <c:v>0.256738224209224</c:v>
                </c:pt>
                <c:pt idx="208">
                  <c:v>0.256147066458751</c:v>
                </c:pt>
                <c:pt idx="209">
                  <c:v>0.253698906632665</c:v>
                </c:pt>
                <c:pt idx="210">
                  <c:v>0.255568871784212</c:v>
                </c:pt>
                <c:pt idx="211">
                  <c:v>0.247324614303368</c:v>
                </c:pt>
                <c:pt idx="212">
                  <c:v>0.249763994367004</c:v>
                </c:pt>
                <c:pt idx="213">
                  <c:v>0.244588920119755</c:v>
                </c:pt>
                <c:pt idx="214">
                  <c:v>0.245658901411482</c:v>
                </c:pt>
                <c:pt idx="215">
                  <c:v>0.241460084438968</c:v>
                </c:pt>
                <c:pt idx="216">
                  <c:v>0.244479415726236</c:v>
                </c:pt>
                <c:pt idx="217">
                  <c:v>0.245130831485987</c:v>
                </c:pt>
                <c:pt idx="218">
                  <c:v>0.244334021729488</c:v>
                </c:pt>
                <c:pt idx="219">
                  <c:v>0.24335531052519</c:v>
                </c:pt>
                <c:pt idx="220">
                  <c:v>0.243690199303965</c:v>
                </c:pt>
                <c:pt idx="221">
                  <c:v>0.245734476335468</c:v>
                </c:pt>
                <c:pt idx="222">
                  <c:v>0.245984145930763</c:v>
                </c:pt>
                <c:pt idx="223">
                  <c:v>0.249184455858651</c:v>
                </c:pt>
                <c:pt idx="224">
                  <c:v>0.247575634544473</c:v>
                </c:pt>
                <c:pt idx="225">
                  <c:v>0.245604611275644</c:v>
                </c:pt>
                <c:pt idx="226">
                  <c:v>0.244331045958311</c:v>
                </c:pt>
                <c:pt idx="227">
                  <c:v>0.241818983634203</c:v>
                </c:pt>
                <c:pt idx="228">
                  <c:v>0.239706750862316</c:v>
                </c:pt>
                <c:pt idx="229">
                  <c:v>0.23558273145696</c:v>
                </c:pt>
                <c:pt idx="230">
                  <c:v>0.2322232061444</c:v>
                </c:pt>
                <c:pt idx="231">
                  <c:v>0.232050705429268</c:v>
                </c:pt>
                <c:pt idx="232">
                  <c:v>0.226885144664658</c:v>
                </c:pt>
                <c:pt idx="233">
                  <c:v>0.225382336648635</c:v>
                </c:pt>
                <c:pt idx="234">
                  <c:v>0.224128300903118</c:v>
                </c:pt>
                <c:pt idx="235">
                  <c:v>0.225803231875972</c:v>
                </c:pt>
                <c:pt idx="236">
                  <c:v>0.224961267530267</c:v>
                </c:pt>
                <c:pt idx="237">
                  <c:v>0.226731730246709</c:v>
                </c:pt>
                <c:pt idx="238">
                  <c:v>0.222082287824281</c:v>
                </c:pt>
                <c:pt idx="239">
                  <c:v>0.222162715694863</c:v>
                </c:pt>
                <c:pt idx="240">
                  <c:v>0.218882820087443</c:v>
                </c:pt>
                <c:pt idx="241">
                  <c:v>0.219915117037693</c:v>
                </c:pt>
                <c:pt idx="242">
                  <c:v>0.221338779140403</c:v>
                </c:pt>
                <c:pt idx="243">
                  <c:v>0.224756079902255</c:v>
                </c:pt>
                <c:pt idx="244">
                  <c:v>0.220551078566218</c:v>
                </c:pt>
                <c:pt idx="245">
                  <c:v>0.224552208348516</c:v>
                </c:pt>
                <c:pt idx="246">
                  <c:v>0.228270340165959</c:v>
                </c:pt>
                <c:pt idx="247">
                  <c:v>0.228573773921576</c:v>
                </c:pt>
                <c:pt idx="248">
                  <c:v>0.233360000010442</c:v>
                </c:pt>
                <c:pt idx="249">
                  <c:v>0.232828510568877</c:v>
                </c:pt>
                <c:pt idx="250">
                  <c:v>0.234609535130785</c:v>
                </c:pt>
                <c:pt idx="251">
                  <c:v>0.2355908274268</c:v>
                </c:pt>
                <c:pt idx="252">
                  <c:v>0.238765681179992</c:v>
                </c:pt>
                <c:pt idx="253">
                  <c:v>0.246729390998534</c:v>
                </c:pt>
                <c:pt idx="254">
                  <c:v>0.247830145694275</c:v>
                </c:pt>
                <c:pt idx="255">
                  <c:v>0.257415720900554</c:v>
                </c:pt>
                <c:pt idx="256">
                  <c:v>0.266015374478335</c:v>
                </c:pt>
                <c:pt idx="257">
                  <c:v>0.275721475402292</c:v>
                </c:pt>
                <c:pt idx="258">
                  <c:v>0.280151454061275</c:v>
                </c:pt>
                <c:pt idx="259">
                  <c:v>0.282617231618564</c:v>
                </c:pt>
                <c:pt idx="260">
                  <c:v>0.27684803454184</c:v>
                </c:pt>
                <c:pt idx="261">
                  <c:v>0.265430072998993</c:v>
                </c:pt>
                <c:pt idx="262">
                  <c:v>0.255093244657936</c:v>
                </c:pt>
                <c:pt idx="263">
                  <c:v>0.24407619101498</c:v>
                </c:pt>
                <c:pt idx="264">
                  <c:v>0.227138514837033</c:v>
                </c:pt>
                <c:pt idx="265">
                  <c:v>0.215365040643231</c:v>
                </c:pt>
                <c:pt idx="266">
                  <c:v>0.204992476199876</c:v>
                </c:pt>
                <c:pt idx="267">
                  <c:v>0.197611525459977</c:v>
                </c:pt>
                <c:pt idx="268">
                  <c:v>0.189886523656988</c:v>
                </c:pt>
                <c:pt idx="269">
                  <c:v>0.187363861526563</c:v>
                </c:pt>
                <c:pt idx="270">
                  <c:v>0.179655941936401</c:v>
                </c:pt>
                <c:pt idx="271">
                  <c:v>0.181108427624808</c:v>
                </c:pt>
                <c:pt idx="272">
                  <c:v>0.177778340524541</c:v>
                </c:pt>
                <c:pt idx="273">
                  <c:v>0.177835251138298</c:v>
                </c:pt>
                <c:pt idx="274">
                  <c:v>0.173598502044824</c:v>
                </c:pt>
                <c:pt idx="275">
                  <c:v>0.171848879765236</c:v>
                </c:pt>
                <c:pt idx="276">
                  <c:v>0.171077469900856</c:v>
                </c:pt>
                <c:pt idx="277">
                  <c:v>0.169427664282167</c:v>
                </c:pt>
                <c:pt idx="278">
                  <c:v>0.169601436109351</c:v>
                </c:pt>
                <c:pt idx="279">
                  <c:v>0.170956440582836</c:v>
                </c:pt>
                <c:pt idx="280">
                  <c:v>0.166389847709445</c:v>
                </c:pt>
                <c:pt idx="281">
                  <c:v>0.168032052942688</c:v>
                </c:pt>
                <c:pt idx="282">
                  <c:v>0.164270135843894</c:v>
                </c:pt>
                <c:pt idx="283">
                  <c:v>0.163220265328475</c:v>
                </c:pt>
                <c:pt idx="284">
                  <c:v>0.158559427997717</c:v>
                </c:pt>
                <c:pt idx="285">
                  <c:v>0.159566083559371</c:v>
                </c:pt>
                <c:pt idx="286">
                  <c:v>0.159172831645161</c:v>
                </c:pt>
                <c:pt idx="287">
                  <c:v>0.158097145363481</c:v>
                </c:pt>
                <c:pt idx="288">
                  <c:v>0.155769062218196</c:v>
                </c:pt>
                <c:pt idx="289">
                  <c:v>0.154490785801408</c:v>
                </c:pt>
                <c:pt idx="290">
                  <c:v>0.153705481613544</c:v>
                </c:pt>
                <c:pt idx="291">
                  <c:v>0.152651907569363</c:v>
                </c:pt>
                <c:pt idx="292">
                  <c:v>0.150285963597451</c:v>
                </c:pt>
                <c:pt idx="293">
                  <c:v>0.151260574106108</c:v>
                </c:pt>
                <c:pt idx="294">
                  <c:v>0.148645698640939</c:v>
                </c:pt>
                <c:pt idx="295">
                  <c:v>0.148451060429052</c:v>
                </c:pt>
                <c:pt idx="296">
                  <c:v>0.147041139702926</c:v>
                </c:pt>
                <c:pt idx="297">
                  <c:v>0.144891630308585</c:v>
                </c:pt>
                <c:pt idx="298">
                  <c:v>0.147852547481049</c:v>
                </c:pt>
                <c:pt idx="299">
                  <c:v>0.149045015261758</c:v>
                </c:pt>
                <c:pt idx="300">
                  <c:v>0.142899558254584</c:v>
                </c:pt>
                <c:pt idx="301">
                  <c:v>0.146469220152602</c:v>
                </c:pt>
                <c:pt idx="302">
                  <c:v>0.143682376649627</c:v>
                </c:pt>
                <c:pt idx="303">
                  <c:v>0.143287333742433</c:v>
                </c:pt>
                <c:pt idx="304">
                  <c:v>0.141165671484085</c:v>
                </c:pt>
                <c:pt idx="305">
                  <c:v>0.141729824160749</c:v>
                </c:pt>
                <c:pt idx="306">
                  <c:v>0.139345374050549</c:v>
                </c:pt>
                <c:pt idx="307">
                  <c:v>0.140176240084407</c:v>
                </c:pt>
                <c:pt idx="308">
                  <c:v>0.139032939982561</c:v>
                </c:pt>
                <c:pt idx="309">
                  <c:v>0.139721941219467</c:v>
                </c:pt>
                <c:pt idx="310">
                  <c:v>0.138658543451108</c:v>
                </c:pt>
                <c:pt idx="311">
                  <c:v>0.142487790030218</c:v>
                </c:pt>
                <c:pt idx="312">
                  <c:v>0.142095349735635</c:v>
                </c:pt>
                <c:pt idx="313">
                  <c:v>0.143685346906447</c:v>
                </c:pt>
                <c:pt idx="314">
                  <c:v>0.151293050554655</c:v>
                </c:pt>
                <c:pt idx="315">
                  <c:v>0.15622540909557</c:v>
                </c:pt>
                <c:pt idx="316">
                  <c:v>0.163627444052264</c:v>
                </c:pt>
                <c:pt idx="317">
                  <c:v>0.175284054570214</c:v>
                </c:pt>
                <c:pt idx="318">
                  <c:v>0.193193089085841</c:v>
                </c:pt>
                <c:pt idx="319">
                  <c:v>0.209601368188133</c:v>
                </c:pt>
                <c:pt idx="320">
                  <c:v>0.232418115663854</c:v>
                </c:pt>
                <c:pt idx="321">
                  <c:v>0.261118153500111</c:v>
                </c:pt>
                <c:pt idx="322">
                  <c:v>0.287514773499508</c:v>
                </c:pt>
                <c:pt idx="323">
                  <c:v>0.315891012707778</c:v>
                </c:pt>
                <c:pt idx="324">
                  <c:v>0.347528611519421</c:v>
                </c:pt>
                <c:pt idx="325">
                  <c:v>0.365190884009205</c:v>
                </c:pt>
                <c:pt idx="326">
                  <c:v>0.386604033447042</c:v>
                </c:pt>
                <c:pt idx="327">
                  <c:v>0.399701710238037</c:v>
                </c:pt>
                <c:pt idx="328">
                  <c:v>0.412457173201687</c:v>
                </c:pt>
                <c:pt idx="329">
                  <c:v>0.421412715437346</c:v>
                </c:pt>
                <c:pt idx="330">
                  <c:v>0.422533627569735</c:v>
                </c:pt>
                <c:pt idx="331">
                  <c:v>0.424439184541401</c:v>
                </c:pt>
                <c:pt idx="332">
                  <c:v>0.425263423801655</c:v>
                </c:pt>
                <c:pt idx="333">
                  <c:v>0.426409716647768</c:v>
                </c:pt>
                <c:pt idx="334">
                  <c:v>0.42346122915332</c:v>
                </c:pt>
                <c:pt idx="335">
                  <c:v>0.423576546179803</c:v>
                </c:pt>
                <c:pt idx="336">
                  <c:v>0.423706883873103</c:v>
                </c:pt>
                <c:pt idx="337">
                  <c:v>0.421594819729119</c:v>
                </c:pt>
                <c:pt idx="338">
                  <c:v>0.422232352494779</c:v>
                </c:pt>
                <c:pt idx="339">
                  <c:v>0.419586981140464</c:v>
                </c:pt>
                <c:pt idx="340">
                  <c:v>0.414661477279681</c:v>
                </c:pt>
                <c:pt idx="341">
                  <c:v>0.409834293174372</c:v>
                </c:pt>
                <c:pt idx="342">
                  <c:v>0.409467131975588</c:v>
                </c:pt>
                <c:pt idx="343">
                  <c:v>0.406546078945374</c:v>
                </c:pt>
                <c:pt idx="344">
                  <c:v>0.40486679718968</c:v>
                </c:pt>
                <c:pt idx="345">
                  <c:v>0.393490554724275</c:v>
                </c:pt>
                <c:pt idx="346">
                  <c:v>0.396095798584575</c:v>
                </c:pt>
                <c:pt idx="347">
                  <c:v>0.394426369581076</c:v>
                </c:pt>
                <c:pt idx="348">
                  <c:v>0.39134137749876</c:v>
                </c:pt>
                <c:pt idx="349">
                  <c:v>0.380780917715949</c:v>
                </c:pt>
                <c:pt idx="350">
                  <c:v>0.386796910639916</c:v>
                </c:pt>
                <c:pt idx="351">
                  <c:v>0.385441748118791</c:v>
                </c:pt>
                <c:pt idx="352">
                  <c:v>0.379086647516961</c:v>
                </c:pt>
                <c:pt idx="353">
                  <c:v>0.374957968770412</c:v>
                </c:pt>
                <c:pt idx="354">
                  <c:v>0.375738440878972</c:v>
                </c:pt>
                <c:pt idx="355">
                  <c:v>0.370054523152131</c:v>
                </c:pt>
                <c:pt idx="356">
                  <c:v>0.368304920185479</c:v>
                </c:pt>
                <c:pt idx="357">
                  <c:v>0.366072656634131</c:v>
                </c:pt>
                <c:pt idx="358">
                  <c:v>0.36543305301155</c:v>
                </c:pt>
                <c:pt idx="359">
                  <c:v>0.360572584550977</c:v>
                </c:pt>
                <c:pt idx="360">
                  <c:v>0.357351535835794</c:v>
                </c:pt>
                <c:pt idx="361">
                  <c:v>0.362808201095249</c:v>
                </c:pt>
                <c:pt idx="362">
                  <c:v>0.362202048524287</c:v>
                </c:pt>
                <c:pt idx="363">
                  <c:v>0.360132776302402</c:v>
                </c:pt>
                <c:pt idx="364">
                  <c:v>0.351898287229765</c:v>
                </c:pt>
                <c:pt idx="365">
                  <c:v>0.347140833467272</c:v>
                </c:pt>
                <c:pt idx="366">
                  <c:v>0.344482956253919</c:v>
                </c:pt>
                <c:pt idx="367">
                  <c:v>0.34249068937765</c:v>
                </c:pt>
                <c:pt idx="368">
                  <c:v>0.343388584398544</c:v>
                </c:pt>
                <c:pt idx="369">
                  <c:v>0.339535736236222</c:v>
                </c:pt>
                <c:pt idx="370">
                  <c:v>0.330401013039458</c:v>
                </c:pt>
                <c:pt idx="371">
                  <c:v>0.330058969458258</c:v>
                </c:pt>
                <c:pt idx="372">
                  <c:v>0.3213325609133</c:v>
                </c:pt>
                <c:pt idx="373">
                  <c:v>0.321266579081165</c:v>
                </c:pt>
                <c:pt idx="374">
                  <c:v>0.31787514237452</c:v>
                </c:pt>
                <c:pt idx="375">
                  <c:v>0.313664810979916</c:v>
                </c:pt>
                <c:pt idx="376">
                  <c:v>0.309355279155803</c:v>
                </c:pt>
                <c:pt idx="377">
                  <c:v>0.303511638549526</c:v>
                </c:pt>
                <c:pt idx="378">
                  <c:v>0.301813829609604</c:v>
                </c:pt>
                <c:pt idx="379">
                  <c:v>0.298595404479118</c:v>
                </c:pt>
                <c:pt idx="380">
                  <c:v>0.293531212198363</c:v>
                </c:pt>
                <c:pt idx="381">
                  <c:v>0.285447168313769</c:v>
                </c:pt>
                <c:pt idx="382">
                  <c:v>0.282975861128417</c:v>
                </c:pt>
                <c:pt idx="383">
                  <c:v>0.280969302953066</c:v>
                </c:pt>
                <c:pt idx="384">
                  <c:v>0.27238882006256</c:v>
                </c:pt>
                <c:pt idx="385">
                  <c:v>0.264815958811343</c:v>
                </c:pt>
                <c:pt idx="386">
                  <c:v>0.252958910682698</c:v>
                </c:pt>
                <c:pt idx="387">
                  <c:v>0.254036283698885</c:v>
                </c:pt>
                <c:pt idx="388">
                  <c:v>0.244190590663025</c:v>
                </c:pt>
                <c:pt idx="389">
                  <c:v>0.234802882834736</c:v>
                </c:pt>
                <c:pt idx="390">
                  <c:v>0.227146690365335</c:v>
                </c:pt>
                <c:pt idx="391">
                  <c:v>0.221781282440088</c:v>
                </c:pt>
                <c:pt idx="392">
                  <c:v>0.214706278015694</c:v>
                </c:pt>
                <c:pt idx="393">
                  <c:v>0.207670258092686</c:v>
                </c:pt>
                <c:pt idx="394">
                  <c:v>0.196963552672936</c:v>
                </c:pt>
                <c:pt idx="395">
                  <c:v>0.193050274508479</c:v>
                </c:pt>
                <c:pt idx="396">
                  <c:v>0.188477990831409</c:v>
                </c:pt>
                <c:pt idx="397">
                  <c:v>0.182112322033766</c:v>
                </c:pt>
                <c:pt idx="398">
                  <c:v>0.178172417442331</c:v>
                </c:pt>
                <c:pt idx="399">
                  <c:v>0.17108556674727</c:v>
                </c:pt>
                <c:pt idx="400">
                  <c:v>0.163183848173953</c:v>
                </c:pt>
                <c:pt idx="401">
                  <c:v>0.159661516806899</c:v>
                </c:pt>
                <c:pt idx="402">
                  <c:v>0.156849446491306</c:v>
                </c:pt>
                <c:pt idx="403">
                  <c:v>0.1516465853978</c:v>
                </c:pt>
                <c:pt idx="404">
                  <c:v>0.146773610745042</c:v>
                </c:pt>
                <c:pt idx="405">
                  <c:v>0.139926606412825</c:v>
                </c:pt>
                <c:pt idx="406">
                  <c:v>0.140594952062999</c:v>
                </c:pt>
                <c:pt idx="407">
                  <c:v>0.132193534818945</c:v>
                </c:pt>
                <c:pt idx="408">
                  <c:v>0.131299476740932</c:v>
                </c:pt>
                <c:pt idx="409">
                  <c:v>0.131664830690846</c:v>
                </c:pt>
                <c:pt idx="410">
                  <c:v>0.125903342472455</c:v>
                </c:pt>
                <c:pt idx="411">
                  <c:v>0.12359782633538</c:v>
                </c:pt>
                <c:pt idx="412">
                  <c:v>0.122419673025156</c:v>
                </c:pt>
                <c:pt idx="413">
                  <c:v>0.119667135377788</c:v>
                </c:pt>
                <c:pt idx="414">
                  <c:v>0.119776307109248</c:v>
                </c:pt>
                <c:pt idx="415">
                  <c:v>0.118938086814317</c:v>
                </c:pt>
                <c:pt idx="416">
                  <c:v>0.11890186986467</c:v>
                </c:pt>
                <c:pt idx="417">
                  <c:v>0.120466434045882</c:v>
                </c:pt>
                <c:pt idx="418">
                  <c:v>0.121345329612476</c:v>
                </c:pt>
                <c:pt idx="419">
                  <c:v>0.12010116391831</c:v>
                </c:pt>
                <c:pt idx="420">
                  <c:v>0.120223804521983</c:v>
                </c:pt>
                <c:pt idx="421">
                  <c:v>0.120331712602815</c:v>
                </c:pt>
                <c:pt idx="422">
                  <c:v>0.120671481977072</c:v>
                </c:pt>
                <c:pt idx="423">
                  <c:v>0.120706365677632</c:v>
                </c:pt>
                <c:pt idx="424">
                  <c:v>0.1216971120287</c:v>
                </c:pt>
                <c:pt idx="425">
                  <c:v>0.124076031626372</c:v>
                </c:pt>
                <c:pt idx="426">
                  <c:v>0.121750624370062</c:v>
                </c:pt>
                <c:pt idx="427">
                  <c:v>0.130443094791048</c:v>
                </c:pt>
                <c:pt idx="428">
                  <c:v>0.128910919573968</c:v>
                </c:pt>
                <c:pt idx="429">
                  <c:v>0.134179965650629</c:v>
                </c:pt>
                <c:pt idx="430">
                  <c:v>0.133729171452957</c:v>
                </c:pt>
                <c:pt idx="431">
                  <c:v>0.137517321872944</c:v>
                </c:pt>
                <c:pt idx="432">
                  <c:v>0.136891890337259</c:v>
                </c:pt>
                <c:pt idx="433">
                  <c:v>0.136137664430927</c:v>
                </c:pt>
                <c:pt idx="434">
                  <c:v>0.138161136928164</c:v>
                </c:pt>
                <c:pt idx="435">
                  <c:v>0.135739143529762</c:v>
                </c:pt>
                <c:pt idx="436">
                  <c:v>0.132716887519711</c:v>
                </c:pt>
                <c:pt idx="437">
                  <c:v>0.133130267559805</c:v>
                </c:pt>
                <c:pt idx="438">
                  <c:v>0.133743913593446</c:v>
                </c:pt>
                <c:pt idx="439">
                  <c:v>0.130442120891679</c:v>
                </c:pt>
                <c:pt idx="440">
                  <c:v>0.126628846050369</c:v>
                </c:pt>
                <c:pt idx="441">
                  <c:v>0.123465025433882</c:v>
                </c:pt>
                <c:pt idx="442">
                  <c:v>0.124212068552783</c:v>
                </c:pt>
                <c:pt idx="443">
                  <c:v>0.123485097363775</c:v>
                </c:pt>
                <c:pt idx="444">
                  <c:v>0.123359265746148</c:v>
                </c:pt>
                <c:pt idx="445">
                  <c:v>0.12426180281665</c:v>
                </c:pt>
                <c:pt idx="446">
                  <c:v>0.124135506984111</c:v>
                </c:pt>
                <c:pt idx="447">
                  <c:v>0.120315429982411</c:v>
                </c:pt>
                <c:pt idx="448">
                  <c:v>0.120989986270298</c:v>
                </c:pt>
                <c:pt idx="449">
                  <c:v>0.120837488747787</c:v>
                </c:pt>
                <c:pt idx="450">
                  <c:v>0.119759969422539</c:v>
                </c:pt>
                <c:pt idx="451">
                  <c:v>0.118925648870801</c:v>
                </c:pt>
                <c:pt idx="452">
                  <c:v>0.118291395466284</c:v>
                </c:pt>
                <c:pt idx="453">
                  <c:v>0.116905088859148</c:v>
                </c:pt>
                <c:pt idx="454">
                  <c:v>0.117905386253148</c:v>
                </c:pt>
                <c:pt idx="455">
                  <c:v>0.114308129743932</c:v>
                </c:pt>
                <c:pt idx="456">
                  <c:v>0.113168125604213</c:v>
                </c:pt>
                <c:pt idx="457">
                  <c:v>0.115047090881327</c:v>
                </c:pt>
                <c:pt idx="458">
                  <c:v>0.113823075780913</c:v>
                </c:pt>
                <c:pt idx="459">
                  <c:v>0.110181415815102</c:v>
                </c:pt>
                <c:pt idx="460">
                  <c:v>0.109810494799443</c:v>
                </c:pt>
                <c:pt idx="461">
                  <c:v>0.106967519990764</c:v>
                </c:pt>
                <c:pt idx="462">
                  <c:v>0.104580126509818</c:v>
                </c:pt>
                <c:pt idx="463">
                  <c:v>0.106541651852044</c:v>
                </c:pt>
                <c:pt idx="464">
                  <c:v>0.105609967946619</c:v>
                </c:pt>
                <c:pt idx="465">
                  <c:v>0.1021149882905</c:v>
                </c:pt>
                <c:pt idx="466">
                  <c:v>0.101257839499292</c:v>
                </c:pt>
                <c:pt idx="467">
                  <c:v>0.102428125482669</c:v>
                </c:pt>
                <c:pt idx="468">
                  <c:v>0.0970015855103498</c:v>
                </c:pt>
                <c:pt idx="469">
                  <c:v>0.0966694148621752</c:v>
                </c:pt>
                <c:pt idx="470">
                  <c:v>0.0945400929883112</c:v>
                </c:pt>
                <c:pt idx="471">
                  <c:v>0.091403143791568</c:v>
                </c:pt>
                <c:pt idx="472">
                  <c:v>0.0866154727385943</c:v>
                </c:pt>
                <c:pt idx="473">
                  <c:v>0.083600096393616</c:v>
                </c:pt>
                <c:pt idx="474">
                  <c:v>0.081933278602184</c:v>
                </c:pt>
                <c:pt idx="475">
                  <c:v>0.0775113956056528</c:v>
                </c:pt>
                <c:pt idx="476">
                  <c:v>0.0750256059506457</c:v>
                </c:pt>
                <c:pt idx="477">
                  <c:v>0.0706282065196417</c:v>
                </c:pt>
                <c:pt idx="478">
                  <c:v>0.0692118848044727</c:v>
                </c:pt>
                <c:pt idx="479">
                  <c:v>0.0659409263425689</c:v>
                </c:pt>
                <c:pt idx="480">
                  <c:v>0.0638879231383117</c:v>
                </c:pt>
                <c:pt idx="481">
                  <c:v>0.0612800503650804</c:v>
                </c:pt>
                <c:pt idx="482">
                  <c:v>0.0578955396185217</c:v>
                </c:pt>
                <c:pt idx="483">
                  <c:v>0.0566594186219411</c:v>
                </c:pt>
                <c:pt idx="484">
                  <c:v>0.0553831967366642</c:v>
                </c:pt>
                <c:pt idx="485">
                  <c:v>0.051536695171489</c:v>
                </c:pt>
                <c:pt idx="486">
                  <c:v>0.0510435967512776</c:v>
                </c:pt>
                <c:pt idx="487">
                  <c:v>0.0485935132206197</c:v>
                </c:pt>
                <c:pt idx="488">
                  <c:v>0.0459663297098258</c:v>
                </c:pt>
                <c:pt idx="489">
                  <c:v>0.0438695322914177</c:v>
                </c:pt>
                <c:pt idx="490">
                  <c:v>0.0436460776204126</c:v>
                </c:pt>
                <c:pt idx="491">
                  <c:v>0.0416228468072117</c:v>
                </c:pt>
                <c:pt idx="492">
                  <c:v>0.039906735068075</c:v>
                </c:pt>
                <c:pt idx="493">
                  <c:v>0.0395342254534394</c:v>
                </c:pt>
                <c:pt idx="494">
                  <c:v>0.0380290648674067</c:v>
                </c:pt>
                <c:pt idx="495">
                  <c:v>0.0362911487155152</c:v>
                </c:pt>
                <c:pt idx="496">
                  <c:v>0.0345969509276912</c:v>
                </c:pt>
                <c:pt idx="497">
                  <c:v>0.0345461265229954</c:v>
                </c:pt>
                <c:pt idx="498">
                  <c:v>0.0326624014615619</c:v>
                </c:pt>
                <c:pt idx="499">
                  <c:v>0.0326404584492867</c:v>
                </c:pt>
                <c:pt idx="500">
                  <c:v>0.0319854279050825</c:v>
                </c:pt>
                <c:pt idx="501">
                  <c:v>0.0327479089531078</c:v>
                </c:pt>
                <c:pt idx="502">
                  <c:v>0.0307054513144291</c:v>
                </c:pt>
                <c:pt idx="503">
                  <c:v>0.0298744360061767</c:v>
                </c:pt>
                <c:pt idx="504">
                  <c:v>0.0295798430785633</c:v>
                </c:pt>
                <c:pt idx="505">
                  <c:v>0.029834309445449</c:v>
                </c:pt>
                <c:pt idx="506">
                  <c:v>0.0302392053500792</c:v>
                </c:pt>
                <c:pt idx="507">
                  <c:v>0.0297531412826602</c:v>
                </c:pt>
                <c:pt idx="508">
                  <c:v>0.0306777142303075</c:v>
                </c:pt>
                <c:pt idx="509">
                  <c:v>0.0316283916703166</c:v>
                </c:pt>
                <c:pt idx="510">
                  <c:v>0.0319352451525848</c:v>
                </c:pt>
                <c:pt idx="511">
                  <c:v>0.0338264322161741</c:v>
                </c:pt>
                <c:pt idx="512">
                  <c:v>0.0355648857991761</c:v>
                </c:pt>
                <c:pt idx="513">
                  <c:v>0.036932617150014</c:v>
                </c:pt>
                <c:pt idx="514">
                  <c:v>0.0388438631145299</c:v>
                </c:pt>
                <c:pt idx="515">
                  <c:v>0.0412157761103923</c:v>
                </c:pt>
                <c:pt idx="516">
                  <c:v>0.0456813326697808</c:v>
                </c:pt>
                <c:pt idx="517">
                  <c:v>0.0509300620432936</c:v>
                </c:pt>
                <c:pt idx="518">
                  <c:v>0.0583473357477627</c:v>
                </c:pt>
                <c:pt idx="519">
                  <c:v>0.0694099196440683</c:v>
                </c:pt>
                <c:pt idx="520">
                  <c:v>0.086283151819158</c:v>
                </c:pt>
                <c:pt idx="521">
                  <c:v>0.108996016940427</c:v>
                </c:pt>
                <c:pt idx="522">
                  <c:v>0.139191177483538</c:v>
                </c:pt>
                <c:pt idx="523">
                  <c:v>0.173072516223957</c:v>
                </c:pt>
                <c:pt idx="524">
                  <c:v>0.219191669251025</c:v>
                </c:pt>
                <c:pt idx="525">
                  <c:v>0.275926938711287</c:v>
                </c:pt>
                <c:pt idx="526">
                  <c:v>0.328285023958144</c:v>
                </c:pt>
                <c:pt idx="527">
                  <c:v>0.393290827002016</c:v>
                </c:pt>
                <c:pt idx="528">
                  <c:v>0.452860551304533</c:v>
                </c:pt>
                <c:pt idx="529">
                  <c:v>0.51863987476944</c:v>
                </c:pt>
                <c:pt idx="530">
                  <c:v>0.578840835721611</c:v>
                </c:pt>
                <c:pt idx="531">
                  <c:v>0.646846083057876</c:v>
                </c:pt>
                <c:pt idx="532">
                  <c:v>0.702313162118265</c:v>
                </c:pt>
                <c:pt idx="533">
                  <c:v>0.76214762646134</c:v>
                </c:pt>
                <c:pt idx="534">
                  <c:v>0.817906080861802</c:v>
                </c:pt>
                <c:pt idx="535">
                  <c:v>0.881507284662591</c:v>
                </c:pt>
                <c:pt idx="536">
                  <c:v>0.931037751739461</c:v>
                </c:pt>
                <c:pt idx="537">
                  <c:v>0.974218329599621</c:v>
                </c:pt>
                <c:pt idx="538">
                  <c:v>1.007050344258683</c:v>
                </c:pt>
                <c:pt idx="539">
                  <c:v>1.014900682364314</c:v>
                </c:pt>
                <c:pt idx="540">
                  <c:v>1.0095161443574</c:v>
                </c:pt>
                <c:pt idx="541">
                  <c:v>0.973089182320759</c:v>
                </c:pt>
                <c:pt idx="542">
                  <c:v>0.915168824466048</c:v>
                </c:pt>
                <c:pt idx="543">
                  <c:v>0.83344513123177</c:v>
                </c:pt>
                <c:pt idx="544">
                  <c:v>0.749225225232784</c:v>
                </c:pt>
                <c:pt idx="545">
                  <c:v>0.649374793611596</c:v>
                </c:pt>
                <c:pt idx="546">
                  <c:v>0.547389682772156</c:v>
                </c:pt>
                <c:pt idx="547">
                  <c:v>0.453715766787538</c:v>
                </c:pt>
                <c:pt idx="548">
                  <c:v>0.371947835650195</c:v>
                </c:pt>
                <c:pt idx="549">
                  <c:v>0.301582599009458</c:v>
                </c:pt>
                <c:pt idx="550">
                  <c:v>0.245431856085899</c:v>
                </c:pt>
                <c:pt idx="551">
                  <c:v>0.19895856736133</c:v>
                </c:pt>
                <c:pt idx="552">
                  <c:v>0.165519074902854</c:v>
                </c:pt>
                <c:pt idx="553">
                  <c:v>0.136693260893823</c:v>
                </c:pt>
                <c:pt idx="554">
                  <c:v>0.110122624702303</c:v>
                </c:pt>
                <c:pt idx="555">
                  <c:v>0.0988408445425524</c:v>
                </c:pt>
                <c:pt idx="556">
                  <c:v>0.0832266131830878</c:v>
                </c:pt>
                <c:pt idx="557">
                  <c:v>0.071156713341406</c:v>
                </c:pt>
                <c:pt idx="558">
                  <c:v>0.0619092273091923</c:v>
                </c:pt>
                <c:pt idx="559">
                  <c:v>0.057290727203726</c:v>
                </c:pt>
                <c:pt idx="560">
                  <c:v>0.049069570441125</c:v>
                </c:pt>
                <c:pt idx="561">
                  <c:v>0.0412293221578763</c:v>
                </c:pt>
                <c:pt idx="562">
                  <c:v>0.0378880680070354</c:v>
                </c:pt>
                <c:pt idx="563">
                  <c:v>0.0331264893983063</c:v>
                </c:pt>
                <c:pt idx="564">
                  <c:v>0.0292414147176073</c:v>
                </c:pt>
                <c:pt idx="565">
                  <c:v>0.0253747199986255</c:v>
                </c:pt>
                <c:pt idx="566">
                  <c:v>0.0224216599278312</c:v>
                </c:pt>
                <c:pt idx="567">
                  <c:v>0.0192094135589252</c:v>
                </c:pt>
                <c:pt idx="568">
                  <c:v>0.0174214888178044</c:v>
                </c:pt>
                <c:pt idx="569">
                  <c:v>0.0154782841844134</c:v>
                </c:pt>
                <c:pt idx="570">
                  <c:v>0.0153628406143144</c:v>
                </c:pt>
                <c:pt idx="571">
                  <c:v>0.013174298925931</c:v>
                </c:pt>
                <c:pt idx="572">
                  <c:v>0.0131785612624277</c:v>
                </c:pt>
                <c:pt idx="573">
                  <c:v>0.0115972053225359</c:v>
                </c:pt>
                <c:pt idx="574">
                  <c:v>0.0111441711436597</c:v>
                </c:pt>
                <c:pt idx="575">
                  <c:v>0.0102206233569614</c:v>
                </c:pt>
                <c:pt idx="576">
                  <c:v>0.00953371173227362</c:v>
                </c:pt>
                <c:pt idx="577">
                  <c:v>0.00910909860733495</c:v>
                </c:pt>
                <c:pt idx="578">
                  <c:v>0.00856750964731418</c:v>
                </c:pt>
                <c:pt idx="579">
                  <c:v>0.00925348095358615</c:v>
                </c:pt>
                <c:pt idx="580">
                  <c:v>0.00859513005043254</c:v>
                </c:pt>
                <c:pt idx="581">
                  <c:v>0.00805496486124582</c:v>
                </c:pt>
                <c:pt idx="582">
                  <c:v>0.00824493094504551</c:v>
                </c:pt>
                <c:pt idx="583">
                  <c:v>0.00747142329968786</c:v>
                </c:pt>
                <c:pt idx="584">
                  <c:v>0.00733632718044796</c:v>
                </c:pt>
                <c:pt idx="585">
                  <c:v>0.00744838894582489</c:v>
                </c:pt>
                <c:pt idx="586">
                  <c:v>0.00710563980515412</c:v>
                </c:pt>
                <c:pt idx="587">
                  <c:v>0.00710086614692607</c:v>
                </c:pt>
                <c:pt idx="588">
                  <c:v>0.00729068698534605</c:v>
                </c:pt>
                <c:pt idx="589">
                  <c:v>0.00640423446794552</c:v>
                </c:pt>
                <c:pt idx="590">
                  <c:v>0.00741044760517102</c:v>
                </c:pt>
                <c:pt idx="591">
                  <c:v>0.00657688520978924</c:v>
                </c:pt>
                <c:pt idx="592">
                  <c:v>0.00715467347810905</c:v>
                </c:pt>
                <c:pt idx="593">
                  <c:v>0.00681370677204066</c:v>
                </c:pt>
                <c:pt idx="594">
                  <c:v>0.00656363881016023</c:v>
                </c:pt>
                <c:pt idx="595">
                  <c:v>0.00648175806310683</c:v>
                </c:pt>
                <c:pt idx="596">
                  <c:v>0.00658062909084914</c:v>
                </c:pt>
                <c:pt idx="597">
                  <c:v>0.00647305193528575</c:v>
                </c:pt>
                <c:pt idx="598">
                  <c:v>0.00622387185935318</c:v>
                </c:pt>
                <c:pt idx="599">
                  <c:v>0.00672190162486287</c:v>
                </c:pt>
                <c:pt idx="600">
                  <c:v>0.00626698633796457</c:v>
                </c:pt>
                <c:pt idx="601">
                  <c:v>0.00654569411442218</c:v>
                </c:pt>
                <c:pt idx="602">
                  <c:v>0.00686257839481016</c:v>
                </c:pt>
                <c:pt idx="603">
                  <c:v>0.00640847574179618</c:v>
                </c:pt>
                <c:pt idx="604">
                  <c:v>0.00684052675017017</c:v>
                </c:pt>
                <c:pt idx="605">
                  <c:v>0.00646399497918736</c:v>
                </c:pt>
                <c:pt idx="606">
                  <c:v>0.00676725488059905</c:v>
                </c:pt>
                <c:pt idx="607">
                  <c:v>0.00809475720811822</c:v>
                </c:pt>
                <c:pt idx="608">
                  <c:v>0.00797412304926825</c:v>
                </c:pt>
                <c:pt idx="609">
                  <c:v>0.00798155688962234</c:v>
                </c:pt>
                <c:pt idx="610">
                  <c:v>0.00823184204783927</c:v>
                </c:pt>
                <c:pt idx="611">
                  <c:v>0.00872448905972832</c:v>
                </c:pt>
                <c:pt idx="612">
                  <c:v>0.00897393172804558</c:v>
                </c:pt>
                <c:pt idx="613">
                  <c:v>0.0100139456590614</c:v>
                </c:pt>
                <c:pt idx="614">
                  <c:v>0.0114349996094715</c:v>
                </c:pt>
                <c:pt idx="615">
                  <c:v>0.0114018384642123</c:v>
                </c:pt>
                <c:pt idx="616">
                  <c:v>0.0128709659551882</c:v>
                </c:pt>
                <c:pt idx="617">
                  <c:v>0.0130531546729395</c:v>
                </c:pt>
                <c:pt idx="618">
                  <c:v>0.0155744367585321</c:v>
                </c:pt>
                <c:pt idx="619">
                  <c:v>0.015691026502116</c:v>
                </c:pt>
                <c:pt idx="620">
                  <c:v>0.0175596039320428</c:v>
                </c:pt>
                <c:pt idx="621">
                  <c:v>0.0186770586789722</c:v>
                </c:pt>
                <c:pt idx="622">
                  <c:v>0.0183475188182978</c:v>
                </c:pt>
                <c:pt idx="623">
                  <c:v>0.0192221750951981</c:v>
                </c:pt>
                <c:pt idx="624">
                  <c:v>0.0190193214350384</c:v>
                </c:pt>
                <c:pt idx="625">
                  <c:v>0.0182346404304008</c:v>
                </c:pt>
                <c:pt idx="626">
                  <c:v>0.0178556661480584</c:v>
                </c:pt>
                <c:pt idx="627">
                  <c:v>0.016276662597088</c:v>
                </c:pt>
                <c:pt idx="628">
                  <c:v>0.0153943494590823</c:v>
                </c:pt>
                <c:pt idx="629">
                  <c:v>0.0136676619776499</c:v>
                </c:pt>
                <c:pt idx="630">
                  <c:v>0.0130278944654459</c:v>
                </c:pt>
                <c:pt idx="631">
                  <c:v>0.0116075797978895</c:v>
                </c:pt>
                <c:pt idx="632">
                  <c:v>0.00966018734891515</c:v>
                </c:pt>
                <c:pt idx="633">
                  <c:v>0.00863420664180303</c:v>
                </c:pt>
                <c:pt idx="634">
                  <c:v>0.00867871747881452</c:v>
                </c:pt>
                <c:pt idx="635">
                  <c:v>0.00795643112400686</c:v>
                </c:pt>
                <c:pt idx="636">
                  <c:v>0.00736072090611333</c:v>
                </c:pt>
                <c:pt idx="637">
                  <c:v>0.00759427373399438</c:v>
                </c:pt>
                <c:pt idx="638">
                  <c:v>0.00750136320594604</c:v>
                </c:pt>
                <c:pt idx="639">
                  <c:v>0.00789746476308494</c:v>
                </c:pt>
                <c:pt idx="640">
                  <c:v>0.00712799770567995</c:v>
                </c:pt>
                <c:pt idx="641">
                  <c:v>0.00804960176528462</c:v>
                </c:pt>
                <c:pt idx="642">
                  <c:v>0.00804419394153319</c:v>
                </c:pt>
                <c:pt idx="643">
                  <c:v>0.00852636797832586</c:v>
                </c:pt>
                <c:pt idx="644">
                  <c:v>0.0089704097028583</c:v>
                </c:pt>
                <c:pt idx="645">
                  <c:v>0.00885201634755363</c:v>
                </c:pt>
                <c:pt idx="646">
                  <c:v>0.00902074501198638</c:v>
                </c:pt>
                <c:pt idx="647">
                  <c:v>0.00901468476198427</c:v>
                </c:pt>
                <c:pt idx="648">
                  <c:v>0.00874696717219756</c:v>
                </c:pt>
                <c:pt idx="649">
                  <c:v>0.00922670700790096</c:v>
                </c:pt>
                <c:pt idx="650">
                  <c:v>0.00950670500673288</c:v>
                </c:pt>
                <c:pt idx="651">
                  <c:v>0.00905265930601542</c:v>
                </c:pt>
                <c:pt idx="652">
                  <c:v>0.00909628408600522</c:v>
                </c:pt>
                <c:pt idx="653">
                  <c:v>0.00925161058809688</c:v>
                </c:pt>
                <c:pt idx="654">
                  <c:v>0.00941913421063924</c:v>
                </c:pt>
                <c:pt idx="655">
                  <c:v>0.00895394751175697</c:v>
                </c:pt>
                <c:pt idx="656">
                  <c:v>0.0092577635823442</c:v>
                </c:pt>
                <c:pt idx="657">
                  <c:v>0.0096974016472837</c:v>
                </c:pt>
                <c:pt idx="658">
                  <c:v>0.00969088681084176</c:v>
                </c:pt>
                <c:pt idx="659">
                  <c:v>0.0103398960786121</c:v>
                </c:pt>
                <c:pt idx="660">
                  <c:v>0.0101969897430862</c:v>
                </c:pt>
                <c:pt idx="661">
                  <c:v>0.0106718549519871</c:v>
                </c:pt>
                <c:pt idx="662">
                  <c:v>0.0101586066413722</c:v>
                </c:pt>
                <c:pt idx="663">
                  <c:v>0.0112866105648534</c:v>
                </c:pt>
                <c:pt idx="664">
                  <c:v>0.0110201651383692</c:v>
                </c:pt>
                <c:pt idx="665">
                  <c:v>0.0108772578740385</c:v>
                </c:pt>
                <c:pt idx="666">
                  <c:v>0.0112023271344873</c:v>
                </c:pt>
                <c:pt idx="667">
                  <c:v>0.0112071032495837</c:v>
                </c:pt>
                <c:pt idx="668">
                  <c:v>0.0113102176097468</c:v>
                </c:pt>
                <c:pt idx="669">
                  <c:v>0.0119414629607284</c:v>
                </c:pt>
                <c:pt idx="670">
                  <c:v>0.011503738458757</c:v>
                </c:pt>
                <c:pt idx="671">
                  <c:v>0.0131400499677615</c:v>
                </c:pt>
                <c:pt idx="672">
                  <c:v>0.0131557437404134</c:v>
                </c:pt>
                <c:pt idx="673">
                  <c:v>0.0124852719027163</c:v>
                </c:pt>
                <c:pt idx="674">
                  <c:v>0.0126850362796776</c:v>
                </c:pt>
                <c:pt idx="675">
                  <c:v>0.0132883151965137</c:v>
                </c:pt>
                <c:pt idx="676">
                  <c:v>0.0133527547233543</c:v>
                </c:pt>
                <c:pt idx="677">
                  <c:v>0.0129038792019236</c:v>
                </c:pt>
                <c:pt idx="678">
                  <c:v>0.0143117295172725</c:v>
                </c:pt>
                <c:pt idx="679">
                  <c:v>0.0144729590910594</c:v>
                </c:pt>
                <c:pt idx="680">
                  <c:v>0.0147437203151834</c:v>
                </c:pt>
                <c:pt idx="681">
                  <c:v>0.015391901341472</c:v>
                </c:pt>
                <c:pt idx="682">
                  <c:v>0.0152719535463722</c:v>
                </c:pt>
                <c:pt idx="683">
                  <c:v>0.0150669671019968</c:v>
                </c:pt>
                <c:pt idx="684">
                  <c:v>0.0157865789266922</c:v>
                </c:pt>
                <c:pt idx="685">
                  <c:v>0.0166267576890023</c:v>
                </c:pt>
                <c:pt idx="686">
                  <c:v>0.017028548135098</c:v>
                </c:pt>
                <c:pt idx="687">
                  <c:v>0.0169564194541024</c:v>
                </c:pt>
                <c:pt idx="688">
                  <c:v>0.0175151183348732</c:v>
                </c:pt>
                <c:pt idx="689">
                  <c:v>0.0195397524586445</c:v>
                </c:pt>
                <c:pt idx="690">
                  <c:v>0.0207864076914001</c:v>
                </c:pt>
                <c:pt idx="691">
                  <c:v>0.0206756018945015</c:v>
                </c:pt>
                <c:pt idx="692">
                  <c:v>0.021181883665397</c:v>
                </c:pt>
                <c:pt idx="693">
                  <c:v>0.0213248090315459</c:v>
                </c:pt>
                <c:pt idx="694">
                  <c:v>0.0214312904818897</c:v>
                </c:pt>
                <c:pt idx="695">
                  <c:v>0.0228052481713879</c:v>
                </c:pt>
                <c:pt idx="696">
                  <c:v>0.0221505063828387</c:v>
                </c:pt>
                <c:pt idx="697">
                  <c:v>0.0230880842207968</c:v>
                </c:pt>
                <c:pt idx="698">
                  <c:v>0.0229882349670638</c:v>
                </c:pt>
                <c:pt idx="699">
                  <c:v>0.0224189398218353</c:v>
                </c:pt>
                <c:pt idx="700">
                  <c:v>0.0217180454807911</c:v>
                </c:pt>
                <c:pt idx="701">
                  <c:v>0.0212345161071385</c:v>
                </c:pt>
                <c:pt idx="702">
                  <c:v>0.0205834026573346</c:v>
                </c:pt>
                <c:pt idx="703">
                  <c:v>0.0199211465517378</c:v>
                </c:pt>
                <c:pt idx="704">
                  <c:v>0.0196437664140399</c:v>
                </c:pt>
                <c:pt idx="705">
                  <c:v>0.0190549632932322</c:v>
                </c:pt>
                <c:pt idx="706">
                  <c:v>0.0177479180723911</c:v>
                </c:pt>
                <c:pt idx="707">
                  <c:v>0.0177719218634825</c:v>
                </c:pt>
                <c:pt idx="708">
                  <c:v>0.0172932443791652</c:v>
                </c:pt>
                <c:pt idx="709">
                  <c:v>0.0169826364811042</c:v>
                </c:pt>
                <c:pt idx="710">
                  <c:v>0.0163019394937792</c:v>
                </c:pt>
                <c:pt idx="711">
                  <c:v>0.0163507053423468</c:v>
                </c:pt>
                <c:pt idx="712">
                  <c:v>0.0169484320237619</c:v>
                </c:pt>
                <c:pt idx="713">
                  <c:v>0.016984755842191</c:v>
                </c:pt>
                <c:pt idx="714">
                  <c:v>0.0172355739183278</c:v>
                </c:pt>
                <c:pt idx="715">
                  <c:v>0.017617073563387</c:v>
                </c:pt>
                <c:pt idx="716">
                  <c:v>0.0166410567897135</c:v>
                </c:pt>
                <c:pt idx="717">
                  <c:v>0.0174506650448197</c:v>
                </c:pt>
                <c:pt idx="718">
                  <c:v>0.0161075430741461</c:v>
                </c:pt>
                <c:pt idx="719">
                  <c:v>0.0160254448270244</c:v>
                </c:pt>
                <c:pt idx="720">
                  <c:v>0.0164301818861834</c:v>
                </c:pt>
                <c:pt idx="721">
                  <c:v>0.0160988282150168</c:v>
                </c:pt>
                <c:pt idx="722">
                  <c:v>0.0150328668056924</c:v>
                </c:pt>
                <c:pt idx="723">
                  <c:v>0.0151412436212906</c:v>
                </c:pt>
                <c:pt idx="724">
                  <c:v>0.0151429111924048</c:v>
                </c:pt>
                <c:pt idx="725">
                  <c:v>0.0155113522363567</c:v>
                </c:pt>
                <c:pt idx="726">
                  <c:v>0.0155718739930806</c:v>
                </c:pt>
                <c:pt idx="727">
                  <c:v>0.0159158867035892</c:v>
                </c:pt>
                <c:pt idx="728">
                  <c:v>0.0151849144431211</c:v>
                </c:pt>
                <c:pt idx="729">
                  <c:v>0.0153753118767983</c:v>
                </c:pt>
                <c:pt idx="730">
                  <c:v>0.0155536546292376</c:v>
                </c:pt>
                <c:pt idx="731">
                  <c:v>0.0164623639630207</c:v>
                </c:pt>
                <c:pt idx="732">
                  <c:v>0.0164866328387149</c:v>
                </c:pt>
                <c:pt idx="733">
                  <c:v>0.0171816522075225</c:v>
                </c:pt>
                <c:pt idx="734">
                  <c:v>0.0173935559860038</c:v>
                </c:pt>
                <c:pt idx="735">
                  <c:v>0.0175464050499777</c:v>
                </c:pt>
                <c:pt idx="736">
                  <c:v>0.0189674525814937</c:v>
                </c:pt>
                <c:pt idx="737">
                  <c:v>0.0197410663986285</c:v>
                </c:pt>
                <c:pt idx="738">
                  <c:v>0.0187895018853233</c:v>
                </c:pt>
                <c:pt idx="739">
                  <c:v>0.0195621790386437</c:v>
                </c:pt>
                <c:pt idx="740">
                  <c:v>0.0194787587771128</c:v>
                </c:pt>
                <c:pt idx="741">
                  <c:v>0.0205308418034085</c:v>
                </c:pt>
                <c:pt idx="742">
                  <c:v>0.0192186495921869</c:v>
                </c:pt>
                <c:pt idx="743">
                  <c:v>0.0194161480538391</c:v>
                </c:pt>
                <c:pt idx="744">
                  <c:v>0.0184685776575897</c:v>
                </c:pt>
                <c:pt idx="745">
                  <c:v>0.0195301535753988</c:v>
                </c:pt>
                <c:pt idx="746">
                  <c:v>0.0186070935989921</c:v>
                </c:pt>
                <c:pt idx="747">
                  <c:v>0.0179650583053157</c:v>
                </c:pt>
                <c:pt idx="748">
                  <c:v>0.0177316349714559</c:v>
                </c:pt>
                <c:pt idx="749">
                  <c:v>0.017533444342818</c:v>
                </c:pt>
                <c:pt idx="750">
                  <c:v>0.0168817637044368</c:v>
                </c:pt>
                <c:pt idx="751">
                  <c:v>0.0177656825015802</c:v>
                </c:pt>
                <c:pt idx="752">
                  <c:v>0.0174516547338923</c:v>
                </c:pt>
                <c:pt idx="753">
                  <c:v>0.0182527102093544</c:v>
                </c:pt>
                <c:pt idx="754">
                  <c:v>0.0183448778536767</c:v>
                </c:pt>
                <c:pt idx="755">
                  <c:v>0.0190514772019071</c:v>
                </c:pt>
                <c:pt idx="756">
                  <c:v>0.0184013517647759</c:v>
                </c:pt>
                <c:pt idx="757">
                  <c:v>0.0202302044492768</c:v>
                </c:pt>
                <c:pt idx="758">
                  <c:v>0.0198578756957238</c:v>
                </c:pt>
                <c:pt idx="759">
                  <c:v>0.0202492894251873</c:v>
                </c:pt>
                <c:pt idx="760">
                  <c:v>0.0199583262136114</c:v>
                </c:pt>
                <c:pt idx="761">
                  <c:v>0.0199333690776583</c:v>
                </c:pt>
                <c:pt idx="762">
                  <c:v>0.0205201159641578</c:v>
                </c:pt>
                <c:pt idx="763">
                  <c:v>0.0197566612993728</c:v>
                </c:pt>
                <c:pt idx="764">
                  <c:v>0.0196742348005843</c:v>
                </c:pt>
                <c:pt idx="765">
                  <c:v>0.0187050335448129</c:v>
                </c:pt>
                <c:pt idx="766">
                  <c:v>0.0191298525857709</c:v>
                </c:pt>
                <c:pt idx="767">
                  <c:v>0.0169775531548112</c:v>
                </c:pt>
                <c:pt idx="768">
                  <c:v>0.0175638707718578</c:v>
                </c:pt>
                <c:pt idx="769">
                  <c:v>0.0158634883820375</c:v>
                </c:pt>
                <c:pt idx="770">
                  <c:v>0.0158872688123516</c:v>
                </c:pt>
                <c:pt idx="771">
                  <c:v>0.0154750920452023</c:v>
                </c:pt>
                <c:pt idx="772">
                  <c:v>0.0149144322345597</c:v>
                </c:pt>
                <c:pt idx="773">
                  <c:v>0.0145836411624718</c:v>
                </c:pt>
                <c:pt idx="774">
                  <c:v>0.0141044583068707</c:v>
                </c:pt>
                <c:pt idx="775">
                  <c:v>0.014472526935229</c:v>
                </c:pt>
                <c:pt idx="776">
                  <c:v>0.0147143311375217</c:v>
                </c:pt>
                <c:pt idx="777">
                  <c:v>0.0146930204988559</c:v>
                </c:pt>
                <c:pt idx="778">
                  <c:v>0.0141236827250814</c:v>
                </c:pt>
                <c:pt idx="779">
                  <c:v>0.014650465178973</c:v>
                </c:pt>
                <c:pt idx="780">
                  <c:v>0.0137626415375657</c:v>
                </c:pt>
                <c:pt idx="781">
                  <c:v>0.0149840225705729</c:v>
                </c:pt>
                <c:pt idx="782">
                  <c:v>0.0152700191263205</c:v>
                </c:pt>
                <c:pt idx="783">
                  <c:v>0.0150776903126925</c:v>
                </c:pt>
                <c:pt idx="784">
                  <c:v>0.0149993304660308</c:v>
                </c:pt>
                <c:pt idx="785">
                  <c:v>0.0146937870122304</c:v>
                </c:pt>
                <c:pt idx="786">
                  <c:v>0.0143659343848845</c:v>
                </c:pt>
                <c:pt idx="787">
                  <c:v>0.0137320969446452</c:v>
                </c:pt>
                <c:pt idx="788">
                  <c:v>0.0134166587129116</c:v>
                </c:pt>
                <c:pt idx="789">
                  <c:v>0.0127049622197259</c:v>
                </c:pt>
                <c:pt idx="790">
                  <c:v>0.0125831670369281</c:v>
                </c:pt>
                <c:pt idx="791">
                  <c:v>0.0117371538314539</c:v>
                </c:pt>
                <c:pt idx="792">
                  <c:v>0.0109148932117541</c:v>
                </c:pt>
                <c:pt idx="793">
                  <c:v>0.01061367799146</c:v>
                </c:pt>
                <c:pt idx="794">
                  <c:v>0.00914941804804881</c:v>
                </c:pt>
                <c:pt idx="795">
                  <c:v>0.00975282277747398</c:v>
                </c:pt>
                <c:pt idx="796">
                  <c:v>0.00917097000687814</c:v>
                </c:pt>
                <c:pt idx="797">
                  <c:v>0.00892807945436183</c:v>
                </c:pt>
                <c:pt idx="798">
                  <c:v>0.00971064926389672</c:v>
                </c:pt>
                <c:pt idx="799">
                  <c:v>0.00870219145334523</c:v>
                </c:pt>
                <c:pt idx="800">
                  <c:v>0.00884259681286365</c:v>
                </c:pt>
                <c:pt idx="801">
                  <c:v>0.00858931981072139</c:v>
                </c:pt>
                <c:pt idx="802">
                  <c:v>0.00881948465590465</c:v>
                </c:pt>
                <c:pt idx="803">
                  <c:v>0.00865637511245107</c:v>
                </c:pt>
                <c:pt idx="804">
                  <c:v>0.00859446004209948</c:v>
                </c:pt>
                <c:pt idx="805">
                  <c:v>0.00829716419062841</c:v>
                </c:pt>
                <c:pt idx="806">
                  <c:v>0.0085829161882614</c:v>
                </c:pt>
                <c:pt idx="807">
                  <c:v>0.00777094275921264</c:v>
                </c:pt>
                <c:pt idx="808">
                  <c:v>0.00832521220996141</c:v>
                </c:pt>
                <c:pt idx="809">
                  <c:v>0.00825252552419641</c:v>
                </c:pt>
                <c:pt idx="810">
                  <c:v>0.0086380983765296</c:v>
                </c:pt>
                <c:pt idx="811">
                  <c:v>0.00858762613672127</c:v>
                </c:pt>
                <c:pt idx="812">
                  <c:v>0.0082470640059755</c:v>
                </c:pt>
                <c:pt idx="813">
                  <c:v>0.00852033013910816</c:v>
                </c:pt>
                <c:pt idx="814">
                  <c:v>0.00880437015516591</c:v>
                </c:pt>
                <c:pt idx="815">
                  <c:v>0.00894323997546225</c:v>
                </c:pt>
                <c:pt idx="816">
                  <c:v>0.00835848203927198</c:v>
                </c:pt>
                <c:pt idx="817">
                  <c:v>0.00834174438002309</c:v>
                </c:pt>
                <c:pt idx="818">
                  <c:v>0.00872516017144376</c:v>
                </c:pt>
                <c:pt idx="819">
                  <c:v>0.00885258713853243</c:v>
                </c:pt>
                <c:pt idx="820">
                  <c:v>0.00853584197195461</c:v>
                </c:pt>
                <c:pt idx="821">
                  <c:v>0.00853010748591828</c:v>
                </c:pt>
                <c:pt idx="822">
                  <c:v>0.00873499214521595</c:v>
                </c:pt>
                <c:pt idx="823">
                  <c:v>0.00859619304726853</c:v>
                </c:pt>
                <c:pt idx="824">
                  <c:v>0.00856827776399355</c:v>
                </c:pt>
                <c:pt idx="825">
                  <c:v>0.0086399603120009</c:v>
                </c:pt>
                <c:pt idx="826">
                  <c:v>0.00891053730810098</c:v>
                </c:pt>
                <c:pt idx="827">
                  <c:v>0.0086946423242608</c:v>
                </c:pt>
                <c:pt idx="828">
                  <c:v>0.00895377094791892</c:v>
                </c:pt>
                <c:pt idx="829">
                  <c:v>0.00887052475501302</c:v>
                </c:pt>
                <c:pt idx="830">
                  <c:v>0.00958122805249872</c:v>
                </c:pt>
                <c:pt idx="831">
                  <c:v>0.0106986447828672</c:v>
                </c:pt>
                <c:pt idx="832">
                  <c:v>0.0114181680934483</c:v>
                </c:pt>
                <c:pt idx="833">
                  <c:v>0.0121257164333104</c:v>
                </c:pt>
                <c:pt idx="834">
                  <c:v>0.0129422687424384</c:v>
                </c:pt>
                <c:pt idx="835">
                  <c:v>0.0145488971347478</c:v>
                </c:pt>
                <c:pt idx="836">
                  <c:v>0.0154395822822117</c:v>
                </c:pt>
                <c:pt idx="837">
                  <c:v>0.0160656921144272</c:v>
                </c:pt>
                <c:pt idx="838">
                  <c:v>0.0166361214160831</c:v>
                </c:pt>
                <c:pt idx="839">
                  <c:v>0.0178852408296284</c:v>
                </c:pt>
                <c:pt idx="840">
                  <c:v>0.0190012536122232</c:v>
                </c:pt>
                <c:pt idx="841">
                  <c:v>0.0194700407727847</c:v>
                </c:pt>
                <c:pt idx="842">
                  <c:v>0.0193804014066404</c:v>
                </c:pt>
                <c:pt idx="843">
                  <c:v>0.019269014347784</c:v>
                </c:pt>
                <c:pt idx="844">
                  <c:v>0.0186334963265004</c:v>
                </c:pt>
                <c:pt idx="845">
                  <c:v>0.018642808095276</c:v>
                </c:pt>
                <c:pt idx="846">
                  <c:v>0.0183030538161994</c:v>
                </c:pt>
                <c:pt idx="847">
                  <c:v>0.0173097276876238</c:v>
                </c:pt>
                <c:pt idx="848">
                  <c:v>0.0163721930028491</c:v>
                </c:pt>
                <c:pt idx="849">
                  <c:v>0.0161108230586985</c:v>
                </c:pt>
                <c:pt idx="850">
                  <c:v>0.0142724320823164</c:v>
                </c:pt>
                <c:pt idx="851">
                  <c:v>0.0141106487045332</c:v>
                </c:pt>
                <c:pt idx="852">
                  <c:v>0.0128192445392574</c:v>
                </c:pt>
                <c:pt idx="853">
                  <c:v>0.0118009808721221</c:v>
                </c:pt>
                <c:pt idx="854">
                  <c:v>0.0114784267603627</c:v>
                </c:pt>
                <c:pt idx="855">
                  <c:v>0.01022389851657</c:v>
                </c:pt>
                <c:pt idx="856">
                  <c:v>0.0090685621286545</c:v>
                </c:pt>
                <c:pt idx="857">
                  <c:v>0.0078389822010344</c:v>
                </c:pt>
                <c:pt idx="858">
                  <c:v>0.00689237156331204</c:v>
                </c:pt>
                <c:pt idx="859">
                  <c:v>0.00600109317999934</c:v>
                </c:pt>
                <c:pt idx="860">
                  <c:v>0.00545678575296938</c:v>
                </c:pt>
                <c:pt idx="861">
                  <c:v>0.00464325053608717</c:v>
                </c:pt>
                <c:pt idx="862">
                  <c:v>0.00412216301447869</c:v>
                </c:pt>
                <c:pt idx="863">
                  <c:v>0.00387136737163862</c:v>
                </c:pt>
                <c:pt idx="864">
                  <c:v>0.00330838809823488</c:v>
                </c:pt>
                <c:pt idx="865">
                  <c:v>0.00299385669007206</c:v>
                </c:pt>
                <c:pt idx="866">
                  <c:v>0.00253983996243266</c:v>
                </c:pt>
                <c:pt idx="867">
                  <c:v>0.00250586925497991</c:v>
                </c:pt>
                <c:pt idx="868">
                  <c:v>0.00206353506374676</c:v>
                </c:pt>
                <c:pt idx="869">
                  <c:v>0.00194400481584182</c:v>
                </c:pt>
                <c:pt idx="870">
                  <c:v>0.00202856394967298</c:v>
                </c:pt>
                <c:pt idx="871">
                  <c:v>0.00149090453835572</c:v>
                </c:pt>
                <c:pt idx="872">
                  <c:v>0.00173643363056295</c:v>
                </c:pt>
                <c:pt idx="873">
                  <c:v>0.00123182539104377</c:v>
                </c:pt>
                <c:pt idx="874">
                  <c:v>0.00146649307329389</c:v>
                </c:pt>
                <c:pt idx="875">
                  <c:v>0.00139062790090002</c:v>
                </c:pt>
                <c:pt idx="876">
                  <c:v>0.00131486400098572</c:v>
                </c:pt>
                <c:pt idx="877">
                  <c:v>0.00117510465421603</c:v>
                </c:pt>
                <c:pt idx="878">
                  <c:v>0.00109958605477038</c:v>
                </c:pt>
                <c:pt idx="879">
                  <c:v>0.00102416839365273</c:v>
                </c:pt>
                <c:pt idx="880">
                  <c:v>0.000895545301383787</c:v>
                </c:pt>
                <c:pt idx="881">
                  <c:v>0.000831019115440769</c:v>
                </c:pt>
                <c:pt idx="882">
                  <c:v>0.000894342428368749</c:v>
                </c:pt>
                <c:pt idx="883">
                  <c:v>0.000797983569528769</c:v>
                </c:pt>
                <c:pt idx="884">
                  <c:v>0.000839978006079575</c:v>
                </c:pt>
                <c:pt idx="885">
                  <c:v>0.000669405860658153</c:v>
                </c:pt>
                <c:pt idx="886">
                  <c:v>0.00077513966051771</c:v>
                </c:pt>
                <c:pt idx="887">
                  <c:v>0.000753396475996667</c:v>
                </c:pt>
                <c:pt idx="888">
                  <c:v>0.000678661710210253</c:v>
                </c:pt>
                <c:pt idx="889">
                  <c:v>0.000487460402027584</c:v>
                </c:pt>
                <c:pt idx="890">
                  <c:v>0.000455363381735193</c:v>
                </c:pt>
                <c:pt idx="891">
                  <c:v>0.00042330926780084</c:v>
                </c:pt>
                <c:pt idx="892">
                  <c:v>0.00046532737163893</c:v>
                </c:pt>
                <c:pt idx="893">
                  <c:v>0.000412172172622256</c:v>
                </c:pt>
                <c:pt idx="894">
                  <c:v>0.000464702356089646</c:v>
                </c:pt>
                <c:pt idx="895">
                  <c:v>0.00040106423185424</c:v>
                </c:pt>
                <c:pt idx="896">
                  <c:v>0.000348058635033606</c:v>
                </c:pt>
                <c:pt idx="897">
                  <c:v>0.000411065678474422</c:v>
                </c:pt>
                <c:pt idx="898">
                  <c:v>0.000473987906976275</c:v>
                </c:pt>
                <c:pt idx="899">
                  <c:v>0.000305253662270119</c:v>
                </c:pt>
                <c:pt idx="900">
                  <c:v>0.000305048589018833</c:v>
                </c:pt>
                <c:pt idx="901">
                  <c:v>0.000241772552806396</c:v>
                </c:pt>
                <c:pt idx="902">
                  <c:v>0.000325648431993864</c:v>
                </c:pt>
                <c:pt idx="903">
                  <c:v>0.000178461424959891</c:v>
                </c:pt>
                <c:pt idx="904">
                  <c:v>0.000283248316052085</c:v>
                </c:pt>
                <c:pt idx="905">
                  <c:v>0.00029354165687188</c:v>
                </c:pt>
                <c:pt idx="906">
                  <c:v>0.000220008338919982</c:v>
                </c:pt>
                <c:pt idx="907">
                  <c:v>0.000251269182342377</c:v>
                </c:pt>
                <c:pt idx="908">
                  <c:v>0.000355725533437406</c:v>
                </c:pt>
                <c:pt idx="909">
                  <c:v>0.00024047619731193</c:v>
                </c:pt>
                <c:pt idx="910">
                  <c:v>0.000271660030512898</c:v>
                </c:pt>
                <c:pt idx="911">
                  <c:v>0.000208828866066267</c:v>
                </c:pt>
                <c:pt idx="912">
                  <c:v>0.000198254143596078</c:v>
                </c:pt>
                <c:pt idx="913">
                  <c:v>0.000198120953967882</c:v>
                </c:pt>
                <c:pt idx="914">
                  <c:v>0.000218828680535836</c:v>
                </c:pt>
                <c:pt idx="915">
                  <c:v>0.000218681668674814</c:v>
                </c:pt>
                <c:pt idx="916">
                  <c:v>0.00020812833864591</c:v>
                </c:pt>
                <c:pt idx="917">
                  <c:v>0.000155991386556871</c:v>
                </c:pt>
                <c:pt idx="918">
                  <c:v>0.000259810982634288</c:v>
                </c:pt>
                <c:pt idx="919">
                  <c:v>0.000218094608211585</c:v>
                </c:pt>
                <c:pt idx="920">
                  <c:v>0.000238705050415209</c:v>
                </c:pt>
                <c:pt idx="921">
                  <c:v>0.000124458096708981</c:v>
                </c:pt>
                <c:pt idx="922">
                  <c:v>0.00017619718594088</c:v>
                </c:pt>
                <c:pt idx="923">
                  <c:v>0.000124290927850109</c:v>
                </c:pt>
                <c:pt idx="924">
                  <c:v>0.00015525928455111</c:v>
                </c:pt>
                <c:pt idx="925">
                  <c:v>0.000175842309998238</c:v>
                </c:pt>
                <c:pt idx="926">
                  <c:v>0.000155050744342741</c:v>
                </c:pt>
                <c:pt idx="927">
                  <c:v>0.000154946579301757</c:v>
                </c:pt>
                <c:pt idx="928">
                  <c:v>0.000144519651957424</c:v>
                </c:pt>
                <c:pt idx="929">
                  <c:v>0.000268213329125578</c:v>
                </c:pt>
                <c:pt idx="930">
                  <c:v>0.000175252437716044</c:v>
                </c:pt>
                <c:pt idx="931">
                  <c:v>0.000113322453538525</c:v>
                </c:pt>
                <c:pt idx="932">
                  <c:v>9.26560817086425E-5</c:v>
                </c:pt>
                <c:pt idx="933">
                  <c:v>0.000185187668374193</c:v>
                </c:pt>
                <c:pt idx="934">
                  <c:v>0.000113094212591836</c:v>
                </c:pt>
                <c:pt idx="935">
                  <c:v>0.000195213314096228</c:v>
                </c:pt>
                <c:pt idx="936">
                  <c:v>0.000215617132318245</c:v>
                </c:pt>
                <c:pt idx="937">
                  <c:v>0.000102605846674162</c:v>
                </c:pt>
                <c:pt idx="938">
                  <c:v>0.000174312755117942</c:v>
                </c:pt>
                <c:pt idx="939">
                  <c:v>0.000133208437941518</c:v>
                </c:pt>
                <c:pt idx="940">
                  <c:v>0.000122879027849333</c:v>
                </c:pt>
                <c:pt idx="941">
                  <c:v>0.000163728634896388</c:v>
                </c:pt>
                <c:pt idx="942">
                  <c:v>0.000132940144950674</c:v>
                </c:pt>
                <c:pt idx="943">
                  <c:v>0.000163508718878223</c:v>
                </c:pt>
                <c:pt idx="944">
                  <c:v>0.00014297401270558</c:v>
                </c:pt>
                <c:pt idx="945">
                  <c:v>0.000112261255043797</c:v>
                </c:pt>
                <c:pt idx="946">
                  <c:v>0.000173378110985693</c:v>
                </c:pt>
                <c:pt idx="947">
                  <c:v>0.000122302329451153</c:v>
                </c:pt>
                <c:pt idx="948">
                  <c:v>0.000203700275345579</c:v>
                </c:pt>
                <c:pt idx="949">
                  <c:v>0.000162850741550024</c:v>
                </c:pt>
                <c:pt idx="950">
                  <c:v>0.000203426670465912</c:v>
                </c:pt>
                <c:pt idx="951">
                  <c:v>0.000132138503814894</c:v>
                </c:pt>
                <c:pt idx="952">
                  <c:v>0.000162522746468145</c:v>
                </c:pt>
                <c:pt idx="953">
                  <c:v>0.000131961018834241</c:v>
                </c:pt>
                <c:pt idx="954">
                  <c:v>0.000142016393896795</c:v>
                </c:pt>
                <c:pt idx="955">
                  <c:v>0.000121646558996989</c:v>
                </c:pt>
                <c:pt idx="956">
                  <c:v>0.000162086447077323</c:v>
                </c:pt>
                <c:pt idx="957">
                  <c:v>0.000151853958152551</c:v>
                </c:pt>
                <c:pt idx="958">
                  <c:v>0.000121401552602198</c:v>
                </c:pt>
                <c:pt idx="959">
                  <c:v>0.000131429992970874</c:v>
                </c:pt>
                <c:pt idx="960">
                  <c:v>0.00011113528177896</c:v>
                </c:pt>
                <c:pt idx="961">
                  <c:v>0.000141349879616037</c:v>
                </c:pt>
                <c:pt idx="962">
                  <c:v>0.000121075644847177</c:v>
                </c:pt>
                <c:pt idx="963">
                  <c:v>0.000120994304705466</c:v>
                </c:pt>
                <c:pt idx="964">
                  <c:v>0.000171293443879617</c:v>
                </c:pt>
                <c:pt idx="965">
                  <c:v>0.000130901104014897</c:v>
                </c:pt>
                <c:pt idx="966">
                  <c:v>0.000150938265007082</c:v>
                </c:pt>
                <c:pt idx="967">
                  <c:v>0.000150836862781494</c:v>
                </c:pt>
                <c:pt idx="968">
                  <c:v>0.000130637458188556</c:v>
                </c:pt>
                <c:pt idx="969">
                  <c:v>0.00010042284176951</c:v>
                </c:pt>
                <c:pt idx="970">
                  <c:v>0.000150533064661254</c:v>
                </c:pt>
                <c:pt idx="971">
                  <c:v>0.000110316752079831</c:v>
                </c:pt>
                <c:pt idx="972">
                  <c:v>9.01985235526695E-5</c:v>
                </c:pt>
                <c:pt idx="973">
                  <c:v>0.00016024520364376</c:v>
                </c:pt>
                <c:pt idx="974">
                  <c:v>6.00515808373537E-5</c:v>
                </c:pt>
                <c:pt idx="975">
                  <c:v>0.000160029966479338</c:v>
                </c:pt>
                <c:pt idx="976">
                  <c:v>5.99709211253422E-5</c:v>
                </c:pt>
                <c:pt idx="977">
                  <c:v>4.99421932549559E-5</c:v>
                </c:pt>
                <c:pt idx="978">
                  <c:v>0.000159707652675547</c:v>
                </c:pt>
                <c:pt idx="979">
                  <c:v>0.000149625336623405</c:v>
                </c:pt>
                <c:pt idx="980">
                  <c:v>0.000109651532055671</c:v>
                </c:pt>
                <c:pt idx="981">
                  <c:v>0.000159385988038906</c:v>
                </c:pt>
                <c:pt idx="982">
                  <c:v>0.000139369046710825</c:v>
                </c:pt>
                <c:pt idx="983">
                  <c:v>0.000129327172772208</c:v>
                </c:pt>
                <c:pt idx="984">
                  <c:v>0.000119298728446351</c:v>
                </c:pt>
                <c:pt idx="985">
                  <c:v>0.000129153463897834</c:v>
                </c:pt>
                <c:pt idx="986">
                  <c:v>0.000138994904435322</c:v>
                </c:pt>
                <c:pt idx="987">
                  <c:v>0.000119058450779693</c:v>
                </c:pt>
                <c:pt idx="988">
                  <c:v>0.000148723082267953</c:v>
                </c:pt>
                <c:pt idx="989">
                  <c:v>7.92656897226466E-5</c:v>
                </c:pt>
                <c:pt idx="990">
                  <c:v>0.000128720211806738</c:v>
                </c:pt>
                <c:pt idx="991">
                  <c:v>8.9054124887627E-5</c:v>
                </c:pt>
                <c:pt idx="992">
                  <c:v>2.96647657353339E-5</c:v>
                </c:pt>
                <c:pt idx="993">
                  <c:v>7.90528975265384E-5</c:v>
                </c:pt>
                <c:pt idx="994">
                  <c:v>8.88747623947108E-5</c:v>
                </c:pt>
                <c:pt idx="995">
                  <c:v>7.89467157431302E-5</c:v>
                </c:pt>
                <c:pt idx="996">
                  <c:v>0.000118340517519223</c:v>
                </c:pt>
                <c:pt idx="997">
                  <c:v>0.000137971184015608</c:v>
                </c:pt>
                <c:pt idx="998">
                  <c:v>0.000118181565632698</c:v>
                </c:pt>
                <c:pt idx="999">
                  <c:v>8.85766273273981E-5</c:v>
                </c:pt>
                <c:pt idx="1000">
                  <c:v>0.000127858062850003</c:v>
                </c:pt>
                <c:pt idx="1001">
                  <c:v>7.86290253505359E-5</c:v>
                </c:pt>
                <c:pt idx="1002">
                  <c:v>0.000157152402763871</c:v>
                </c:pt>
                <c:pt idx="1003">
                  <c:v>6.87079862885123E-5</c:v>
                </c:pt>
                <c:pt idx="1004">
                  <c:v>7.84706598843284E-5</c:v>
                </c:pt>
                <c:pt idx="1005">
                  <c:v>7.8417942307641E-5</c:v>
                </c:pt>
                <c:pt idx="1006">
                  <c:v>0.000107752232702541</c:v>
                </c:pt>
                <c:pt idx="1007">
                  <c:v>0.00011746892006926</c:v>
                </c:pt>
                <c:pt idx="1008">
                  <c:v>0.000136955003465763</c:v>
                </c:pt>
                <c:pt idx="1009">
                  <c:v>8.79833541672098E-5</c:v>
                </c:pt>
                <c:pt idx="1010">
                  <c:v>8.7924245842795E-5</c:v>
                </c:pt>
                <c:pt idx="1011">
                  <c:v>8.78651772281255E-5</c:v>
                </c:pt>
                <c:pt idx="1012">
                  <c:v>6.82936708972769E-5</c:v>
                </c:pt>
                <c:pt idx="1013">
                  <c:v>0.000126745896363977</c:v>
                </c:pt>
                <c:pt idx="1014">
                  <c:v>8.76882093757275E-5</c:v>
                </c:pt>
                <c:pt idx="1015">
                  <c:v>0.000155785421036931</c:v>
                </c:pt>
                <c:pt idx="1016">
                  <c:v>0.000136220667127085</c:v>
                </c:pt>
                <c:pt idx="1017">
                  <c:v>4.86175544174547E-5</c:v>
                </c:pt>
                <c:pt idx="1018">
                  <c:v>7.77358280522566E-5</c:v>
                </c:pt>
                <c:pt idx="1019">
                  <c:v>9.71045051810605E-5</c:v>
                </c:pt>
                <c:pt idx="1020">
                  <c:v>0.000194078538305257</c:v>
                </c:pt>
                <c:pt idx="1021">
                  <c:v>0.000126066300035807</c:v>
                </c:pt>
                <c:pt idx="1022">
                  <c:v>8.72180356909725E-5</c:v>
                </c:pt>
                <c:pt idx="1023">
                  <c:v>0.000154950118252766</c:v>
                </c:pt>
                <c:pt idx="1024">
                  <c:v>0.000116134515610215</c:v>
                </c:pt>
                <c:pt idx="1025">
                  <c:v>0.000116056494981345</c:v>
                </c:pt>
                <c:pt idx="1026">
                  <c:v>6.76541406144897E-5</c:v>
                </c:pt>
                <c:pt idx="1027">
                  <c:v>0.000154534147912181</c:v>
                </c:pt>
                <c:pt idx="1028">
                  <c:v>6.75632693431251E-5</c:v>
                </c:pt>
                <c:pt idx="1029">
                  <c:v>0.000163971993043894</c:v>
                </c:pt>
                <c:pt idx="1030">
                  <c:v>0.00011566717736171</c:v>
                </c:pt>
                <c:pt idx="1031">
                  <c:v>9.63245589137954E-5</c:v>
                </c:pt>
                <c:pt idx="1032">
                  <c:v>3.85039387452393E-5</c:v>
                </c:pt>
                <c:pt idx="1033">
                  <c:v>0.000115434213944131</c:v>
                </c:pt>
                <c:pt idx="1034">
                  <c:v>7.69044425244865E-5</c:v>
                </c:pt>
                <c:pt idx="1035">
                  <c:v>0.000144098957160619</c:v>
                </c:pt>
                <c:pt idx="1036">
                  <c:v>0.000124801863045661</c:v>
                </c:pt>
                <c:pt idx="1037">
                  <c:v>4.79684690706679E-5</c:v>
                </c:pt>
                <c:pt idx="1038">
                  <c:v>6.71107405494001E-5</c:v>
                </c:pt>
                <c:pt idx="1039">
                  <c:v>6.70656547094725E-5</c:v>
                </c:pt>
                <c:pt idx="1040">
                  <c:v>9.57437130839809E-5</c:v>
                </c:pt>
                <c:pt idx="1041">
                  <c:v>0.000105247330378051</c:v>
                </c:pt>
                <c:pt idx="1042">
                  <c:v>9.56151126338584E-5</c:v>
                </c:pt>
                <c:pt idx="1043">
                  <c:v>9.55508771980989E-5</c:v>
                </c:pt>
                <c:pt idx="1044">
                  <c:v>0.000114584021899844</c:v>
                </c:pt>
                <c:pt idx="1045">
                  <c:v>4.77112678800573E-5</c:v>
                </c:pt>
                <c:pt idx="1046">
                  <c:v>6.67509007899305E-5</c:v>
                </c:pt>
                <c:pt idx="1047">
                  <c:v>0.000133412113389753</c:v>
                </c:pt>
                <c:pt idx="1048">
                  <c:v>4.76151733761939E-5</c:v>
                </c:pt>
                <c:pt idx="1049">
                  <c:v>6.66164588650325E-5</c:v>
                </c:pt>
                <c:pt idx="1050">
                  <c:v>7.6081948673991E-5</c:v>
                </c:pt>
                <c:pt idx="1051">
                  <c:v>4.75192724147389E-5</c:v>
                </c:pt>
                <c:pt idx="1052">
                  <c:v>2.84924090217577E-5</c:v>
                </c:pt>
                <c:pt idx="1053">
                  <c:v>6.64376240800309E-5</c:v>
                </c:pt>
                <c:pt idx="1054">
                  <c:v>6.63929904482154E-5</c:v>
                </c:pt>
                <c:pt idx="1055">
                  <c:v>3.7913363886761E-5</c:v>
                </c:pt>
                <c:pt idx="1056">
                  <c:v>6.63038131207506E-5</c:v>
                </c:pt>
                <c:pt idx="1057">
                  <c:v>4.73280495605689E-5</c:v>
                </c:pt>
                <c:pt idx="1058">
                  <c:v>4.72962539813704E-5</c:v>
                </c:pt>
                <c:pt idx="1059">
                  <c:v>2.8358687857707E-5</c:v>
                </c:pt>
                <c:pt idx="1060">
                  <c:v>2.83396361343626E-5</c:v>
                </c:pt>
                <c:pt idx="1061">
                  <c:v>8.49617916307075E-5</c:v>
                </c:pt>
                <c:pt idx="1062">
                  <c:v>0.000103772427281084</c:v>
                </c:pt>
                <c:pt idx="1063">
                  <c:v>4.71375962085397E-5</c:v>
                </c:pt>
                <c:pt idx="1064">
                  <c:v>4.71059285782736E-5</c:v>
                </c:pt>
                <c:pt idx="1065">
                  <c:v>4.70742822227451E-5</c:v>
                </c:pt>
                <c:pt idx="1066">
                  <c:v>4.70426571276294E-5</c:v>
                </c:pt>
                <c:pt idx="1067">
                  <c:v>5.64132639343661E-5</c:v>
                </c:pt>
                <c:pt idx="1068">
                  <c:v>5.63753647938349E-5</c:v>
                </c:pt>
                <c:pt idx="1069">
                  <c:v>5.63374911144102E-5</c:v>
                </c:pt>
                <c:pt idx="1070">
                  <c:v>8.44494643185073E-5</c:v>
                </c:pt>
                <c:pt idx="1071">
                  <c:v>6.56387900823018E-5</c:v>
                </c:pt>
                <c:pt idx="1072">
                  <c:v>1.87413408906179E-5</c:v>
                </c:pt>
                <c:pt idx="1073">
                  <c:v>7.4915000888009E-5</c:v>
                </c:pt>
                <c:pt idx="1074">
                  <c:v>5.61485040358333E-5</c:v>
                </c:pt>
                <c:pt idx="1075">
                  <c:v>4.67589856369416E-5</c:v>
                </c:pt>
                <c:pt idx="1076">
                  <c:v>1.86910289448113E-5</c:v>
                </c:pt>
                <c:pt idx="1077">
                  <c:v>7.47138883055287E-5</c:v>
                </c:pt>
                <c:pt idx="1078">
                  <c:v>5.59977709314711E-5</c:v>
                </c:pt>
                <c:pt idx="1079">
                  <c:v>4.66334591036099E-5</c:v>
                </c:pt>
                <c:pt idx="1080">
                  <c:v>2.79612780954197E-5</c:v>
                </c:pt>
                <c:pt idx="1081">
                  <c:v>5.58849867139431E-5</c:v>
                </c:pt>
                <c:pt idx="1082">
                  <c:v>6.51553495560992E-5</c:v>
                </c:pt>
                <c:pt idx="1083">
                  <c:v>6.5111577372458E-5</c:v>
                </c:pt>
                <c:pt idx="1084">
                  <c:v>4.6477024711077E-5</c:v>
                </c:pt>
                <c:pt idx="1085">
                  <c:v>8.36024415499265E-5</c:v>
                </c:pt>
                <c:pt idx="1086">
                  <c:v>6.49804371826948E-5</c:v>
                </c:pt>
                <c:pt idx="1087">
                  <c:v>5.56600992920369E-5</c:v>
                </c:pt>
                <c:pt idx="1088">
                  <c:v>4.63522551141443E-5</c:v>
                </c:pt>
                <c:pt idx="1089">
                  <c:v>2.77926690515488E-5</c:v>
                </c:pt>
                <c:pt idx="1090">
                  <c:v>6.48059943691593E-5</c:v>
                </c:pt>
                <c:pt idx="1091">
                  <c:v>6.47624568867294E-5</c:v>
                </c:pt>
                <c:pt idx="1092">
                  <c:v>6.47189486532736E-5</c:v>
                </c:pt>
                <c:pt idx="1093">
                  <c:v>7.39148224562895E-5</c:v>
                </c:pt>
                <c:pt idx="1094">
                  <c:v>5.53988741613819E-5</c:v>
                </c:pt>
                <c:pt idx="1095">
                  <c:v>5.53616565006607E-5</c:v>
                </c:pt>
                <c:pt idx="1096">
                  <c:v>4.61037198693613E-5</c:v>
                </c:pt>
                <c:pt idx="1097">
                  <c:v>7.37163948963777E-5</c:v>
                </c:pt>
                <c:pt idx="1098">
                  <c:v>0.000101291948030249</c:v>
                </c:pt>
                <c:pt idx="1099">
                  <c:v>9.20217262046276E-5</c:v>
                </c:pt>
                <c:pt idx="1100">
                  <c:v>2.75879714553194E-5</c:v>
                </c:pt>
                <c:pt idx="1101">
                  <c:v>2.75694375089672E-5</c:v>
                </c:pt>
                <c:pt idx="1102">
                  <c:v>3.67345546852662E-5</c:v>
                </c:pt>
                <c:pt idx="1103">
                  <c:v>5.50648139238217E-5</c:v>
                </c:pt>
                <c:pt idx="1104">
                  <c:v>6.41991241371232E-5</c:v>
                </c:pt>
                <c:pt idx="1105">
                  <c:v>6.41559943577415E-5</c:v>
                </c:pt>
                <c:pt idx="1106">
                  <c:v>8.24308631401605E-5</c:v>
                </c:pt>
                <c:pt idx="1107">
                  <c:v>4.57641583606289E-5</c:v>
                </c:pt>
                <c:pt idx="1108">
                  <c:v>6.40267787924813E-5</c:v>
                </c:pt>
                <c:pt idx="1109">
                  <c:v>0.000109686453937499</c:v>
                </c:pt>
                <c:pt idx="1110">
                  <c:v>6.39407796985846E-5</c:v>
                </c:pt>
                <c:pt idx="1111">
                  <c:v>4.56413024844517E-5</c:v>
                </c:pt>
                <c:pt idx="1112">
                  <c:v>6.38548961164294E-5</c:v>
                </c:pt>
                <c:pt idx="1113">
                  <c:v>5.46959979375055E-5</c:v>
                </c:pt>
                <c:pt idx="1114">
                  <c:v>9.10987541297759E-5</c:v>
                </c:pt>
                <c:pt idx="1115">
                  <c:v>9.10375528404935E-5</c:v>
                </c:pt>
                <c:pt idx="1116">
                  <c:v>3.63905570667998E-5</c:v>
                </c:pt>
                <c:pt idx="1117">
                  <c:v>7.27322188653477E-5</c:v>
                </c:pt>
                <c:pt idx="1118">
                  <c:v>3.63416782227715E-5</c:v>
                </c:pt>
                <c:pt idx="1119">
                  <c:v>2.72379475695494E-5</c:v>
                </c:pt>
                <c:pt idx="1120">
                  <c:v>3.62928650315383E-5</c:v>
                </c:pt>
                <c:pt idx="1121">
                  <c:v>4.53356037851752E-5</c:v>
                </c:pt>
                <c:pt idx="1122">
                  <c:v>4.53051467561272E-5</c:v>
                </c:pt>
                <c:pt idx="1123">
                  <c:v>1.81098840753795E-5</c:v>
                </c:pt>
                <c:pt idx="1124">
                  <c:v>7.2390870509569E-5</c:v>
                </c:pt>
                <c:pt idx="1125">
                  <c:v>3.61711187059567E-5</c:v>
                </c:pt>
                <c:pt idx="1126">
                  <c:v>6.3256932363243E-5</c:v>
                </c:pt>
                <c:pt idx="1127">
                  <c:v>1.80612673028933E-5</c:v>
                </c:pt>
                <c:pt idx="1128">
                  <c:v>1.80491335162567E-5</c:v>
                </c:pt>
                <c:pt idx="1129">
                  <c:v>2.70555118218938E-5</c:v>
                </c:pt>
                <c:pt idx="1130">
                  <c:v>7.20995615696331E-5</c:v>
                </c:pt>
                <c:pt idx="1131">
                  <c:v>5.40383431327395E-5</c:v>
                </c:pt>
                <c:pt idx="1132">
                  <c:v>1.80006798312958E-5</c:v>
                </c:pt>
                <c:pt idx="1133">
                  <c:v>5.39657602442561E-5</c:v>
                </c:pt>
                <c:pt idx="1134">
                  <c:v>3.59530035783097E-5</c:v>
                </c:pt>
                <c:pt idx="1135">
                  <c:v>2.69466374236053E-5</c:v>
                </c:pt>
                <c:pt idx="1136">
                  <c:v>5.38570686670434E-5</c:v>
                </c:pt>
                <c:pt idx="1137">
                  <c:v>2.69104434053288E-5</c:v>
                </c:pt>
                <c:pt idx="1138">
                  <c:v>5.37847292616748E-5</c:v>
                </c:pt>
                <c:pt idx="1139">
                  <c:v>6.27066953377727E-5</c:v>
                </c:pt>
                <c:pt idx="1140">
                  <c:v>6.26645681908333E-5</c:v>
                </c:pt>
                <c:pt idx="1141">
                  <c:v>7.15685363947865E-5</c:v>
                </c:pt>
                <c:pt idx="1142">
                  <c:v>5.36403418136324E-5</c:v>
                </c:pt>
                <c:pt idx="1143">
                  <c:v>4.46702546308866E-5</c:v>
                </c:pt>
                <c:pt idx="1144">
                  <c:v>6.24963424284561E-5</c:v>
                </c:pt>
                <c:pt idx="1145">
                  <c:v>4.46102547137566E-5</c:v>
                </c:pt>
                <c:pt idx="1146">
                  <c:v>6.24123989766221E-5</c:v>
                </c:pt>
                <c:pt idx="1147">
                  <c:v>7.12805366190786E-5</c:v>
                </c:pt>
                <c:pt idx="1148">
                  <c:v>4.45204059110573E-5</c:v>
                </c:pt>
                <c:pt idx="1149">
                  <c:v>3.55923972337341E-5</c:v>
                </c:pt>
                <c:pt idx="1150">
                  <c:v>7.11369716268829E-5</c:v>
                </c:pt>
                <c:pt idx="1151">
                  <c:v>8.88614761428017E-6</c:v>
                </c:pt>
                <c:pt idx="1152">
                  <c:v>3.55207111540011E-5</c:v>
                </c:pt>
                <c:pt idx="1153">
                  <c:v>0.0</c:v>
                </c:pt>
                <c:pt idx="1154">
                  <c:v>6.2077751162426E-5</c:v>
                </c:pt>
                <c:pt idx="1155">
                  <c:v>5.31737541840748E-5</c:v>
                </c:pt>
                <c:pt idx="1156">
                  <c:v>4.4281692822479E-5</c:v>
                </c:pt>
                <c:pt idx="1157">
                  <c:v>2.65511662944258E-5</c:v>
                </c:pt>
                <c:pt idx="1158">
                  <c:v>8.84444296227676E-5</c:v>
                </c:pt>
                <c:pt idx="1159">
                  <c:v>5.30310069252313E-5</c:v>
                </c:pt>
                <c:pt idx="1160">
                  <c:v>5.29953800275256E-5</c:v>
                </c:pt>
                <c:pt idx="1161">
                  <c:v>6.17864065751101E-5</c:v>
                </c:pt>
                <c:pt idx="1162">
                  <c:v>4.41034983498328E-5</c:v>
                </c:pt>
                <c:pt idx="1163">
                  <c:v>7.93329643164405E-5</c:v>
                </c:pt>
                <c:pt idx="1164">
                  <c:v>6.16619635588319E-5</c:v>
                </c:pt>
                <c:pt idx="1165">
                  <c:v>3.52117361576306E-5</c:v>
                </c:pt>
                <c:pt idx="1166">
                  <c:v>7.0376160940456E-5</c:v>
                </c:pt>
                <c:pt idx="1167">
                  <c:v>5.27466610125287E-5</c:v>
                </c:pt>
                <c:pt idx="1168">
                  <c:v>7.90668377129095E-5</c:v>
                </c:pt>
                <c:pt idx="1169">
                  <c:v>8.77930217960649E-5</c:v>
                </c:pt>
                <c:pt idx="1170">
                  <c:v>6.14138289375583E-5</c:v>
                </c:pt>
                <c:pt idx="1171">
                  <c:v>2.63025301519426E-5</c:v>
                </c:pt>
                <c:pt idx="1172">
                  <c:v>4.38080996353901E-5</c:v>
                </c:pt>
                <c:pt idx="1173">
                  <c:v>7.00458700845247E-5</c:v>
                </c:pt>
                <c:pt idx="1174">
                  <c:v>5.24991092907242E-5</c:v>
                </c:pt>
                <c:pt idx="1175">
                  <c:v>2.62319198642631E-5</c:v>
                </c:pt>
                <c:pt idx="1176">
                  <c:v>6.11666928376806E-5</c:v>
                </c:pt>
                <c:pt idx="1177">
                  <c:v>6.9857828895768E-5</c:v>
                </c:pt>
                <c:pt idx="1178">
                  <c:v>2.61790865727367E-5</c:v>
                </c:pt>
                <c:pt idx="1179">
                  <c:v>3.48819988439755E-5</c:v>
                </c:pt>
                <c:pt idx="1180">
                  <c:v>4.35732058478007E-5</c:v>
                </c:pt>
                <c:pt idx="1181">
                  <c:v>6.96702925117428E-5</c:v>
                </c:pt>
                <c:pt idx="1182">
                  <c:v>2.6108807674732E-5</c:v>
                </c:pt>
                <c:pt idx="1183">
                  <c:v>3.47883565989505E-5</c:v>
                </c:pt>
                <c:pt idx="1184">
                  <c:v>4.34562316790809E-5</c:v>
                </c:pt>
                <c:pt idx="1185">
                  <c:v>2.60562223414986E-5</c:v>
                </c:pt>
                <c:pt idx="1186">
                  <c:v>4.33978624057961E-5</c:v>
                </c:pt>
                <c:pt idx="1187">
                  <c:v>4.33687071757778E-5</c:v>
                </c:pt>
                <c:pt idx="1188">
                  <c:v>9.53470573717103E-5</c:v>
                </c:pt>
                <c:pt idx="1189">
                  <c:v>1.73241821852463E-5</c:v>
                </c:pt>
                <c:pt idx="1190">
                  <c:v>2.59688153725073E-5</c:v>
                </c:pt>
                <c:pt idx="1191">
                  <c:v>5.19027383911704E-5</c:v>
                </c:pt>
                <c:pt idx="1192">
                  <c:v>5.18678694784222E-5</c:v>
                </c:pt>
                <c:pt idx="1193">
                  <c:v>2.59165119955471E-5</c:v>
                </c:pt>
                <c:pt idx="1194">
                  <c:v>9.49633701745188E-5</c:v>
                </c:pt>
                <c:pt idx="1195">
                  <c:v>1.72544677431918E-5</c:v>
                </c:pt>
                <c:pt idx="1196">
                  <c:v>6.03500659112909E-5</c:v>
                </c:pt>
                <c:pt idx="1197">
                  <c:v>2.58469379904125E-5</c:v>
                </c:pt>
                <c:pt idx="1198">
                  <c:v>4.30492894870992E-5</c:v>
                </c:pt>
                <c:pt idx="1199">
                  <c:v>3.44162947461914E-5</c:v>
                </c:pt>
                <c:pt idx="1200">
                  <c:v>6.87863468926616E-5</c:v>
                </c:pt>
                <c:pt idx="1201">
                  <c:v>0.000103110203038964</c:v>
                </c:pt>
                <c:pt idx="1202">
                  <c:v>6.01072105125149E-5</c:v>
                </c:pt>
                <c:pt idx="1203">
                  <c:v>2.57429270280729E-5</c:v>
                </c:pt>
                <c:pt idx="1204">
                  <c:v>4.28760543429859E-5</c:v>
                </c:pt>
                <c:pt idx="1205">
                  <c:v>6.85555994722599E-5</c:v>
                </c:pt>
                <c:pt idx="1206">
                  <c:v>7.7073235827685E-5</c:v>
                </c:pt>
                <c:pt idx="1207">
                  <c:v>5.99055777118276E-5</c:v>
                </c:pt>
                <c:pt idx="1208">
                  <c:v>3.42087613662674E-5</c:v>
                </c:pt>
                <c:pt idx="1209">
                  <c:v>3.4185779489932E-5</c:v>
                </c:pt>
                <c:pt idx="1210">
                  <c:v>5.97849228429715E-5</c:v>
                </c:pt>
                <c:pt idx="1211">
                  <c:v>1.70699310227282E-5</c:v>
                </c:pt>
                <c:pt idx="1212">
                  <c:v>2.55876948424399E-5</c:v>
                </c:pt>
                <c:pt idx="1213">
                  <c:v>3.40940062760819E-5</c:v>
                </c:pt>
                <c:pt idx="1214">
                  <c:v>3.40711014936918E-5</c:v>
                </c:pt>
                <c:pt idx="1215">
                  <c:v>3.40482120989979E-5</c:v>
                </c:pt>
                <c:pt idx="1216">
                  <c:v>2.55190035612565E-5</c:v>
                </c:pt>
                <c:pt idx="1217">
                  <c:v>2.5501859573585E-5</c:v>
                </c:pt>
                <c:pt idx="1218">
                  <c:v>5.94643632413675E-5</c:v>
                </c:pt>
                <c:pt idx="1219">
                  <c:v>5.94244143339036E-5</c:v>
                </c:pt>
                <c:pt idx="1220">
                  <c:v>5.09009933696986E-5</c:v>
                </c:pt>
                <c:pt idx="1221">
                  <c:v>3.39111982945806E-5</c:v>
                </c:pt>
                <c:pt idx="1222">
                  <c:v>8.47210408122053E-5</c:v>
                </c:pt>
                <c:pt idx="1223">
                  <c:v>2.5399237245289E-5</c:v>
                </c:pt>
                <c:pt idx="1224">
                  <c:v>4.23036228635386E-5</c:v>
                </c:pt>
                <c:pt idx="1225">
                  <c:v>2.53651216544378E-5</c:v>
                </c:pt>
                <c:pt idx="1226">
                  <c:v>4.2246801744237E-5</c:v>
                </c:pt>
                <c:pt idx="1227">
                  <c:v>3.37747358490191E-5</c:v>
                </c:pt>
                <c:pt idx="1228">
                  <c:v>5.06280683347511E-5</c:v>
                </c:pt>
                <c:pt idx="1229">
                  <c:v>4.21617131344852E-5</c:v>
                </c:pt>
                <c:pt idx="1230">
                  <c:v>4.21333883651164E-5</c:v>
                </c:pt>
                <c:pt idx="1231">
                  <c:v>5.05260991495619E-5</c:v>
                </c:pt>
                <c:pt idx="1232">
                  <c:v>5.04921550804406E-5</c:v>
                </c:pt>
                <c:pt idx="1233">
                  <c:v>3.36388225435484E-5</c:v>
                </c:pt>
                <c:pt idx="1234">
                  <c:v>4.20202794491177E-5</c:v>
                </c:pt>
                <c:pt idx="1235">
                  <c:v>6.71872795146452E-5</c:v>
                </c:pt>
                <c:pt idx="1236">
                  <c:v>5.87493744730186E-5</c:v>
                </c:pt>
                <c:pt idx="1237">
                  <c:v>4.19356470743011E-5</c:v>
                </c:pt>
                <c:pt idx="1238">
                  <c:v>8.38149483578745E-5</c:v>
                </c:pt>
                <c:pt idx="1239">
                  <c:v>5.0255184252584E-5</c:v>
                </c:pt>
                <c:pt idx="1240">
                  <c:v>8.37023703124142E-6</c:v>
                </c:pt>
                <c:pt idx="1241">
                  <c:v>7.52815242061679E-5</c:v>
                </c:pt>
                <c:pt idx="1242">
                  <c:v>5.85129604351718E-5</c:v>
                </c:pt>
                <c:pt idx="1243">
                  <c:v>1.67067573406114E-5</c:v>
                </c:pt>
                <c:pt idx="1244">
                  <c:v>5.00866005924198E-5</c:v>
                </c:pt>
                <c:pt idx="1245">
                  <c:v>3.33686345226256E-5</c:v>
                </c:pt>
                <c:pt idx="1246">
                  <c:v>3.33462170540818E-5</c:v>
                </c:pt>
                <c:pt idx="1247">
                  <c:v>4.99857219688076E-5</c:v>
                </c:pt>
                <c:pt idx="1248">
                  <c:v>4.16267841098732E-5</c:v>
                </c:pt>
                <c:pt idx="1249">
                  <c:v>3.32790549700251E-5</c:v>
                </c:pt>
                <c:pt idx="1250">
                  <c:v>4.15708721027137E-5</c:v>
                </c:pt>
                <c:pt idx="1251">
                  <c:v>1.66171777070914E-5</c:v>
                </c:pt>
                <c:pt idx="1252">
                  <c:v>4.15150351950768E-5</c:v>
                </c:pt>
                <c:pt idx="1253">
                  <c:v>4.14871448720602E-5</c:v>
                </c:pt>
                <c:pt idx="1254">
                  <c:v>4.97511279433268E-5</c:v>
                </c:pt>
                <c:pt idx="1255">
                  <c:v>3.31451363397254E-5</c:v>
                </c:pt>
                <c:pt idx="1256">
                  <c:v>4.14035862750934E-5</c:v>
                </c:pt>
                <c:pt idx="1257">
                  <c:v>4.13757708248527E-5</c:v>
                </c:pt>
                <c:pt idx="1258">
                  <c:v>2.48087844368572E-5</c:v>
                </c:pt>
                <c:pt idx="1259">
                  <c:v>6.61123135554538E-5</c:v>
                </c:pt>
                <c:pt idx="1260">
                  <c:v>2.47754619267661E-5</c:v>
                </c:pt>
                <c:pt idx="1261">
                  <c:v>4.12646957661543E-5</c:v>
                </c:pt>
                <c:pt idx="1262">
                  <c:v>4.12369736243126E-5</c:v>
                </c:pt>
                <c:pt idx="1263">
                  <c:v>9.89022482557988E-5</c:v>
                </c:pt>
                <c:pt idx="1264">
                  <c:v>3.29452681603096E-5</c:v>
                </c:pt>
                <c:pt idx="1265">
                  <c:v>4.11539188932966E-5</c:v>
                </c:pt>
                <c:pt idx="1266">
                  <c:v>6.58020338763853E-5</c:v>
                </c:pt>
                <c:pt idx="1267">
                  <c:v>6.57578272420557E-5</c:v>
                </c:pt>
                <c:pt idx="1268">
                  <c:v>1.64284125765777E-5</c:v>
                </c:pt>
                <c:pt idx="1269">
                  <c:v>4.9252127286918E-5</c:v>
                </c:pt>
                <c:pt idx="1270">
                  <c:v>3.28126927253632E-5</c:v>
                </c:pt>
                <c:pt idx="1271">
                  <c:v>3.27906487455356E-5</c:v>
                </c:pt>
                <c:pt idx="1272">
                  <c:v>4.09607744688758E-5</c:v>
                </c:pt>
                <c:pt idx="1273">
                  <c:v>2.45599539031271E-5</c:v>
                </c:pt>
                <c:pt idx="1274">
                  <c:v>4.09057570284517E-5</c:v>
                </c:pt>
                <c:pt idx="1275">
                  <c:v>2.45269656156899E-5</c:v>
                </c:pt>
                <c:pt idx="1276">
                  <c:v>5.71911388803557E-5</c:v>
                </c:pt>
                <c:pt idx="1277">
                  <c:v>5.71527171536564E-5</c:v>
                </c:pt>
                <c:pt idx="1278">
                  <c:v>6.52735099875464E-5</c:v>
                </c:pt>
                <c:pt idx="1279">
                  <c:v>2.44611219083462E-5</c:v>
                </c:pt>
                <c:pt idx="1280">
                  <c:v>4.07411476980966E-5</c:v>
                </c:pt>
                <c:pt idx="1281">
                  <c:v>5.6999288195438E-5</c:v>
                </c:pt>
                <c:pt idx="1282">
                  <c:v>2.44118551527483E-5</c:v>
                </c:pt>
                <c:pt idx="1283">
                  <c:v>5.69227282430032E-5</c:v>
                </c:pt>
                <c:pt idx="1284">
                  <c:v>2.43790657876889E-5</c:v>
                </c:pt>
                <c:pt idx="1285">
                  <c:v>4.87253752490788E-5</c:v>
                </c:pt>
                <c:pt idx="1286">
                  <c:v>4.05772007740829E-5</c:v>
                </c:pt>
                <c:pt idx="1287">
                  <c:v>6.4879904800027E-5</c:v>
                </c:pt>
                <c:pt idx="1288">
                  <c:v>8.10453970795307E-6</c:v>
                </c:pt>
                <c:pt idx="1289">
                  <c:v>5.66936648334344E-5</c:v>
                </c:pt>
                <c:pt idx="1290">
                  <c:v>4.85619234137318E-5</c:v>
                </c:pt>
                <c:pt idx="1291">
                  <c:v>3.23528659350312E-5</c:v>
                </c:pt>
                <c:pt idx="1292">
                  <c:v>1.61655654363077E-5</c:v>
                </c:pt>
                <c:pt idx="1293">
                  <c:v>4.03867630150953E-5</c:v>
                </c:pt>
                <c:pt idx="1294">
                  <c:v>8.07192613590914E-6</c:v>
                </c:pt>
                <c:pt idx="1295">
                  <c:v>4.03325165718136E-5</c:v>
                </c:pt>
                <c:pt idx="1296">
                  <c:v>4.03054206796851E-5</c:v>
                </c:pt>
                <c:pt idx="1297">
                  <c:v>2.41670057945623E-5</c:v>
                </c:pt>
                <c:pt idx="1298">
                  <c:v>2.41507700959723E-5</c:v>
                </c:pt>
                <c:pt idx="1299">
                  <c:v>3.21793937396765E-5</c:v>
                </c:pt>
                <c:pt idx="1300">
                  <c:v>7.23549942405891E-5</c:v>
                </c:pt>
                <c:pt idx="1301">
                  <c:v>3.21361712200235E-5</c:v>
                </c:pt>
                <c:pt idx="1302">
                  <c:v>4.01432271698183E-5</c:v>
                </c:pt>
                <c:pt idx="1303">
                  <c:v>4.01162584446781E-5</c:v>
                </c:pt>
                <c:pt idx="1304">
                  <c:v>1.60357231350001E-5</c:v>
                </c:pt>
                <c:pt idx="1305">
                  <c:v>5.60873254704586E-5</c:v>
                </c:pt>
                <c:pt idx="1306">
                  <c:v>4.80425531138719E-5</c:v>
                </c:pt>
                <c:pt idx="1307">
                  <c:v>5.60119904425296E-5</c:v>
                </c:pt>
                <c:pt idx="1308">
                  <c:v>2.39890118068209E-5</c:v>
                </c:pt>
                <c:pt idx="1309">
                  <c:v>3.19638609157863E-5</c:v>
                </c:pt>
                <c:pt idx="1310">
                  <c:v>4.79135807877631E-5</c:v>
                </c:pt>
                <c:pt idx="1311">
                  <c:v>3.19209278942026E-5</c:v>
                </c:pt>
                <c:pt idx="1312">
                  <c:v>4.78492245197778E-5</c:v>
                </c:pt>
                <c:pt idx="1313">
                  <c:v>3.98475656739123E-5</c:v>
                </c:pt>
                <c:pt idx="1314">
                  <c:v>6.37132729246403E-5</c:v>
                </c:pt>
                <c:pt idx="1315">
                  <c:v>4.77528521596536E-5</c:v>
                </c:pt>
                <c:pt idx="1316">
                  <c:v>3.1813847461806E-5</c:v>
                </c:pt>
                <c:pt idx="1317">
                  <c:v>2.38443558890875E-5</c:v>
                </c:pt>
                <c:pt idx="1318">
                  <c:v>1.588555796718E-5</c:v>
                </c:pt>
                <c:pt idx="1319">
                  <c:v>3.17497716989244E-5</c:v>
                </c:pt>
                <c:pt idx="1320">
                  <c:v>6.34568836055774E-5</c:v>
                </c:pt>
                <c:pt idx="1321">
                  <c:v>3.17071262363668E-5</c:v>
                </c:pt>
                <c:pt idx="1322">
                  <c:v>6.33716499799942E-5</c:v>
                </c:pt>
                <c:pt idx="1323">
                  <c:v>1.583226902704E-5</c:v>
                </c:pt>
                <c:pt idx="1324">
                  <c:v>4.74648981284841E-5</c:v>
                </c:pt>
                <c:pt idx="1325">
                  <c:v>2.37165053063417E-5</c:v>
                </c:pt>
                <c:pt idx="1326">
                  <c:v>2.37005722596662E-5</c:v>
                </c:pt>
                <c:pt idx="1327">
                  <c:v>3.15795332226709E-5</c:v>
                </c:pt>
                <c:pt idx="1328">
                  <c:v>4.73374765423584E-5</c:v>
                </c:pt>
                <c:pt idx="1329">
                  <c:v>3.94213955249656E-5</c:v>
                </c:pt>
                <c:pt idx="1330">
                  <c:v>4.72738940825282E-5</c:v>
                </c:pt>
                <c:pt idx="1331">
                  <c:v>6.29895131808622E-5</c:v>
                </c:pt>
                <c:pt idx="1332">
                  <c:v>2.36051985125075E-5</c:v>
                </c:pt>
                <c:pt idx="1333">
                  <c:v>6.29049073150021E-5</c:v>
                </c:pt>
                <c:pt idx="1334">
                  <c:v>7.07204778825789E-5</c:v>
                </c:pt>
                <c:pt idx="1335">
                  <c:v>4.71153113171474E-5</c:v>
                </c:pt>
                <c:pt idx="1336">
                  <c:v>6.2778211544206E-5</c:v>
                </c:pt>
                <c:pt idx="1337">
                  <c:v>4.70520272638418E-5</c:v>
                </c:pt>
                <c:pt idx="1338">
                  <c:v>3.13469447465872E-5</c:v>
                </c:pt>
                <c:pt idx="1339">
                  <c:v>5.482029958069E-5</c:v>
                </c:pt>
                <c:pt idx="1340">
                  <c:v>3.91310504383198E-5</c:v>
                </c:pt>
                <c:pt idx="1341">
                  <c:v>4.69257140475157E-5</c:v>
                </c:pt>
                <c:pt idx="1342">
                  <c:v>2.34470943811892E-5</c:v>
                </c:pt>
                <c:pt idx="1343">
                  <c:v>7.81044744271607E-6</c:v>
                </c:pt>
                <c:pt idx="1344">
                  <c:v>2.34156008575426E-5</c:v>
                </c:pt>
                <c:pt idx="1345">
                  <c:v>2.3399869962268E-5</c:v>
                </c:pt>
                <c:pt idx="1346">
                  <c:v>3.89735827253114E-5</c:v>
                </c:pt>
                <c:pt idx="1347">
                  <c:v>3.89473997820588E-5</c:v>
                </c:pt>
                <c:pt idx="1348">
                  <c:v>2.33527406572878E-5</c:v>
                </c:pt>
                <c:pt idx="1349">
                  <c:v>7.77901733075706E-6</c:v>
                </c:pt>
                <c:pt idx="1350">
                  <c:v>4.66427477342146E-5</c:v>
                </c:pt>
                <c:pt idx="1351">
                  <c:v>4.66114125493846E-5</c:v>
                </c:pt>
                <c:pt idx="1352">
                  <c:v>2.32900492079742E-5</c:v>
                </c:pt>
                <c:pt idx="1353">
                  <c:v>3.87906710997803E-5</c:v>
                </c:pt>
                <c:pt idx="1354">
                  <c:v>3.87646110388432E-5</c:v>
                </c:pt>
                <c:pt idx="1355">
                  <c:v>2.32431410912286E-5</c:v>
                </c:pt>
                <c:pt idx="1356">
                  <c:v>3.09700347421159E-5</c:v>
                </c:pt>
                <c:pt idx="1357">
                  <c:v>3.09492286830839E-5</c:v>
                </c:pt>
                <c:pt idx="1358">
                  <c:v>5.41247640532275E-5</c:v>
                </c:pt>
                <c:pt idx="1359">
                  <c:v>3.09076584889609E-5</c:v>
                </c:pt>
                <c:pt idx="1360">
                  <c:v>2.31651707513209E-5</c:v>
                </c:pt>
                <c:pt idx="1361">
                  <c:v>7.7165360327109E-5</c:v>
                </c:pt>
                <c:pt idx="1362">
                  <c:v>4.62681118002431E-5</c:v>
                </c:pt>
                <c:pt idx="1363">
                  <c:v>3.85308569171386E-5</c:v>
                </c:pt>
                <c:pt idx="1364">
                  <c:v>5.39069599637052E-5</c:v>
                </c:pt>
                <c:pt idx="1365">
                  <c:v>2.30874619670156E-5</c:v>
                </c:pt>
                <c:pt idx="1366">
                  <c:v>1.53813010130461E-5</c:v>
                </c:pt>
                <c:pt idx="1367">
                  <c:v>2.30564514922267E-5</c:v>
                </c:pt>
                <c:pt idx="1368">
                  <c:v>3.84016031300164E-5</c:v>
                </c:pt>
                <c:pt idx="1369">
                  <c:v>3.07006435598595E-5</c:v>
                </c:pt>
                <c:pt idx="1370">
                  <c:v>3.06800184812196E-5</c:v>
                </c:pt>
                <c:pt idx="1371">
                  <c:v>2.29945554440855E-5</c:v>
                </c:pt>
                <c:pt idx="1372">
                  <c:v>4.59582148248088E-5</c:v>
                </c:pt>
                <c:pt idx="1373">
                  <c:v>3.06182263452073E-5</c:v>
                </c:pt>
                <c:pt idx="1374">
                  <c:v>7.6494141588729E-6</c:v>
                </c:pt>
                <c:pt idx="1375">
                  <c:v>3.82213759309376E-5</c:v>
                </c:pt>
                <c:pt idx="1376">
                  <c:v>2.29174189978062E-5</c:v>
                </c:pt>
                <c:pt idx="1377">
                  <c:v>2.29020227873595E-5</c:v>
                </c:pt>
                <c:pt idx="1378">
                  <c:v>3.05155158937106E-5</c:v>
                </c:pt>
                <c:pt idx="1379">
                  <c:v>3.04950151861674E-5</c:v>
                </c:pt>
                <c:pt idx="1380">
                  <c:v>3.04745282512613E-5</c:v>
                </c:pt>
                <c:pt idx="1381">
                  <c:v>2.28405413097984E-5</c:v>
                </c:pt>
                <c:pt idx="1382">
                  <c:v>5.32587924090907E-5</c:v>
                </c:pt>
                <c:pt idx="1383">
                  <c:v>3.04131499898262E-5</c:v>
                </c:pt>
                <c:pt idx="1384">
                  <c:v>3.03927180529914E-5</c:v>
                </c:pt>
                <c:pt idx="1385">
                  <c:v>5.31515247245248E-5</c:v>
                </c:pt>
                <c:pt idx="1386">
                  <c:v>7.58797383734572E-6</c:v>
                </c:pt>
                <c:pt idx="1387">
                  <c:v>3.79143807052232E-5</c:v>
                </c:pt>
                <c:pt idx="1388">
                  <c:v>6.06222549555247E-5</c:v>
                </c:pt>
                <c:pt idx="1389">
                  <c:v>0.0</c:v>
                </c:pt>
                <c:pt idx="1390">
                  <c:v>7.56760359111974E-6</c:v>
                </c:pt>
                <c:pt idx="1391">
                  <c:v>4.53751174788393E-5</c:v>
                </c:pt>
                <c:pt idx="1392">
                  <c:v>3.02297559359902E-5</c:v>
                </c:pt>
                <c:pt idx="1393">
                  <c:v>3.02094472055866E-5</c:v>
                </c:pt>
                <c:pt idx="1394">
                  <c:v>3.01891521188346E-5</c:v>
                </c:pt>
                <c:pt idx="1395">
                  <c:v>3.77110883332292E-5</c:v>
                </c:pt>
                <c:pt idx="1396">
                  <c:v>3.76857535495847E-5</c:v>
                </c:pt>
                <c:pt idx="1397">
                  <c:v>2.25962614716946E-5</c:v>
                </c:pt>
                <c:pt idx="1398">
                  <c:v>5.2689189044131E-5</c:v>
                </c:pt>
                <c:pt idx="1399">
                  <c:v>3.7609851274268E-5</c:v>
                </c:pt>
                <c:pt idx="1400">
                  <c:v>3.75845845029448E-5</c:v>
                </c:pt>
                <c:pt idx="1401">
                  <c:v>5.25830685886266E-5</c:v>
                </c:pt>
                <c:pt idx="1402">
                  <c:v>6.00545629960169E-5</c:v>
                </c:pt>
                <c:pt idx="1403">
                  <c:v>6.00142175849739E-5</c:v>
                </c:pt>
                <c:pt idx="1404">
                  <c:v>7.49673740980465E-6</c:v>
                </c:pt>
                <c:pt idx="1405">
                  <c:v>3.74585050364246E-5</c:v>
                </c:pt>
                <c:pt idx="1406">
                  <c:v>2.24600039648463E-5</c:v>
                </c:pt>
                <c:pt idx="1407">
                  <c:v>2.99265534021014E-5</c:v>
                </c:pt>
                <c:pt idx="1408">
                  <c:v>2.24298362752277E-5</c:v>
                </c:pt>
                <c:pt idx="1409">
                  <c:v>3.7357946048334E-5</c:v>
                </c:pt>
                <c:pt idx="1410">
                  <c:v>2.98662788080845E-5</c:v>
                </c:pt>
                <c:pt idx="1411">
                  <c:v>5.2230874965813E-5</c:v>
                </c:pt>
                <c:pt idx="1412">
                  <c:v>5.2195785606828E-5</c:v>
                </c:pt>
                <c:pt idx="1413">
                  <c:v>6.70637826273506E-5</c:v>
                </c:pt>
                <c:pt idx="1414">
                  <c:v>2.97861014819429E-5</c:v>
                </c:pt>
                <c:pt idx="1415">
                  <c:v>2.97660908041815E-5</c:v>
                </c:pt>
                <c:pt idx="1416">
                  <c:v>5.20556637471996E-5</c:v>
                </c:pt>
                <c:pt idx="1417">
                  <c:v>2.22945823274151E-5</c:v>
                </c:pt>
                <c:pt idx="1418">
                  <c:v>7.4265348488301E-6</c:v>
                </c:pt>
                <c:pt idx="1419">
                  <c:v>2.96861824370878E-5</c:v>
                </c:pt>
                <c:pt idx="1420">
                  <c:v>5.93324777723883E-5</c:v>
                </c:pt>
                <c:pt idx="1421">
                  <c:v>2.96463087336308E-5</c:v>
                </c:pt>
                <c:pt idx="1422">
                  <c:v>1.48131959851921E-5</c:v>
                </c:pt>
                <c:pt idx="1423">
                  <c:v>2.22048664406153E-5</c:v>
                </c:pt>
                <c:pt idx="1424">
                  <c:v>5.17765475078972E-5</c:v>
                </c:pt>
                <c:pt idx="1425">
                  <c:v>1.47833609633633E-5</c:v>
                </c:pt>
                <c:pt idx="1426">
                  <c:v>4.43202879463683E-5</c:v>
                </c:pt>
                <c:pt idx="1427">
                  <c:v>2.95270086795018E-5</c:v>
                </c:pt>
                <c:pt idx="1428">
                  <c:v>2.95071720635457E-5</c:v>
                </c:pt>
                <c:pt idx="1429">
                  <c:v>2.21155115805541E-5</c:v>
                </c:pt>
                <c:pt idx="1430">
                  <c:v>2.94675388021382E-5</c:v>
                </c:pt>
                <c:pt idx="1431">
                  <c:v>2.94477421387963E-5</c:v>
                </c:pt>
                <c:pt idx="1432">
                  <c:v>3.67849484688566E-5</c:v>
                </c:pt>
                <c:pt idx="1433">
                  <c:v>2.20561415265801E-5</c:v>
                </c:pt>
                <c:pt idx="1434">
                  <c:v>7.34710797772668E-6</c:v>
                </c:pt>
                <c:pt idx="1435">
                  <c:v>3.67108604907002E-5</c:v>
                </c:pt>
                <c:pt idx="1436">
                  <c:v>2.20117186036281E-5</c:v>
                </c:pt>
                <c:pt idx="1437">
                  <c:v>2.93292411387953E-5</c:v>
                </c:pt>
                <c:pt idx="1438">
                  <c:v>3.66369217319518E-5</c:v>
                </c:pt>
                <c:pt idx="1439">
                  <c:v>2.19673851521688E-5</c:v>
                </c:pt>
                <c:pt idx="1440">
                  <c:v>1.46350847909394E-5</c:v>
                </c:pt>
                <c:pt idx="1441">
                  <c:v>4.38757582704915E-5</c:v>
                </c:pt>
                <c:pt idx="1442">
                  <c:v>3.65385683200166E-5</c:v>
                </c:pt>
                <c:pt idx="1443">
                  <c:v>3.65140212500593E-5</c:v>
                </c:pt>
                <c:pt idx="1444">
                  <c:v>3.64894906711509E-5</c:v>
                </c:pt>
                <c:pt idx="1445">
                  <c:v>2.1878985943308E-5</c:v>
                </c:pt>
                <c:pt idx="1446">
                  <c:v>2.18642873652485E-5</c:v>
                </c:pt>
                <c:pt idx="1447">
                  <c:v>1.45663991079254E-5</c:v>
                </c:pt>
                <c:pt idx="1448">
                  <c:v>1.45566132177245E-5</c:v>
                </c:pt>
                <c:pt idx="1449">
                  <c:v>4.36405017054013E-5</c:v>
                </c:pt>
                <c:pt idx="1450">
                  <c:v>2.90741223115099E-5</c:v>
                </c:pt>
                <c:pt idx="1451">
                  <c:v>2.17909424627253E-5</c:v>
                </c:pt>
                <c:pt idx="1452">
                  <c:v>2.9035070711183E-5</c:v>
                </c:pt>
                <c:pt idx="1453">
                  <c:v>1.45077822926734E-5</c:v>
                </c:pt>
                <c:pt idx="1454">
                  <c:v>2.89960715639685E-5</c:v>
                </c:pt>
                <c:pt idx="1455">
                  <c:v>3.62207395478057E-5</c:v>
                </c:pt>
                <c:pt idx="1456">
                  <c:v>7.2392811998438E-6</c:v>
                </c:pt>
                <c:pt idx="1457">
                  <c:v>2.17032532789354E-5</c:v>
                </c:pt>
                <c:pt idx="1458">
                  <c:v>3.61477879338248E-5</c:v>
                </c:pt>
                <c:pt idx="1459">
                  <c:v>3.61235033950609E-5</c:v>
                </c:pt>
                <c:pt idx="1460">
                  <c:v>4.33190822051428E-5</c:v>
                </c:pt>
                <c:pt idx="1461">
                  <c:v>3.60749832505424E-5</c:v>
                </c:pt>
                <c:pt idx="1462">
                  <c:v>2.16304485737213E-5</c:v>
                </c:pt>
                <c:pt idx="1463">
                  <c:v>2.88212226216033E-5</c:v>
                </c:pt>
                <c:pt idx="1464">
                  <c:v>2.88018601615963E-5</c:v>
                </c:pt>
                <c:pt idx="1465">
                  <c:v>2.15868830321546E-5</c:v>
                </c:pt>
                <c:pt idx="1466">
                  <c:v>2.87631742566855E-5</c:v>
                </c:pt>
                <c:pt idx="1467">
                  <c:v>7.1859626985768E-6</c:v>
                </c:pt>
                <c:pt idx="1468">
                  <c:v>3.5905675392071E-5</c:v>
                </c:pt>
                <c:pt idx="1469">
                  <c:v>3.58815535075679E-5</c:v>
                </c:pt>
                <c:pt idx="1470">
                  <c:v>4.30289373941272E-5</c:v>
                </c:pt>
                <c:pt idx="1471">
                  <c:v>2.86666866750355E-5</c:v>
                </c:pt>
                <c:pt idx="1472">
                  <c:v>7.16185700855737E-6</c:v>
                </c:pt>
                <c:pt idx="1473">
                  <c:v>1.4314091165806E-5</c:v>
                </c:pt>
                <c:pt idx="1474">
                  <c:v>4.29134243377584E-5</c:v>
                </c:pt>
                <c:pt idx="1475">
                  <c:v>3.57371621327752E-5</c:v>
                </c:pt>
                <c:pt idx="1476">
                  <c:v>7.14263069151534E-6</c:v>
                </c:pt>
                <c:pt idx="1477">
                  <c:v>5.71026574587732E-5</c:v>
                </c:pt>
                <c:pt idx="1478">
                  <c:v>2.13991106906078E-5</c:v>
                </c:pt>
                <c:pt idx="1479">
                  <c:v>2.1384734498797E-5</c:v>
                </c:pt>
                <c:pt idx="1480">
                  <c:v>3.56172799418097E-5</c:v>
                </c:pt>
                <c:pt idx="1481">
                  <c:v>4.27120221659709E-5</c:v>
                </c:pt>
                <c:pt idx="1482">
                  <c:v>3.55694397433891E-5</c:v>
                </c:pt>
                <c:pt idx="1483">
                  <c:v>2.84364349969479E-5</c:v>
                </c:pt>
                <c:pt idx="1484">
                  <c:v>4.97303293237249E-5</c:v>
                </c:pt>
                <c:pt idx="1485">
                  <c:v>4.96969198627453E-5</c:v>
                </c:pt>
                <c:pt idx="1486">
                  <c:v>2.83791616266587E-5</c:v>
                </c:pt>
                <c:pt idx="1487">
                  <c:v>7.09002403720011E-6</c:v>
                </c:pt>
                <c:pt idx="1488">
                  <c:v>1.41705217396761E-5</c:v>
                </c:pt>
                <c:pt idx="1489">
                  <c:v>2.124150270731E-5</c:v>
                </c:pt>
                <c:pt idx="1490">
                  <c:v>6.36816971955364E-5</c:v>
                </c:pt>
                <c:pt idx="1491">
                  <c:v>2.82839622355933E-5</c:v>
                </c:pt>
                <c:pt idx="1492">
                  <c:v>4.9463681249281E-5</c:v>
                </c:pt>
                <c:pt idx="1493">
                  <c:v>3.53074649470226E-5</c:v>
                </c:pt>
                <c:pt idx="1494">
                  <c:v>2.1170246968688E-5</c:v>
                </c:pt>
                <c:pt idx="1495">
                  <c:v>3.52600408839858E-5</c:v>
                </c:pt>
                <c:pt idx="1496">
                  <c:v>3.52363527448631E-5</c:v>
                </c:pt>
                <c:pt idx="1497">
                  <c:v>7.04253610394294E-6</c:v>
                </c:pt>
                <c:pt idx="1498">
                  <c:v>1.40756096791531E-5</c:v>
                </c:pt>
                <c:pt idx="1499">
                  <c:v>7.73638442910429E-5</c:v>
                </c:pt>
                <c:pt idx="1500">
                  <c:v>2.10850555328139E-5</c:v>
                </c:pt>
                <c:pt idx="1501">
                  <c:v>1.40472602181363E-5</c:v>
                </c:pt>
                <c:pt idx="1502">
                  <c:v>7.01891154598608E-6</c:v>
                </c:pt>
                <c:pt idx="1503">
                  <c:v>3.50709807644622E-5</c:v>
                </c:pt>
                <c:pt idx="1504">
                  <c:v>2.10284517829779E-5</c:v>
                </c:pt>
                <c:pt idx="1505">
                  <c:v>2.8019099472631E-5</c:v>
                </c:pt>
                <c:pt idx="1506">
                  <c:v>1.40001379445273E-5</c:v>
                </c:pt>
                <c:pt idx="1507">
                  <c:v>4.19721974270884E-5</c:v>
                </c:pt>
                <c:pt idx="1508">
                  <c:v>6.99066666279067E-6</c:v>
                </c:pt>
                <c:pt idx="1509">
                  <c:v>1.39719404899288E-5</c:v>
                </c:pt>
                <c:pt idx="1510">
                  <c:v>1.39625539645054E-5</c:v>
                </c:pt>
                <c:pt idx="1511">
                  <c:v>1.39531737450647E-5</c:v>
                </c:pt>
                <c:pt idx="1512">
                  <c:v>2.78875996547621E-5</c:v>
                </c:pt>
                <c:pt idx="1513">
                  <c:v>1.39344322072004E-5</c:v>
                </c:pt>
                <c:pt idx="1514">
                  <c:v>3.4812677200781E-5</c:v>
                </c:pt>
                <c:pt idx="1515">
                  <c:v>0.0</c:v>
                </c:pt>
                <c:pt idx="1516">
                  <c:v>2.78127341789665E-5</c:v>
                </c:pt>
                <c:pt idx="1517">
                  <c:v>2.08455369256279E-5</c:v>
                </c:pt>
                <c:pt idx="1518">
                  <c:v>2.7775376842185E-5</c:v>
                </c:pt>
                <c:pt idx="1519">
                  <c:v>2.77567169945398E-5</c:v>
                </c:pt>
                <c:pt idx="1520">
                  <c:v>4.85416219449115E-5</c:v>
                </c:pt>
                <c:pt idx="1521">
                  <c:v>6.92985872464387E-6</c:v>
                </c:pt>
                <c:pt idx="1522">
                  <c:v>4.15512189501386E-5</c:v>
                </c:pt>
                <c:pt idx="1523">
                  <c:v>4.84438550381585E-5</c:v>
                </c:pt>
                <c:pt idx="1524">
                  <c:v>2.76636056267431E-5</c:v>
                </c:pt>
                <c:pt idx="1525">
                  <c:v>2.7645020868395E-5</c:v>
                </c:pt>
                <c:pt idx="1526">
                  <c:v>4.14396728933024E-5</c:v>
                </c:pt>
                <c:pt idx="1527">
                  <c:v>3.4509860999683E-5</c:v>
                </c:pt>
                <c:pt idx="1528">
                  <c:v>3.44866768408357E-5</c:v>
                </c:pt>
                <c:pt idx="1529">
                  <c:v>3.44635082574119E-5</c:v>
                </c:pt>
                <c:pt idx="1530">
                  <c:v>6.1992639430063E-5</c:v>
                </c:pt>
                <c:pt idx="1531">
                  <c:v>3.44172177749164E-5</c:v>
                </c:pt>
                <c:pt idx="1532">
                  <c:v>6.87881917099147E-6</c:v>
                </c:pt>
                <c:pt idx="1533">
                  <c:v>2.74967915748736E-5</c:v>
                </c:pt>
                <c:pt idx="1534">
                  <c:v>4.80870580475441E-5</c:v>
                </c:pt>
                <c:pt idx="1535">
                  <c:v>6.17846818588732E-5</c:v>
                </c:pt>
                <c:pt idx="1536">
                  <c:v>5.48828214508094E-5</c:v>
                </c:pt>
                <c:pt idx="1537">
                  <c:v>3.42787190504873E-5</c:v>
                </c:pt>
                <c:pt idx="1538">
                  <c:v>3.42556901757203E-5</c:v>
                </c:pt>
                <c:pt idx="1539">
                  <c:v>5.4772282835261E-5</c:v>
                </c:pt>
                <c:pt idx="1540">
                  <c:v>1.36838715316152E-5</c:v>
                </c:pt>
                <c:pt idx="1541">
                  <c:v>3.41866963363583E-5</c:v>
                </c:pt>
                <c:pt idx="1542">
                  <c:v>2.04982375701581E-5</c:v>
                </c:pt>
                <c:pt idx="1543">
                  <c:v>4.09689331924712E-5</c:v>
                </c:pt>
                <c:pt idx="1544">
                  <c:v>3.41178414563804E-5</c:v>
                </c:pt>
                <c:pt idx="1545">
                  <c:v>4.09139047934395E-5</c:v>
                </c:pt>
                <c:pt idx="1546">
                  <c:v>4.77008213702924E-5</c:v>
                </c:pt>
                <c:pt idx="1547">
                  <c:v>4.08589503071083E-5</c:v>
                </c:pt>
                <c:pt idx="1548">
                  <c:v>3.40262506251406E-5</c:v>
                </c:pt>
                <c:pt idx="1549">
                  <c:v>5.44054261789307E-5</c:v>
                </c:pt>
                <c:pt idx="1550">
                  <c:v>4.75727664379373E-5</c:v>
                </c:pt>
                <c:pt idx="1551">
                  <c:v>3.39577188963227E-5</c:v>
                </c:pt>
                <c:pt idx="1552">
                  <c:v>2.0360943404095E-5</c:v>
                </c:pt>
                <c:pt idx="1553">
                  <c:v>1.35648431107454E-5</c:v>
                </c:pt>
                <c:pt idx="1554">
                  <c:v>2.71114601569262E-5</c:v>
                </c:pt>
                <c:pt idx="1555">
                  <c:v>4.74131810894996E-5</c:v>
                </c:pt>
                <c:pt idx="1556">
                  <c:v>0.0</c:v>
                </c:pt>
                <c:pt idx="1557">
                  <c:v>3.38210692466572E-5</c:v>
                </c:pt>
                <c:pt idx="1558">
                  <c:v>3.37983478267663E-5</c:v>
                </c:pt>
                <c:pt idx="1559">
                  <c:v>6.75512833428773E-6</c:v>
                </c:pt>
                <c:pt idx="1560">
                  <c:v>2.7002360616295E-5</c:v>
                </c:pt>
                <c:pt idx="1561">
                  <c:v>1.34921100453382E-5</c:v>
                </c:pt>
                <c:pt idx="1562">
                  <c:v>2.69660917520869E-5</c:v>
                </c:pt>
                <c:pt idx="1563">
                  <c:v>2.69479755923369E-5</c:v>
                </c:pt>
                <c:pt idx="1564">
                  <c:v>2.01974037024464E-5</c:v>
                </c:pt>
                <c:pt idx="1565">
                  <c:v>1.34558898883363E-5</c:v>
                </c:pt>
                <c:pt idx="1566">
                  <c:v>3.36171251304887E-5</c:v>
                </c:pt>
                <c:pt idx="1567">
                  <c:v>1.34378162891356E-5</c:v>
                </c:pt>
                <c:pt idx="1568">
                  <c:v>2.01431828925966E-5</c:v>
                </c:pt>
                <c:pt idx="1569">
                  <c:v>1.341976696592E-5</c:v>
                </c:pt>
                <c:pt idx="1570">
                  <c:v>2.01161270964263E-5</c:v>
                </c:pt>
                <c:pt idx="1571">
                  <c:v>2.01026128291272E-5</c:v>
                </c:pt>
                <c:pt idx="1572">
                  <c:v>3.34818460681379E-5</c:v>
                </c:pt>
                <c:pt idx="1573">
                  <c:v>4.68430935597356E-5</c:v>
                </c:pt>
                <c:pt idx="1574">
                  <c:v>1.33747496514444E-5</c:v>
                </c:pt>
                <c:pt idx="1575">
                  <c:v>2.6731528652686E-5</c:v>
                </c:pt>
                <c:pt idx="1576">
                  <c:v>3.3391962594226E-5</c:v>
                </c:pt>
                <c:pt idx="1577">
                  <c:v>4.00434353443198E-5</c:v>
                </c:pt>
                <c:pt idx="1578">
                  <c:v>4.00165336605893E-5</c:v>
                </c:pt>
                <c:pt idx="1579">
                  <c:v>1.33298833499208E-5</c:v>
                </c:pt>
                <c:pt idx="1580">
                  <c:v>1.99813922498483E-5</c:v>
                </c:pt>
                <c:pt idx="1581">
                  <c:v>1.99679684991117E-5</c:v>
                </c:pt>
                <c:pt idx="1582">
                  <c:v>2.66060716888291E-5</c:v>
                </c:pt>
                <c:pt idx="1583">
                  <c:v>6.64704934877718E-6</c:v>
                </c:pt>
                <c:pt idx="1584">
                  <c:v>2.65703351095338E-5</c:v>
                </c:pt>
                <c:pt idx="1585">
                  <c:v>1.32762424120421E-5</c:v>
                </c:pt>
                <c:pt idx="1586">
                  <c:v>1.32673232653441E-5</c:v>
                </c:pt>
                <c:pt idx="1587">
                  <c:v>3.31460252765811E-5</c:v>
                </c:pt>
                <c:pt idx="1588">
                  <c:v>1.98742544158438E-5</c:v>
                </c:pt>
                <c:pt idx="1589">
                  <c:v>3.31015044027444E-5</c:v>
                </c:pt>
                <c:pt idx="1590">
                  <c:v>6.61585327911885E-5</c:v>
                </c:pt>
                <c:pt idx="1591">
                  <c:v>3.30570433282162E-5</c:v>
                </c:pt>
                <c:pt idx="1592">
                  <c:v>1.98209011143304E-5</c:v>
                </c:pt>
                <c:pt idx="1593">
                  <c:v>1.32050567890412E-5</c:v>
                </c:pt>
                <c:pt idx="1594">
                  <c:v>2.6392370931479E-5</c:v>
                </c:pt>
                <c:pt idx="1595">
                  <c:v>1.97809801534513E-5</c:v>
                </c:pt>
                <c:pt idx="1596">
                  <c:v>3.29461517367989E-5</c:v>
                </c:pt>
                <c:pt idx="1597">
                  <c:v>5.26784289560359E-5</c:v>
                </c:pt>
                <c:pt idx="1598">
                  <c:v>2.63215194623144E-5</c:v>
                </c:pt>
                <c:pt idx="1599">
                  <c:v>2.63038363343291E-5</c:v>
                </c:pt>
                <c:pt idx="1600">
                  <c:v>1.31430825430638E-5</c:v>
                </c:pt>
                <c:pt idx="1601">
                  <c:v>1.31342528548321E-5</c:v>
                </c:pt>
                <c:pt idx="1602">
                  <c:v>1.96881436477544E-5</c:v>
                </c:pt>
                <c:pt idx="1603">
                  <c:v>2.6233222540162E-5</c:v>
                </c:pt>
                <c:pt idx="1604">
                  <c:v>1.96616990483852E-5</c:v>
                </c:pt>
                <c:pt idx="1605">
                  <c:v>3.92969801431277E-5</c:v>
                </c:pt>
                <c:pt idx="1606">
                  <c:v>1.30901933124694E-5</c:v>
                </c:pt>
                <c:pt idx="1607">
                  <c:v>5.23255966235744E-5</c:v>
                </c:pt>
                <c:pt idx="1608">
                  <c:v>4.57541381757139E-5</c:v>
                </c:pt>
                <c:pt idx="1609">
                  <c:v>3.26595714070984E-5</c:v>
                </c:pt>
                <c:pt idx="1610">
                  <c:v>3.26376302961005E-5</c:v>
                </c:pt>
                <c:pt idx="1611">
                  <c:v>2.60925631403273E-5</c:v>
                </c:pt>
                <c:pt idx="1612">
                  <c:v>3.25937922851069E-5</c:v>
                </c:pt>
                <c:pt idx="1613">
                  <c:v>3.90862744384071E-5</c:v>
                </c:pt>
                <c:pt idx="1614">
                  <c:v>6.51000263123807E-6</c:v>
                </c:pt>
                <c:pt idx="1615">
                  <c:v>2.60225165182262E-5</c:v>
                </c:pt>
                <c:pt idx="1616">
                  <c:v>1.95037756981561E-5</c:v>
                </c:pt>
                <c:pt idx="1617">
                  <c:v>1.94906728162282E-5</c:v>
                </c:pt>
                <c:pt idx="1618">
                  <c:v>1.29850524913188E-5</c:v>
                </c:pt>
                <c:pt idx="1619">
                  <c:v>1.29763289696743E-5</c:v>
                </c:pt>
                <c:pt idx="1620">
                  <c:v>4.5386639580069E-5</c:v>
                </c:pt>
                <c:pt idx="1621">
                  <c:v>1.94383492562298E-5</c:v>
                </c:pt>
                <c:pt idx="1622">
                  <c:v>1.94252903286057E-5</c:v>
                </c:pt>
                <c:pt idx="1623">
                  <c:v>2.58829868988616E-5</c:v>
                </c:pt>
                <c:pt idx="1624">
                  <c:v>1.93991987869469E-5</c:v>
                </c:pt>
                <c:pt idx="1625">
                  <c:v>4.52343877092368E-5</c:v>
                </c:pt>
                <c:pt idx="1626">
                  <c:v>1.93731422907459E-5</c:v>
                </c:pt>
                <c:pt idx="1627">
                  <c:v>3.87202543399694E-5</c:v>
                </c:pt>
                <c:pt idx="1628">
                  <c:v>1.28980805286366E-5</c:v>
                </c:pt>
                <c:pt idx="1629">
                  <c:v>1.28894154358481E-5</c:v>
                </c:pt>
                <c:pt idx="1630">
                  <c:v>3.86422684931E-5</c:v>
                </c:pt>
                <c:pt idx="1631">
                  <c:v>1.9308154065459E-5</c:v>
                </c:pt>
                <c:pt idx="1632">
                  <c:v>2.57269101394852E-5</c:v>
                </c:pt>
                <c:pt idx="1633">
                  <c:v>3.21370330969204E-5</c:v>
                </c:pt>
                <c:pt idx="1634">
                  <c:v>3.8538531640458E-5</c:v>
                </c:pt>
                <c:pt idx="1635">
                  <c:v>4.49314144649938E-5</c:v>
                </c:pt>
                <c:pt idx="1636">
                  <c:v>3.20723064109983E-5</c:v>
                </c:pt>
                <c:pt idx="1637">
                  <c:v>1.9230455899193E-5</c:v>
                </c:pt>
                <c:pt idx="1638">
                  <c:v>1.28116910913042E-5</c:v>
                </c:pt>
                <c:pt idx="1639">
                  <c:v>1.92046260540299E-5</c:v>
                </c:pt>
                <c:pt idx="1640">
                  <c:v>2.55889655261416E-5</c:v>
                </c:pt>
                <c:pt idx="1641">
                  <c:v>3.19647181713956E-5</c:v>
                </c:pt>
                <c:pt idx="1642">
                  <c:v>1.91659463229216E-5</c:v>
                </c:pt>
                <c:pt idx="1643">
                  <c:v>6.38435679967399E-6</c:v>
                </c:pt>
                <c:pt idx="1644">
                  <c:v>1.2760135416892E-5</c:v>
                </c:pt>
                <c:pt idx="1645">
                  <c:v>3.18789074933983E-5</c:v>
                </c:pt>
                <c:pt idx="1646">
                  <c:v>1.91144945053304E-5</c:v>
                </c:pt>
                <c:pt idx="1647">
                  <c:v>2.54688708632215E-5</c:v>
                </c:pt>
                <c:pt idx="1648">
                  <c:v>3.81776408329584E-5</c:v>
                </c:pt>
                <c:pt idx="1649">
                  <c:v>3.17933271778906E-5</c:v>
                </c:pt>
                <c:pt idx="1650">
                  <c:v>1.2708787208263E-5</c:v>
                </c:pt>
                <c:pt idx="1651">
                  <c:v>2.54004985701963E-5</c:v>
                </c:pt>
                <c:pt idx="1652">
                  <c:v>0.0</c:v>
                </c:pt>
                <c:pt idx="1653">
                  <c:v>1.90247859638851E-5</c:v>
                </c:pt>
                <c:pt idx="1654">
                  <c:v>2.53493398310584E-5</c:v>
                </c:pt>
                <c:pt idx="1655">
                  <c:v>2.53323098255985E-5</c:v>
                </c:pt>
                <c:pt idx="1656">
                  <c:v>1.89864684458315E-5</c:v>
                </c:pt>
                <c:pt idx="1657">
                  <c:v>2.52982841299012E-5</c:v>
                </c:pt>
                <c:pt idx="1658">
                  <c:v>1.26406442121557E-5</c:v>
                </c:pt>
                <c:pt idx="1659">
                  <c:v>2.52643041366345E-5</c:v>
                </c:pt>
                <c:pt idx="1660">
                  <c:v>2.52473312592264E-5</c:v>
                </c:pt>
                <c:pt idx="1661">
                  <c:v>1.89227773383025E-5</c:v>
                </c:pt>
                <c:pt idx="1662">
                  <c:v>1.26067098522613E-5</c:v>
                </c:pt>
                <c:pt idx="1663">
                  <c:v>6.29912025297875E-6</c:v>
                </c:pt>
                <c:pt idx="1664">
                  <c:v>1.25897768494638E-5</c:v>
                </c:pt>
                <c:pt idx="1665">
                  <c:v>3.77439566369043E-5</c:v>
                </c:pt>
                <c:pt idx="1666">
                  <c:v>3.14321664765893E-5</c:v>
                </c:pt>
                <c:pt idx="1667">
                  <c:v>2.51288399613234E-5</c:v>
                </c:pt>
                <c:pt idx="1668">
                  <c:v>2.51119580904432E-5</c:v>
                </c:pt>
                <c:pt idx="1669">
                  <c:v>1.8821315670772E-5</c:v>
                </c:pt>
                <c:pt idx="1670">
                  <c:v>3.76173425481705E-5</c:v>
                </c:pt>
                <c:pt idx="1671">
                  <c:v>3.132672562009E-5</c:v>
                </c:pt>
                <c:pt idx="1672">
                  <c:v>1.25222719726574E-5</c:v>
                </c:pt>
                <c:pt idx="1673">
                  <c:v>3.12846483819646E-5</c:v>
                </c:pt>
                <c:pt idx="1674">
                  <c:v>1.25054523846152E-5</c:v>
                </c:pt>
                <c:pt idx="1675">
                  <c:v>2.49941021287079E-5</c:v>
                </c:pt>
                <c:pt idx="1676">
                  <c:v>1.87329830822955E-5</c:v>
                </c:pt>
                <c:pt idx="1677">
                  <c:v>2.4960530704744E-5</c:v>
                </c:pt>
                <c:pt idx="1678">
                  <c:v>6.23594047653604E-6</c:v>
                </c:pt>
                <c:pt idx="1679">
                  <c:v>1.86952532797751E-5</c:v>
                </c:pt>
                <c:pt idx="1680">
                  <c:v>3.1137822622311E-5</c:v>
                </c:pt>
                <c:pt idx="1681">
                  <c:v>3.1116903841274E-5</c:v>
                </c:pt>
                <c:pt idx="1682">
                  <c:v>3.73151989364939E-5</c:v>
                </c:pt>
                <c:pt idx="1683">
                  <c:v>2.48600867442161E-5</c:v>
                </c:pt>
                <c:pt idx="1684">
                  <c:v>3.72650781376997E-5</c:v>
                </c:pt>
                <c:pt idx="1685">
                  <c:v>2.48266953262166E-5</c:v>
                </c:pt>
                <c:pt idx="1686">
                  <c:v>1.86075123299279E-5</c:v>
                </c:pt>
                <c:pt idx="1687">
                  <c:v>1.85950115690137E-5</c:v>
                </c:pt>
                <c:pt idx="1688">
                  <c:v>1.23883461375147E-5</c:v>
                </c:pt>
                <c:pt idx="1689">
                  <c:v>2.47600469813932E-5</c:v>
                </c:pt>
                <c:pt idx="1690">
                  <c:v>3.09292660878629E-5</c:v>
                </c:pt>
                <c:pt idx="1691">
                  <c:v>6.18169748354628E-6</c:v>
                </c:pt>
                <c:pt idx="1692">
                  <c:v>6.17754454139242E-6</c:v>
                </c:pt>
                <c:pt idx="1693">
                  <c:v>3.70403663354465E-5</c:v>
                </c:pt>
                <c:pt idx="1694">
                  <c:v>3.08462351260794E-5</c:v>
                </c:pt>
                <c:pt idx="1695">
                  <c:v>3.69906146846132E-5</c:v>
                </c:pt>
                <c:pt idx="1696">
                  <c:v>1.23219213080782E-5</c:v>
                </c:pt>
                <c:pt idx="1697">
                  <c:v>6.15682164315036E-6</c:v>
                </c:pt>
                <c:pt idx="1698">
                  <c:v>3.07634270645075E-5</c:v>
                </c:pt>
                <c:pt idx="1699">
                  <c:v>3.07427598071215E-5</c:v>
                </c:pt>
                <c:pt idx="1700">
                  <c:v>3.07221064342502E-5</c:v>
                </c:pt>
                <c:pt idx="1701">
                  <c:v>1.22805867746369E-5</c:v>
                </c:pt>
                <c:pt idx="1702">
                  <c:v>5.52255143486135E-5</c:v>
                </c:pt>
                <c:pt idx="1703">
                  <c:v>1.2264091811824E-5</c:v>
                </c:pt>
                <c:pt idx="1704">
                  <c:v>3.67675579218947E-5</c:v>
                </c:pt>
                <c:pt idx="1705">
                  <c:v>2.44952380092314E-5</c:v>
                </c:pt>
                <c:pt idx="1706">
                  <c:v>3.05984772501432E-5</c:v>
                </c:pt>
                <c:pt idx="1707">
                  <c:v>1.2231168323251E-5</c:v>
                </c:pt>
                <c:pt idx="1708">
                  <c:v>1.83344269057053E-5</c:v>
                </c:pt>
                <c:pt idx="1709">
                  <c:v>3.05368493450195E-5</c:v>
                </c:pt>
                <c:pt idx="1710">
                  <c:v>4.27228680275663E-5</c:v>
                </c:pt>
                <c:pt idx="1711">
                  <c:v>2.43966664384235E-5</c:v>
                </c:pt>
                <c:pt idx="1712">
                  <c:v>1.21901382254684E-5</c:v>
                </c:pt>
                <c:pt idx="1713">
                  <c:v>1.82729231058364E-5</c:v>
                </c:pt>
                <c:pt idx="1714">
                  <c:v>3.65212942523479E-5</c:v>
                </c:pt>
                <c:pt idx="1715">
                  <c:v>2.43311725248918E-5</c:v>
                </c:pt>
                <c:pt idx="1716">
                  <c:v>6.07870663425931E-6</c:v>
                </c:pt>
                <c:pt idx="1717">
                  <c:v>3.6447737295948E-5</c:v>
                </c:pt>
                <c:pt idx="1718">
                  <c:v>3.0352709372838E-5</c:v>
                </c:pt>
                <c:pt idx="1719">
                  <c:v>3.63987816489215E-5</c:v>
                </c:pt>
                <c:pt idx="1720">
                  <c:v>1.81871642447126E-5</c:v>
                </c:pt>
                <c:pt idx="1721">
                  <c:v>2.4233261171902E-5</c:v>
                </c:pt>
                <c:pt idx="1722">
                  <c:v>3.63254714431987E-5</c:v>
                </c:pt>
                <c:pt idx="1723">
                  <c:v>2.42007116896016E-5</c:v>
                </c:pt>
                <c:pt idx="1724">
                  <c:v>1.81383400102352E-5</c:v>
                </c:pt>
                <c:pt idx="1725">
                  <c:v>6.04205148173016E-6</c:v>
                </c:pt>
                <c:pt idx="1726">
                  <c:v>1.81139770665592E-5</c:v>
                </c:pt>
                <c:pt idx="1727">
                  <c:v>2.41357438251271E-5</c:v>
                </c:pt>
                <c:pt idx="1728">
                  <c:v>3.01494114109193E-5</c:v>
                </c:pt>
                <c:pt idx="1729">
                  <c:v>1.20516626627864E-5</c:v>
                </c:pt>
                <c:pt idx="1730">
                  <c:v>1.20435662041702E-5</c:v>
                </c:pt>
                <c:pt idx="1731">
                  <c:v>1.20354751848549E-5</c:v>
                </c:pt>
                <c:pt idx="1732">
                  <c:v>5.41232532053279E-5</c:v>
                </c:pt>
                <c:pt idx="1733">
                  <c:v>1.80289641742715E-5</c:v>
                </c:pt>
                <c:pt idx="1734">
                  <c:v>3.60337041785723E-5</c:v>
                </c:pt>
                <c:pt idx="1735">
                  <c:v>1.8004748141353E-5</c:v>
                </c:pt>
                <c:pt idx="1736">
                  <c:v>2.39902031000166E-5</c:v>
                </c:pt>
                <c:pt idx="1737">
                  <c:v>4.19546508144832E-5</c:v>
                </c:pt>
                <c:pt idx="1738">
                  <c:v>1.79684850652146E-5</c:v>
                </c:pt>
                <c:pt idx="1739">
                  <c:v>2.39418848144773E-5</c:v>
                </c:pt>
                <c:pt idx="1740">
                  <c:v>5.98145008875099E-6</c:v>
                </c:pt>
                <c:pt idx="1741">
                  <c:v>1.79322950259598E-5</c:v>
                </c:pt>
                <c:pt idx="1742">
                  <c:v>5.97341596150836E-6</c:v>
                </c:pt>
                <c:pt idx="1743">
                  <c:v>2.38776117820035E-5</c:v>
                </c:pt>
                <c:pt idx="1744">
                  <c:v>1.78961778764828E-5</c:v>
                </c:pt>
                <c:pt idx="1745">
                  <c:v>2.38455399986733E-5</c:v>
                </c:pt>
                <c:pt idx="1746">
                  <c:v>2.97869003310747E-5</c:v>
                </c:pt>
                <c:pt idx="1747">
                  <c:v>3.57202669399543E-5</c:v>
                </c:pt>
                <c:pt idx="1748">
                  <c:v>1.78481348075923E-5</c:v>
                </c:pt>
                <c:pt idx="1749">
                  <c:v>1.78361442060421E-5</c:v>
                </c:pt>
                <c:pt idx="1750">
                  <c:v>5.94138721998271E-6</c:v>
                </c:pt>
                <c:pt idx="1751">
                  <c:v>1.18747914425735E-5</c:v>
                </c:pt>
                <c:pt idx="1752">
                  <c:v>1.78002207124062E-5</c:v>
                </c:pt>
                <c:pt idx="1753">
                  <c:v>4.15059453670276E-5</c:v>
                </c:pt>
                <c:pt idx="1754">
                  <c:v>1.77763119217188E-5</c:v>
                </c:pt>
                <c:pt idx="1755">
                  <c:v>1.18429130477962E-5</c:v>
                </c:pt>
                <c:pt idx="1756">
                  <c:v>1.77524352446964E-5</c:v>
                </c:pt>
                <c:pt idx="1757">
                  <c:v>4.73080238275283E-5</c:v>
                </c:pt>
                <c:pt idx="1758">
                  <c:v>5.90953021273467E-6</c:v>
                </c:pt>
                <c:pt idx="1759">
                  <c:v>1.18111202319568E-5</c:v>
                </c:pt>
                <c:pt idx="1760">
                  <c:v>4.13111488046988E-5</c:v>
                </c:pt>
                <c:pt idx="1761">
                  <c:v>2.3590511688644E-5</c:v>
                </c:pt>
                <c:pt idx="1762">
                  <c:v>5.30429923936448E-5</c:v>
                </c:pt>
                <c:pt idx="1763">
                  <c:v>2.35588255306311E-5</c:v>
                </c:pt>
                <c:pt idx="1764">
                  <c:v>1.76572488114067E-5</c:v>
                </c:pt>
                <c:pt idx="1765">
                  <c:v>2.94089774157994E-5</c:v>
                </c:pt>
                <c:pt idx="1766">
                  <c:v>1.76335320568387E-5</c:v>
                </c:pt>
                <c:pt idx="1767">
                  <c:v>1.17477904187503E-5</c:v>
                </c:pt>
                <c:pt idx="1768">
                  <c:v>2.34797962106571E-5</c:v>
                </c:pt>
                <c:pt idx="1769">
                  <c:v>2.34640221881237E-5</c:v>
                </c:pt>
                <c:pt idx="1770">
                  <c:v>1.75861940720884E-5</c:v>
                </c:pt>
                <c:pt idx="1771">
                  <c:v>1.17162529637507E-5</c:v>
                </c:pt>
                <c:pt idx="1772">
                  <c:v>1.7562572756383E-5</c:v>
                </c:pt>
                <c:pt idx="1773">
                  <c:v>1.17005159993493E-5</c:v>
                </c:pt>
                <c:pt idx="1774">
                  <c:v>1.16926554454724E-5</c:v>
                </c:pt>
                <c:pt idx="1775">
                  <c:v>1.16848001724213E-5</c:v>
                </c:pt>
                <c:pt idx="1776">
                  <c:v>1.75154252649637E-5</c:v>
                </c:pt>
                <c:pt idx="1777">
                  <c:v>1.16691054545874E-5</c:v>
                </c:pt>
                <c:pt idx="1778">
                  <c:v>3.49837980081374E-5</c:v>
                </c:pt>
                <c:pt idx="1779">
                  <c:v>2.91335795437096E-5</c:v>
                </c:pt>
                <c:pt idx="1780">
                  <c:v>2.91140072383982E-5</c:v>
                </c:pt>
                <c:pt idx="1781">
                  <c:v>1.1637779232796E-5</c:v>
                </c:pt>
                <c:pt idx="1782">
                  <c:v>1.16299608262799E-5</c:v>
                </c:pt>
                <c:pt idx="1783">
                  <c:v>1.74332215083846E-5</c:v>
                </c:pt>
                <c:pt idx="1784">
                  <c:v>1.16143397672129E-5</c:v>
                </c:pt>
                <c:pt idx="1785">
                  <c:v>3.48196113228528E-5</c:v>
                </c:pt>
                <c:pt idx="1786">
                  <c:v>1.73981095349274E-5</c:v>
                </c:pt>
                <c:pt idx="1787">
                  <c:v>5.21592637980691E-5</c:v>
                </c:pt>
                <c:pt idx="1788">
                  <c:v>4.05410619820568E-5</c:v>
                </c:pt>
                <c:pt idx="1789">
                  <c:v>2.31507577065709E-5</c:v>
                </c:pt>
                <c:pt idx="1790">
                  <c:v>2.31352047362438E-5</c:v>
                </c:pt>
                <c:pt idx="1791">
                  <c:v>1.73397466609541E-5</c:v>
                </c:pt>
                <c:pt idx="1792">
                  <c:v>2.88801626682774E-5</c:v>
                </c:pt>
                <c:pt idx="1793">
                  <c:v>3.46329127339268E-5</c:v>
                </c:pt>
                <c:pt idx="1794">
                  <c:v>1.15365486357917E-5</c:v>
                </c:pt>
                <c:pt idx="1795">
                  <c:v>2.30575964745081E-5</c:v>
                </c:pt>
                <c:pt idx="1796">
                  <c:v>2.88026326138539E-5</c:v>
                </c:pt>
                <c:pt idx="1797">
                  <c:v>1.72699695857061E-5</c:v>
                </c:pt>
                <c:pt idx="1798">
                  <c:v>1.72583674028412E-5</c:v>
                </c:pt>
                <c:pt idx="1799">
                  <c:v>3.44935460289212E-5</c:v>
                </c:pt>
                <c:pt idx="1800">
                  <c:v>2.87253106922356E-5</c:v>
                </c:pt>
                <c:pt idx="1801">
                  <c:v>1.72236076002444E-5</c:v>
                </c:pt>
                <c:pt idx="1802">
                  <c:v>1.14746910426252E-5</c:v>
                </c:pt>
                <c:pt idx="1803">
                  <c:v>2.29339644016006E-5</c:v>
                </c:pt>
                <c:pt idx="1804">
                  <c:v>2.8648196344684E-5</c:v>
                </c:pt>
                <c:pt idx="1805">
                  <c:v>5.72579002518045E-6</c:v>
                </c:pt>
                <c:pt idx="1806">
                  <c:v>1.14438867347929E-5</c:v>
                </c:pt>
                <c:pt idx="1807">
                  <c:v>5.71809929384603E-6</c:v>
                </c:pt>
                <c:pt idx="1808">
                  <c:v>1.14285156055831E-5</c:v>
                </c:pt>
                <c:pt idx="1809">
                  <c:v>2.2841675569996E-5</c:v>
                </c:pt>
                <c:pt idx="1810">
                  <c:v>3.42394953674115E-5</c:v>
                </c:pt>
                <c:pt idx="1811">
                  <c:v>1.71082464217977E-5</c:v>
                </c:pt>
                <c:pt idx="1812">
                  <c:v>2.84945881443066E-5</c:v>
                </c:pt>
                <c:pt idx="1813">
                  <c:v>2.27803560971716E-5</c:v>
                </c:pt>
                <c:pt idx="1814">
                  <c:v>1.1382525983651E-5</c:v>
                </c:pt>
                <c:pt idx="1815">
                  <c:v>5.68743952973399E-6</c:v>
                </c:pt>
                <c:pt idx="1816">
                  <c:v>5.68361863629796E-6</c:v>
                </c:pt>
                <c:pt idx="1817">
                  <c:v>1.13596006195634E-5</c:v>
                </c:pt>
                <c:pt idx="1818">
                  <c:v>2.83799227423347E-5</c:v>
                </c:pt>
                <c:pt idx="1819">
                  <c:v>2.26886854025207E-5</c:v>
                </c:pt>
                <c:pt idx="1820">
                  <c:v>2.83418035727198E-5</c:v>
                </c:pt>
                <c:pt idx="1821">
                  <c:v>4.53164211079551E-5</c:v>
                </c:pt>
                <c:pt idx="1822">
                  <c:v>2.83037356037806E-5</c:v>
                </c:pt>
                <c:pt idx="1823">
                  <c:v>2.26277766384496E-5</c:v>
                </c:pt>
                <c:pt idx="1824">
                  <c:v>5.65314375334874E-6</c:v>
                </c:pt>
                <c:pt idx="1825">
                  <c:v>2.2597383600957E-5</c:v>
                </c:pt>
                <c:pt idx="1826">
                  <c:v>0.0</c:v>
                </c:pt>
                <c:pt idx="1827">
                  <c:v>2.82087892332654E-5</c:v>
                </c:pt>
                <c:pt idx="1828">
                  <c:v>2.25518705709845E-5</c:v>
                </c:pt>
                <c:pt idx="1829">
                  <c:v>1.69025399554283E-5</c:v>
                </c:pt>
                <c:pt idx="1830">
                  <c:v>2.8151974360668E-5</c:v>
                </c:pt>
                <c:pt idx="1831">
                  <c:v>3.37596738120916E-5</c:v>
                </c:pt>
                <c:pt idx="1832">
                  <c:v>1.12456645461461E-5</c:v>
                </c:pt>
                <c:pt idx="1833">
                  <c:v>2.24762191344081E-5</c:v>
                </c:pt>
                <c:pt idx="1834">
                  <c:v>2.80763991594726E-5</c:v>
                </c:pt>
                <c:pt idx="1835">
                  <c:v>5.61150741624891E-6</c:v>
                </c:pt>
                <c:pt idx="1836">
                  <c:v>2.80386876747922E-5</c:v>
                </c:pt>
                <c:pt idx="1837">
                  <c:v>1.12079403726447E-5</c:v>
                </c:pt>
                <c:pt idx="1838">
                  <c:v>1.68006161059193E-5</c:v>
                </c:pt>
                <c:pt idx="1839">
                  <c:v>1.67893292406212E-5</c:v>
                </c:pt>
                <c:pt idx="1840">
                  <c:v>2.23707332773117E-5</c:v>
                </c:pt>
                <c:pt idx="1841">
                  <c:v>1.67667782529101E-5</c:v>
                </c:pt>
                <c:pt idx="1842">
                  <c:v>1.11703427468709E-5</c:v>
                </c:pt>
                <c:pt idx="1843">
                  <c:v>2.2325676740129E-5</c:v>
                </c:pt>
                <c:pt idx="1844">
                  <c:v>2.23106780695722E-5</c:v>
                </c:pt>
                <c:pt idx="1845">
                  <c:v>1.11478447376608E-5</c:v>
                </c:pt>
                <c:pt idx="1846">
                  <c:v>2.22807109505834E-5</c:v>
                </c:pt>
                <c:pt idx="1847">
                  <c:v>3.33986137329386E-5</c:v>
                </c:pt>
                <c:pt idx="1848">
                  <c:v>5.56269602066575E-6</c:v>
                </c:pt>
                <c:pt idx="1849">
                  <c:v>2.22358357259334E-5</c:v>
                </c:pt>
                <c:pt idx="1850">
                  <c:v>2.77761217646412E-5</c:v>
                </c:pt>
                <c:pt idx="1851">
                  <c:v>2.22059691332337E-5</c:v>
                </c:pt>
                <c:pt idx="1852">
                  <c:v>1.10955254418805E-5</c:v>
                </c:pt>
                <c:pt idx="1853">
                  <c:v>2.77201783206934E-5</c:v>
                </c:pt>
                <c:pt idx="1854">
                  <c:v>2.2161244444879E-5</c:v>
                </c:pt>
                <c:pt idx="1855">
                  <c:v>2.76829453025266E-5</c:v>
                </c:pt>
                <c:pt idx="1856">
                  <c:v>4.42629560824509E-5</c:v>
                </c:pt>
                <c:pt idx="1857">
                  <c:v>3.31749147537244E-5</c:v>
                </c:pt>
                <c:pt idx="1858">
                  <c:v>1.10508758095207E-5</c:v>
                </c:pt>
                <c:pt idx="1859">
                  <c:v>2.20869033842051E-5</c:v>
                </c:pt>
                <c:pt idx="1860">
                  <c:v>3.8626113968045E-5</c:v>
                </c:pt>
                <c:pt idx="1861">
                  <c:v>1.65429276251407E-5</c:v>
                </c:pt>
                <c:pt idx="1862">
                  <c:v>1.6531813878213E-5</c:v>
                </c:pt>
                <c:pt idx="1863">
                  <c:v>1.65207075976344E-5</c:v>
                </c:pt>
                <c:pt idx="1864">
                  <c:v>5.50320292613065E-6</c:v>
                </c:pt>
                <c:pt idx="1865">
                  <c:v>1.09990116103221E-5</c:v>
                </c:pt>
                <c:pt idx="1866">
                  <c:v>2.19832446718493E-5</c:v>
                </c:pt>
                <c:pt idx="1867">
                  <c:v>3.29527140772005E-5</c:v>
                </c:pt>
                <c:pt idx="1868">
                  <c:v>2.74421466910437E-5</c:v>
                </c:pt>
                <c:pt idx="1869">
                  <c:v>1.09694842846452E-5</c:v>
                </c:pt>
                <c:pt idx="1870">
                  <c:v>2.74052871176836E-5</c:v>
                </c:pt>
                <c:pt idx="1871">
                  <c:v>0.0</c:v>
                </c:pt>
                <c:pt idx="1872">
                  <c:v>1.64210862318867E-5</c:v>
                </c:pt>
                <c:pt idx="1873">
                  <c:v>2.73500905658918E-5</c:v>
                </c:pt>
                <c:pt idx="1874">
                  <c:v>1.63990298585442E-5</c:v>
                </c:pt>
                <c:pt idx="1875">
                  <c:v>1.6388012783943E-5</c:v>
                </c:pt>
                <c:pt idx="1876">
                  <c:v>3.27540062215138E-5</c:v>
                </c:pt>
                <c:pt idx="1877">
                  <c:v>2.72766680566438E-5</c:v>
                </c:pt>
                <c:pt idx="1878">
                  <c:v>5.45166864957058E-6</c:v>
                </c:pt>
                <c:pt idx="1879">
                  <c:v>2.17920245998969E-5</c:v>
                </c:pt>
                <c:pt idx="1880">
                  <c:v>2.17773844435661E-5</c:v>
                </c:pt>
                <c:pt idx="1881">
                  <c:v>1.08813770613414E-5</c:v>
                </c:pt>
                <c:pt idx="1882">
                  <c:v>1.63111002229727E-5</c:v>
                </c:pt>
                <c:pt idx="1883">
                  <c:v>1.08667614804026E-5</c:v>
                </c:pt>
                <c:pt idx="1884">
                  <c:v>2.17189221066178E-5</c:v>
                </c:pt>
                <c:pt idx="1885">
                  <c:v>1.08521655307345E-5</c:v>
                </c:pt>
                <c:pt idx="1886">
                  <c:v>2.16897498187541E-5</c:v>
                </c:pt>
                <c:pt idx="1887">
                  <c:v>1.62563837789361E-5</c:v>
                </c:pt>
                <c:pt idx="1888">
                  <c:v>2.70757708929382E-5</c:v>
                </c:pt>
                <c:pt idx="1889">
                  <c:v>2.16460648395021E-5</c:v>
                </c:pt>
                <c:pt idx="1890">
                  <c:v>2.16315227407776E-5</c:v>
                </c:pt>
                <c:pt idx="1891">
                  <c:v>3.24254856174186E-5</c:v>
                </c:pt>
                <c:pt idx="1892">
                  <c:v>1.62018508840949E-5</c:v>
                </c:pt>
                <c:pt idx="1893">
                  <c:v>1.61909662768057E-5</c:v>
                </c:pt>
                <c:pt idx="1894">
                  <c:v>5.39336299398052E-6</c:v>
                </c:pt>
                <c:pt idx="1895">
                  <c:v>1.61692189945678E-5</c:v>
                </c:pt>
                <c:pt idx="1896">
                  <c:v>1.61583563097974E-5</c:v>
                </c:pt>
                <c:pt idx="1897">
                  <c:v>3.22950018454245E-5</c:v>
                </c:pt>
                <c:pt idx="1898">
                  <c:v>1.07577685522787E-5</c:v>
                </c:pt>
                <c:pt idx="1899">
                  <c:v>1.07505413480022E-5</c:v>
                </c:pt>
                <c:pt idx="1900">
                  <c:v>4.29732759962222E-5</c:v>
                </c:pt>
                <c:pt idx="1901">
                  <c:v>1.07361015021732E-5</c:v>
                </c:pt>
                <c:pt idx="1902">
                  <c:v>2.68222221352404E-5</c:v>
                </c:pt>
                <c:pt idx="1903">
                  <c:v>2.14433621031263E-5</c:v>
                </c:pt>
                <c:pt idx="1904">
                  <c:v>2.67861952283212E-5</c:v>
                </c:pt>
                <c:pt idx="1905">
                  <c:v>3.74754798954492E-5</c:v>
                </c:pt>
                <c:pt idx="1906">
                  <c:v>0.0</c:v>
                </c:pt>
                <c:pt idx="1907">
                  <c:v>1.60393473477751E-5</c:v>
                </c:pt>
                <c:pt idx="1908">
                  <c:v>1.06857146082685E-5</c:v>
                </c:pt>
                <c:pt idx="1909">
                  <c:v>2.66963395268593E-5</c:v>
                </c:pt>
                <c:pt idx="1910">
                  <c:v>2.13427236720407E-5</c:v>
                </c:pt>
                <c:pt idx="1911">
                  <c:v>1.06641926808676E-5</c:v>
                </c:pt>
                <c:pt idx="1912">
                  <c:v>3.19710850261164E-5</c:v>
                </c:pt>
                <c:pt idx="1913">
                  <c:v>5.32493440815258E-6</c:v>
                </c:pt>
                <c:pt idx="1914">
                  <c:v>2.66067852510776E-5</c:v>
                </c:pt>
                <c:pt idx="1915">
                  <c:v>5.31778209559257E-6</c:v>
                </c:pt>
                <c:pt idx="1916">
                  <c:v>1.06284190853383E-5</c:v>
                </c:pt>
                <c:pt idx="1917">
                  <c:v>1.06212787796613E-5</c:v>
                </c:pt>
                <c:pt idx="1918">
                  <c:v>2.12282865418673E-5</c:v>
                </c:pt>
                <c:pt idx="1919">
                  <c:v>2.12140251118608E-5</c:v>
                </c:pt>
                <c:pt idx="1920">
                  <c:v>3.17996598942927E-5</c:v>
                </c:pt>
                <c:pt idx="1921">
                  <c:v>0.0</c:v>
                </c:pt>
                <c:pt idx="1922">
                  <c:v>0.0</c:v>
                </c:pt>
                <c:pt idx="1923">
                  <c:v>1.58678063531804E-5</c:v>
                </c:pt>
                <c:pt idx="1924">
                  <c:v>1.05714307741408E-5</c:v>
                </c:pt>
                <c:pt idx="1925">
                  <c:v>2.11286575078587E-5</c:v>
                </c:pt>
                <c:pt idx="1926">
                  <c:v>4.22289260197876E-5</c:v>
                </c:pt>
                <c:pt idx="1927">
                  <c:v>5.27506951199166E-6</c:v>
                </c:pt>
                <c:pt idx="1928">
                  <c:v>1.05430513078351E-5</c:v>
                </c:pt>
                <c:pt idx="1929">
                  <c:v>2.10719367066186E-5</c:v>
                </c:pt>
                <c:pt idx="1930">
                  <c:v>1.57933352358003E-5</c:v>
                </c:pt>
                <c:pt idx="1931">
                  <c:v>1.57827250744691E-5</c:v>
                </c:pt>
                <c:pt idx="1932">
                  <c:v>3.15442440823422E-5</c:v>
                </c:pt>
                <c:pt idx="1933">
                  <c:v>1.050768408742E-5</c:v>
                </c:pt>
                <c:pt idx="1934">
                  <c:v>1.05006248930375E-5</c:v>
                </c:pt>
                <c:pt idx="1935">
                  <c:v>3.14807113233205E-5</c:v>
                </c:pt>
                <c:pt idx="1936">
                  <c:v>2.62163018211253E-5</c:v>
                </c:pt>
                <c:pt idx="1937">
                  <c:v>1.04794757518743E-5</c:v>
                </c:pt>
                <c:pt idx="1938">
                  <c:v>1.04724355082036E-5</c:v>
                </c:pt>
                <c:pt idx="1939">
                  <c:v>2.09307999885153E-5</c:v>
                </c:pt>
                <c:pt idx="1940">
                  <c:v>3.13751076205757E-5</c:v>
                </c:pt>
                <c:pt idx="1941">
                  <c:v>1.04513431428368E-5</c:v>
                </c:pt>
                <c:pt idx="1942">
                  <c:v>1.56664826985053E-5</c:v>
                </c:pt>
                <c:pt idx="1943">
                  <c:v>1.04373051722043E-5</c:v>
                </c:pt>
                <c:pt idx="1944">
                  <c:v>2.60757331481418E-5</c:v>
                </c:pt>
                <c:pt idx="1945">
                  <c:v>3.12698581710312E-5</c:v>
                </c:pt>
                <c:pt idx="1946">
                  <c:v>2.60407089056972E-5</c:v>
                </c:pt>
                <c:pt idx="1947">
                  <c:v>2.08185715438447E-5</c:v>
                </c:pt>
                <c:pt idx="1948">
                  <c:v>2.08045853655257E-5</c:v>
                </c:pt>
                <c:pt idx="1949">
                  <c:v>1.03953042916436E-5</c:v>
                </c:pt>
                <c:pt idx="1950">
                  <c:v>3.63591220839941E-5</c:v>
                </c:pt>
                <c:pt idx="1951">
                  <c:v>3.11440247728109E-5</c:v>
                </c:pt>
                <c:pt idx="1952">
                  <c:v>1.55615509125479E-5</c:v>
                </c:pt>
                <c:pt idx="1953">
                  <c:v>1.55510964668389E-5</c:v>
                </c:pt>
                <c:pt idx="1954">
                  <c:v>5.18021634818644E-6</c:v>
                </c:pt>
                <c:pt idx="1955">
                  <c:v>5.17673621366229E-6</c:v>
                </c:pt>
                <c:pt idx="1956">
                  <c:v>2.06930336685492E-5</c:v>
                </c:pt>
                <c:pt idx="1957">
                  <c:v>1.55093488711184E-5</c:v>
                </c:pt>
                <c:pt idx="1958">
                  <c:v>1.03326196636001E-5</c:v>
                </c:pt>
                <c:pt idx="1959">
                  <c:v>2.58141951992301E-5</c:v>
                </c:pt>
                <c:pt idx="1960">
                  <c:v>1.54781117388603E-5</c:v>
                </c:pt>
                <c:pt idx="1961">
                  <c:v>5.67149489449861E-5</c:v>
                </c:pt>
                <c:pt idx="1962">
                  <c:v>2.06097625922482E-5</c:v>
                </c:pt>
                <c:pt idx="1963">
                  <c:v>1.02979583472037E-5</c:v>
                </c:pt>
                <c:pt idx="1964">
                  <c:v>2.57276001230319E-5</c:v>
                </c:pt>
                <c:pt idx="1965">
                  <c:v>2.05682527980364E-5</c:v>
                </c:pt>
                <c:pt idx="1966">
                  <c:v>2.05544347870028E-5</c:v>
                </c:pt>
                <c:pt idx="1967">
                  <c:v>3.08109390886258E-5</c:v>
                </c:pt>
                <c:pt idx="1968">
                  <c:v>2.05268266080467E-5</c:v>
                </c:pt>
                <c:pt idx="1969">
                  <c:v>2.56412955345426E-5</c:v>
                </c:pt>
                <c:pt idx="1970">
                  <c:v>1.53744416337503E-5</c:v>
                </c:pt>
                <c:pt idx="1971">
                  <c:v>3.07282257808147E-5</c:v>
                </c:pt>
                <c:pt idx="1972">
                  <c:v>1.53537910860502E-5</c:v>
                </c:pt>
                <c:pt idx="1973">
                  <c:v>1.53434762159989E-5</c:v>
                </c:pt>
                <c:pt idx="1974">
                  <c:v>3.06663365512451E-5</c:v>
                </c:pt>
                <c:pt idx="1975">
                  <c:v>2.55381121004021E-5</c:v>
                </c:pt>
                <c:pt idx="1976">
                  <c:v>2.55209552753589E-5</c:v>
                </c:pt>
                <c:pt idx="1977">
                  <c:v>3.06045719717794E-5</c:v>
                </c:pt>
                <c:pt idx="1978">
                  <c:v>2.54866761960261E-5</c:v>
                </c:pt>
                <c:pt idx="1979">
                  <c:v>1.01878215705106E-5</c:v>
                </c:pt>
                <c:pt idx="1980">
                  <c:v>2.54524431594663E-5</c:v>
                </c:pt>
                <c:pt idx="1981">
                  <c:v>5.08706877757984E-6</c:v>
                </c:pt>
                <c:pt idx="1982">
                  <c:v>3.05019073245938E-5</c:v>
                </c:pt>
                <c:pt idx="1983">
                  <c:v>1.52407078797313E-5</c:v>
                </c:pt>
                <c:pt idx="1984">
                  <c:v>2.03072919738803E-5</c:v>
                </c:pt>
                <c:pt idx="1985">
                  <c:v>2.02936492796135E-5</c:v>
                </c:pt>
                <c:pt idx="1986">
                  <c:v>2.53500196883466E-5</c:v>
                </c:pt>
                <c:pt idx="1987">
                  <c:v>5.0665978452289E-6</c:v>
                </c:pt>
                <c:pt idx="1988">
                  <c:v>1.01263880820944E-5</c:v>
                </c:pt>
                <c:pt idx="1989">
                  <c:v>1.01195850471627E-5</c:v>
                </c:pt>
                <c:pt idx="1990">
                  <c:v>3.53947530390687E-5</c:v>
                </c:pt>
                <c:pt idx="1991">
                  <c:v>1.0105992685324E-5</c:v>
                </c:pt>
                <c:pt idx="1992">
                  <c:v>1.51488050284203E-5</c:v>
                </c:pt>
                <c:pt idx="1993">
                  <c:v>1.00924185803904E-5</c:v>
                </c:pt>
                <c:pt idx="1994">
                  <c:v>1.00856383665996E-5</c:v>
                </c:pt>
                <c:pt idx="1995">
                  <c:v>1.5118294061764E-5</c:v>
                </c:pt>
                <c:pt idx="1996">
                  <c:v>1.51081374015823E-5</c:v>
                </c:pt>
                <c:pt idx="1997">
                  <c:v>3.52286376511421E-5</c:v>
                </c:pt>
                <c:pt idx="1998">
                  <c:v>5.02928151558592E-6</c:v>
                </c:pt>
                <c:pt idx="1999">
                  <c:v>1.00518055619656E-5</c:v>
                </c:pt>
                <c:pt idx="2000">
                  <c:v>3.01351578975191E-5</c:v>
                </c:pt>
                <c:pt idx="2001">
                  <c:v>1.00383042397559E-5</c:v>
                </c:pt>
                <c:pt idx="2002">
                  <c:v>2.50789009516552E-5</c:v>
                </c:pt>
                <c:pt idx="2003">
                  <c:v>2.00496421043463E-5</c:v>
                </c:pt>
                <c:pt idx="2004">
                  <c:v>1.00180862512511E-5</c:v>
                </c:pt>
                <c:pt idx="2005">
                  <c:v>2.50283899371357E-5</c:v>
                </c:pt>
                <c:pt idx="2006">
                  <c:v>1.50069453299117E-5</c:v>
                </c:pt>
                <c:pt idx="2007">
                  <c:v>4.99895449173713E-6</c:v>
                </c:pt>
                <c:pt idx="2008">
                  <c:v>2.49779806560457E-5</c:v>
                </c:pt>
                <c:pt idx="2009">
                  <c:v>9.98448005374201E-6</c:v>
                </c:pt>
                <c:pt idx="2010">
                  <c:v>1.99555447088169E-5</c:v>
                </c:pt>
                <c:pt idx="2011">
                  <c:v>1.99421383227853E-5</c:v>
                </c:pt>
                <c:pt idx="2012">
                  <c:v>1.49465557075074E-5</c:v>
                </c:pt>
                <c:pt idx="2013">
                  <c:v>1.49365144233135E-5</c:v>
                </c:pt>
                <c:pt idx="2014">
                  <c:v>4.97549329499498E-6</c:v>
                </c:pt>
                <c:pt idx="2015">
                  <c:v>4.47493562639473E-5</c:v>
                </c:pt>
                <c:pt idx="2016">
                  <c:v>1.98752413703752E-5</c:v>
                </c:pt>
                <c:pt idx="2017">
                  <c:v>1.98618889331394E-5</c:v>
                </c:pt>
                <c:pt idx="2018">
                  <c:v>9.92427273312054E-6</c:v>
                </c:pt>
                <c:pt idx="2019">
                  <c:v>1.48764082227336E-5</c:v>
                </c:pt>
                <c:pt idx="2020">
                  <c:v>9.9109427096712E-6</c:v>
                </c:pt>
                <c:pt idx="2021">
                  <c:v>2.97128532409489E-5</c:v>
                </c:pt>
                <c:pt idx="2022">
                  <c:v>9.8976305907636E-6</c:v>
                </c:pt>
                <c:pt idx="2023">
                  <c:v>1.97819624759848E-5</c:v>
                </c:pt>
                <c:pt idx="2024">
                  <c:v>1.97686727046846E-5</c:v>
                </c:pt>
                <c:pt idx="2025">
                  <c:v>9.87769593080843E-6</c:v>
                </c:pt>
                <c:pt idx="2026">
                  <c:v>1.48065899555933E-5</c:v>
                </c:pt>
                <c:pt idx="2027">
                  <c:v>2.95932854043143E-5</c:v>
                </c:pt>
                <c:pt idx="2028">
                  <c:v>9.85780142093764E-6</c:v>
                </c:pt>
                <c:pt idx="2029">
                  <c:v>1.47767682388579E-5</c:v>
                </c:pt>
                <c:pt idx="2030">
                  <c:v>1.96891213600343E-5</c:v>
                </c:pt>
                <c:pt idx="2031">
                  <c:v>1.47569204704187E-5</c:v>
                </c:pt>
                <c:pt idx="2032">
                  <c:v>9.83133772371258E-6</c:v>
                </c:pt>
                <c:pt idx="2033">
                  <c:v>2.45618322683143E-5</c:v>
                </c:pt>
                <c:pt idx="2034">
                  <c:v>1.47271987922077E-5</c:v>
                </c:pt>
                <c:pt idx="2035">
                  <c:v>1.47173048747506E-5</c:v>
                </c:pt>
                <c:pt idx="2036">
                  <c:v>1.96098901388674E-5</c:v>
                </c:pt>
                <c:pt idx="2037">
                  <c:v>1.95967159679331E-5</c:v>
                </c:pt>
                <c:pt idx="2038">
                  <c:v>2.93753259713477E-5</c:v>
                </c:pt>
                <c:pt idx="2039">
                  <c:v>9.78519708591413E-6</c:v>
                </c:pt>
                <c:pt idx="2040">
                  <c:v>1.46679349010794E-5</c:v>
                </c:pt>
                <c:pt idx="2041">
                  <c:v>1.46580807978477E-5</c:v>
                </c:pt>
                <c:pt idx="2042">
                  <c:v>1.46482333147369E-5</c:v>
                </c:pt>
                <c:pt idx="2043">
                  <c:v>1.46383924472829E-5</c:v>
                </c:pt>
                <c:pt idx="2044">
                  <c:v>2.92571163820887E-5</c:v>
                </c:pt>
                <c:pt idx="2045">
                  <c:v>1.94916407221148E-5</c:v>
                </c:pt>
                <c:pt idx="2046">
                  <c:v>1.94785459926235E-5</c:v>
                </c:pt>
                <c:pt idx="2047">
                  <c:v>0.0</c:v>
                </c:pt>
                <c:pt idx="2048">
                  <c:v>2.91785743790077E-5</c:v>
                </c:pt>
                <c:pt idx="2049">
                  <c:v>1.45794859227963E-5</c:v>
                </c:pt>
                <c:pt idx="2050">
                  <c:v>1.94262549876088E-5</c:v>
                </c:pt>
                <c:pt idx="2051">
                  <c:v>1.45599031388019E-5</c:v>
                </c:pt>
                <c:pt idx="2052">
                  <c:v>1.94001621502293E-5</c:v>
                </c:pt>
                <c:pt idx="2053">
                  <c:v>9.69356443859713E-6</c:v>
                </c:pt>
                <c:pt idx="2054">
                  <c:v>2.90611565401106E-5</c:v>
                </c:pt>
                <c:pt idx="2055">
                  <c:v>2.42013607412315E-5</c:v>
                </c:pt>
                <c:pt idx="2056">
                  <c:v>1.93480815700578E-5</c:v>
                </c:pt>
                <c:pt idx="2057">
                  <c:v>1.93350832854064E-5</c:v>
                </c:pt>
                <c:pt idx="2058">
                  <c:v>1.93220937331723E-5</c:v>
                </c:pt>
                <c:pt idx="2059">
                  <c:v>0.0</c:v>
                </c:pt>
                <c:pt idx="2060">
                  <c:v>3.37682464043139E-5</c:v>
                </c:pt>
                <c:pt idx="2061">
                  <c:v>9.64158870614042E-6</c:v>
                </c:pt>
                <c:pt idx="2062">
                  <c:v>0.0</c:v>
                </c:pt>
                <c:pt idx="2063">
                  <c:v>4.81431918823851E-6</c:v>
                </c:pt>
                <c:pt idx="2064">
                  <c:v>1.44332546040997E-5</c:v>
                </c:pt>
                <c:pt idx="2065">
                  <c:v>2.88471163240897E-5</c:v>
                </c:pt>
                <c:pt idx="2066">
                  <c:v>2.40231137236369E-5</c:v>
                </c:pt>
                <c:pt idx="2067">
                  <c:v>1.44041848161431E-5</c:v>
                </c:pt>
                <c:pt idx="2068">
                  <c:v>2.87890158070714E-5</c:v>
                </c:pt>
                <c:pt idx="2069">
                  <c:v>9.58989166133719E-6</c:v>
                </c:pt>
                <c:pt idx="2070">
                  <c:v>3.83337962058163E-5</c:v>
                </c:pt>
                <c:pt idx="2071">
                  <c:v>4.78850538489748E-6</c:v>
                </c:pt>
                <c:pt idx="2072">
                  <c:v>1.91411536269128E-5</c:v>
                </c:pt>
                <c:pt idx="2073">
                  <c:v>3.8256588718119E-5</c:v>
                </c:pt>
                <c:pt idx="2074">
                  <c:v>0.0</c:v>
                </c:pt>
                <c:pt idx="2075">
                  <c:v>1.91026017346097E-5</c:v>
                </c:pt>
                <c:pt idx="2076">
                  <c:v>1.9089768366393E-5</c:v>
                </c:pt>
                <c:pt idx="2077">
                  <c:v>9.53847180990671E-6</c:v>
                </c:pt>
                <c:pt idx="2078">
                  <c:v>1.90641274890465E-5</c:v>
                </c:pt>
                <c:pt idx="2079">
                  <c:v>1.42884899762414E-5</c:v>
                </c:pt>
                <c:pt idx="2080">
                  <c:v>1.4278890788889E-5</c:v>
                </c:pt>
                <c:pt idx="2081">
                  <c:v>9.51286536692691E-6</c:v>
                </c:pt>
                <c:pt idx="2082">
                  <c:v>9.50647450427762E-6</c:v>
                </c:pt>
                <c:pt idx="2083">
                  <c:v>5.22504836429701E-5</c:v>
                </c:pt>
                <c:pt idx="2084">
                  <c:v>1.89874113129515E-5</c:v>
                </c:pt>
                <c:pt idx="2085">
                  <c:v>3.32056468294663E-5</c:v>
                </c:pt>
                <c:pt idx="2086">
                  <c:v>2.37023848986432E-5</c:v>
                </c:pt>
                <c:pt idx="2087">
                  <c:v>3.31610458735404E-5</c:v>
                </c:pt>
                <c:pt idx="2088">
                  <c:v>2.84046581705622E-5</c:v>
                </c:pt>
                <c:pt idx="2089">
                  <c:v>1.89237170425305E-5</c:v>
                </c:pt>
                <c:pt idx="2090">
                  <c:v>1.89110038513164E-5</c:v>
                </c:pt>
                <c:pt idx="2091">
                  <c:v>1.88982992009741E-5</c:v>
                </c:pt>
                <c:pt idx="2092">
                  <c:v>1.41642023143329E-5</c:v>
                </c:pt>
                <c:pt idx="2093">
                  <c:v>1.88729154999931E-5</c:v>
                </c:pt>
                <c:pt idx="2094">
                  <c:v>3.30054137663138E-5</c:v>
                </c:pt>
                <c:pt idx="2095">
                  <c:v>0.0</c:v>
                </c:pt>
                <c:pt idx="2096">
                  <c:v>1.88349038618246E-5</c:v>
                </c:pt>
                <c:pt idx="2097">
                  <c:v>1.88222503364126E-5</c:v>
                </c:pt>
                <c:pt idx="2098">
                  <c:v>1.41072039838578E-5</c:v>
                </c:pt>
                <c:pt idx="2099">
                  <c:v>9.39848439114152E-6</c:v>
                </c:pt>
                <c:pt idx="2100">
                  <c:v>1.87843407421345E-5</c:v>
                </c:pt>
                <c:pt idx="2101">
                  <c:v>1.87717211856761E-5</c:v>
                </c:pt>
                <c:pt idx="2102">
                  <c:v>1.40693325803842E-5</c:v>
                </c:pt>
                <c:pt idx="2103">
                  <c:v>1.40598806257273E-5</c:v>
                </c:pt>
                <c:pt idx="2104">
                  <c:v>2.81008700420279E-5</c:v>
                </c:pt>
                <c:pt idx="2105">
                  <c:v>2.34016596032915E-5</c:v>
                </c:pt>
                <c:pt idx="2106">
                  <c:v>4.67718761478394E-6</c:v>
                </c:pt>
                <c:pt idx="2107">
                  <c:v>2.80442725277483E-5</c:v>
                </c:pt>
                <c:pt idx="2108">
                  <c:v>2.33545266938334E-5</c:v>
                </c:pt>
                <c:pt idx="2109">
                  <c:v>9.33553473157513E-6</c:v>
                </c:pt>
                <c:pt idx="2110">
                  <c:v>2.33231575046897E-5</c:v>
                </c:pt>
                <c:pt idx="2111">
                  <c:v>4.66149774280359E-6</c:v>
                </c:pt>
                <c:pt idx="2112">
                  <c:v>1.39750982698887E-5</c:v>
                </c:pt>
                <c:pt idx="2113">
                  <c:v>1.86209461640421E-5</c:v>
                </c:pt>
                <c:pt idx="2114">
                  <c:v>2.32605454726391E-5</c:v>
                </c:pt>
                <c:pt idx="2115">
                  <c:v>2.32449187455111E-5</c:v>
                </c:pt>
                <c:pt idx="2116">
                  <c:v>9.29172100664449E-6</c:v>
                </c:pt>
                <c:pt idx="2117">
                  <c:v>1.392821806734E-5</c:v>
                </c:pt>
                <c:pt idx="2118">
                  <c:v>4.63962030506186E-6</c:v>
                </c:pt>
                <c:pt idx="2119">
                  <c:v>4.63650334976288E-6</c:v>
                </c:pt>
                <c:pt idx="2120">
                  <c:v>2.31669424423662E-5</c:v>
                </c:pt>
                <c:pt idx="2121">
                  <c:v>2.77816543187154E-5</c:v>
                </c:pt>
                <c:pt idx="2122">
                  <c:v>2.31358252114824E-5</c:v>
                </c:pt>
                <c:pt idx="2123">
                  <c:v>1.84962258183968E-5</c:v>
                </c:pt>
                <c:pt idx="2124">
                  <c:v>2.77256997317256E-5</c:v>
                </c:pt>
                <c:pt idx="2125">
                  <c:v>1.38535366288966E-5</c:v>
                </c:pt>
                <c:pt idx="2126">
                  <c:v>1.8458972864908E-5</c:v>
                </c:pt>
                <c:pt idx="2127">
                  <c:v>3.68931437893364E-5</c:v>
                </c:pt>
                <c:pt idx="2128">
                  <c:v>4.60854481389015E-5</c:v>
                </c:pt>
                <c:pt idx="2129">
                  <c:v>1.38163462064954E-5</c:v>
                </c:pt>
                <c:pt idx="2130">
                  <c:v>1.84094189483475E-5</c:v>
                </c:pt>
                <c:pt idx="2131">
                  <c:v>3.67941025381237E-5</c:v>
                </c:pt>
                <c:pt idx="2132">
                  <c:v>1.83846918985416E-5</c:v>
                </c:pt>
                <c:pt idx="2133">
                  <c:v>2.29654260389863E-5</c:v>
                </c:pt>
                <c:pt idx="2134">
                  <c:v>2.75399970921606E-5</c:v>
                </c:pt>
                <c:pt idx="2135">
                  <c:v>2.75214953755991E-5</c:v>
                </c:pt>
                <c:pt idx="2136">
                  <c:v>1.37515030443607E-5</c:v>
                </c:pt>
                <c:pt idx="2137">
                  <c:v>2.7484529223161E-5</c:v>
                </c:pt>
                <c:pt idx="2138">
                  <c:v>1.83107098470684E-5</c:v>
                </c:pt>
                <c:pt idx="2139">
                  <c:v>9.14920424089739E-6</c:v>
                </c:pt>
                <c:pt idx="2140">
                  <c:v>0.0</c:v>
                </c:pt>
                <c:pt idx="2141">
                  <c:v>9.13691526916537E-6</c:v>
                </c:pt>
                <c:pt idx="2142">
                  <c:v>2.73923309235688E-5</c:v>
                </c:pt>
                <c:pt idx="2143">
                  <c:v>0.0</c:v>
                </c:pt>
                <c:pt idx="2144">
                  <c:v>1.36777691307164E-5</c:v>
                </c:pt>
                <c:pt idx="2145">
                  <c:v>1.82247736444233E-5</c:v>
                </c:pt>
                <c:pt idx="2146">
                  <c:v>0.0</c:v>
                </c:pt>
                <c:pt idx="2147">
                  <c:v>1.82002946053477E-5</c:v>
                </c:pt>
                <c:pt idx="2148">
                  <c:v>4.54701685460501E-6</c:v>
                </c:pt>
                <c:pt idx="2149">
                  <c:v>1.81758484458789E-5</c:v>
                </c:pt>
                <c:pt idx="2150">
                  <c:v>1.81636376821947E-5</c:v>
                </c:pt>
                <c:pt idx="2151">
                  <c:v>1.81514351218521E-5</c:v>
                </c:pt>
                <c:pt idx="2152">
                  <c:v>1.36044305695072E-5</c:v>
                </c:pt>
                <c:pt idx="2153">
                  <c:v>9.0635272945816E-6</c:v>
                </c:pt>
                <c:pt idx="2154">
                  <c:v>4.5287191514509E-6</c:v>
                </c:pt>
                <c:pt idx="2155">
                  <c:v>2.71540602056432E-5</c:v>
                </c:pt>
                <c:pt idx="2156">
                  <c:v>2.26131814719422E-5</c:v>
                </c:pt>
                <c:pt idx="2157">
                  <c:v>1.35587937912565E-5</c:v>
                </c:pt>
                <c:pt idx="2158">
                  <c:v>2.70993696459704E-5</c:v>
                </c:pt>
                <c:pt idx="2159">
                  <c:v>1.80541092989706E-5</c:v>
                </c:pt>
                <c:pt idx="2160">
                  <c:v>2.25524754014645E-5</c:v>
                </c:pt>
                <c:pt idx="2161">
                  <c:v>1.80298594917858E-5</c:v>
                </c:pt>
                <c:pt idx="2162">
                  <c:v>1.35133101039815E-5</c:v>
                </c:pt>
                <c:pt idx="2163">
                  <c:v>1.80056422562908E-5</c:v>
                </c:pt>
                <c:pt idx="2164">
                  <c:v>2.24919322990926E-5</c:v>
                </c:pt>
                <c:pt idx="2165">
                  <c:v>1.34860931615703E-5</c:v>
                </c:pt>
                <c:pt idx="2166">
                  <c:v>8.98468868966583E-6</c:v>
                </c:pt>
                <c:pt idx="2167">
                  <c:v>4.4893263313769E-6</c:v>
                </c:pt>
                <c:pt idx="2168">
                  <c:v>3.58904827636685E-5</c:v>
                </c:pt>
                <c:pt idx="2169">
                  <c:v>2.24164819286048E-5</c:v>
                </c:pt>
                <c:pt idx="2170">
                  <c:v>1.34408533523868E-5</c:v>
                </c:pt>
                <c:pt idx="2171">
                  <c:v>1.79090981573169E-5</c:v>
                </c:pt>
                <c:pt idx="2172">
                  <c:v>1.34227999498686E-5</c:v>
                </c:pt>
                <c:pt idx="2173">
                  <c:v>1.78850431252951E-5</c:v>
                </c:pt>
                <c:pt idx="2174">
                  <c:v>2.2341284660346E-5</c:v>
                </c:pt>
                <c:pt idx="2175">
                  <c:v>3.57220408067154E-5</c:v>
                </c:pt>
                <c:pt idx="2176">
                  <c:v>8.92451057255706E-6</c:v>
                </c:pt>
                <c:pt idx="2177">
                  <c:v>2.22962874351581E-5</c:v>
                </c:pt>
                <c:pt idx="2178">
                  <c:v>8.91252340348345E-6</c:v>
                </c:pt>
                <c:pt idx="2179">
                  <c:v>1.78130717162305E-5</c:v>
                </c:pt>
                <c:pt idx="2180">
                  <c:v>2.22513808381571E-5</c:v>
                </c:pt>
                <c:pt idx="2181">
                  <c:v>1.77891456644186E-5</c:v>
                </c:pt>
                <c:pt idx="2182">
                  <c:v>1.33328960193945E-5</c:v>
                </c:pt>
                <c:pt idx="2183">
                  <c:v>4.44131293736181E-6</c:v>
                </c:pt>
                <c:pt idx="2184">
                  <c:v>2.6629975244683E-5</c:v>
                </c:pt>
                <c:pt idx="2185">
                  <c:v>8.87069496407594E-6</c:v>
                </c:pt>
                <c:pt idx="2186">
                  <c:v>2.65942065587598E-5</c:v>
                </c:pt>
                <c:pt idx="2187">
                  <c:v>4.42939003936175E-6</c:v>
                </c:pt>
                <c:pt idx="2188">
                  <c:v>4.4264143193976E-6</c:v>
                </c:pt>
                <c:pt idx="2189">
                  <c:v>3.09640841899519E-5</c:v>
                </c:pt>
                <c:pt idx="2190">
                  <c:v>1.32614066265294E-5</c:v>
                </c:pt>
                <c:pt idx="2191">
                  <c:v>1.76699965955964E-5</c:v>
                </c:pt>
                <c:pt idx="2192">
                  <c:v>3.0901719921704E-5</c:v>
                </c:pt>
                <c:pt idx="2193">
                  <c:v>3.08809597574372E-5</c:v>
                </c:pt>
                <c:pt idx="2194">
                  <c:v>1.76344077372096E-5</c:v>
                </c:pt>
                <c:pt idx="2195">
                  <c:v>1.32169205401464E-5</c:v>
                </c:pt>
                <c:pt idx="2196">
                  <c:v>1.3208041246623E-5</c:v>
                </c:pt>
                <c:pt idx="2197">
                  <c:v>1.75988905577701E-5</c:v>
                </c:pt>
                <c:pt idx="2198">
                  <c:v>1.75870674016483E-5</c:v>
                </c:pt>
                <c:pt idx="2199">
                  <c:v>1.31814391413596E-5</c:v>
                </c:pt>
                <c:pt idx="2200">
                  <c:v>3.07360285976015E-5</c:v>
                </c:pt>
                <c:pt idx="2201">
                  <c:v>4.38791139240591E-6</c:v>
                </c:pt>
                <c:pt idx="2202">
                  <c:v>8.76992707664605E-6</c:v>
                </c:pt>
                <c:pt idx="2203">
                  <c:v>0.0</c:v>
                </c:pt>
                <c:pt idx="2204">
                  <c:v>2.62744426202239E-5</c:v>
                </c:pt>
                <c:pt idx="2205">
                  <c:v>1.75045274127152E-5</c:v>
                </c:pt>
                <c:pt idx="2206">
                  <c:v>1.74927676509413E-5</c:v>
                </c:pt>
                <c:pt idx="2207">
                  <c:v>2.18512697369155E-5</c:v>
                </c:pt>
                <c:pt idx="2208">
                  <c:v>1.31019538673781E-5</c:v>
                </c:pt>
                <c:pt idx="2209">
                  <c:v>2.18219196831821E-5</c:v>
                </c:pt>
                <c:pt idx="2210">
                  <c:v>8.72290377718564E-6</c:v>
                </c:pt>
                <c:pt idx="2211">
                  <c:v>1.30755654310045E-5</c:v>
                </c:pt>
                <c:pt idx="2212">
                  <c:v>1.30667811016225E-5</c:v>
                </c:pt>
                <c:pt idx="2213">
                  <c:v>8.70533511577902E-6</c:v>
                </c:pt>
                <c:pt idx="2214">
                  <c:v>4.34974338105543E-5</c:v>
                </c:pt>
                <c:pt idx="2215">
                  <c:v>1.73872846748804E-5</c:v>
                </c:pt>
                <c:pt idx="2216">
                  <c:v>8.68780183912613E-6</c:v>
                </c:pt>
                <c:pt idx="2217">
                  <c:v>3.03868784258858E-5</c:v>
                </c:pt>
                <c:pt idx="2218">
                  <c:v>3.0366464138609E-5</c:v>
                </c:pt>
                <c:pt idx="2219">
                  <c:v>3.46812155038918E-5</c:v>
                </c:pt>
                <c:pt idx="2220">
                  <c:v>2.16611976418402E-5</c:v>
                </c:pt>
                <c:pt idx="2221">
                  <c:v>4.32932907534208E-6</c:v>
                </c:pt>
                <c:pt idx="2222">
                  <c:v>1.29792617327809E-5</c:v>
                </c:pt>
                <c:pt idx="2223">
                  <c:v>1.29705421014352E-5</c:v>
                </c:pt>
                <c:pt idx="2224">
                  <c:v>2.16030472134176E-5</c:v>
                </c:pt>
                <c:pt idx="2225">
                  <c:v>2.59062408173738E-5</c:v>
                </c:pt>
                <c:pt idx="2226">
                  <c:v>8.62961222627169E-6</c:v>
                </c:pt>
                <c:pt idx="2227">
                  <c:v>8.62381474419453E-6</c:v>
                </c:pt>
                <c:pt idx="2228">
                  <c:v>8.61802115694087E-6</c:v>
                </c:pt>
                <c:pt idx="2229">
                  <c:v>1.29183471928342E-5</c:v>
                </c:pt>
                <c:pt idx="2230">
                  <c:v>4.30322282821417E-6</c:v>
                </c:pt>
                <c:pt idx="2231">
                  <c:v>3.0102323082817E-5</c:v>
                </c:pt>
                <c:pt idx="2232">
                  <c:v>2.14872142595631E-5</c:v>
                </c:pt>
                <c:pt idx="2233">
                  <c:v>2.14727788786598E-5</c:v>
                </c:pt>
                <c:pt idx="2234">
                  <c:v>8.58334127825136E-6</c:v>
                </c:pt>
                <c:pt idx="2235">
                  <c:v>8.57757488157875E-6</c:v>
                </c:pt>
                <c:pt idx="2236">
                  <c:v>3.00013432559578E-5</c:v>
                </c:pt>
                <c:pt idx="2237">
                  <c:v>2.99811879760498E-5</c:v>
                </c:pt>
                <c:pt idx="2238">
                  <c:v>1.71205978495614E-5</c:v>
                </c:pt>
                <c:pt idx="2239">
                  <c:v>1.28318220123809E-5</c:v>
                </c:pt>
                <c:pt idx="2240">
                  <c:v>8.54880095526399E-6</c:v>
                </c:pt>
                <c:pt idx="2241">
                  <c:v>4.27152888160578E-6</c:v>
                </c:pt>
                <c:pt idx="2242">
                  <c:v>2.13432960737842E-5</c:v>
                </c:pt>
                <c:pt idx="2243">
                  <c:v>2.13289573789307E-5</c:v>
                </c:pt>
                <c:pt idx="2244">
                  <c:v>1.27887769901893E-5</c:v>
                </c:pt>
                <c:pt idx="2245">
                  <c:v>1.27801853288957E-5</c:v>
                </c:pt>
                <c:pt idx="2246">
                  <c:v>1.27715994395792E-5</c:v>
                </c:pt>
                <c:pt idx="2247">
                  <c:v>2.12716988639503E-5</c:v>
                </c:pt>
                <c:pt idx="2248">
                  <c:v>0.0</c:v>
                </c:pt>
                <c:pt idx="2249">
                  <c:v>4.24862545493187E-6</c:v>
                </c:pt>
                <c:pt idx="2250">
                  <c:v>1.69830846995684E-5</c:v>
                </c:pt>
                <c:pt idx="2251">
                  <c:v>1.69716752495761E-5</c:v>
                </c:pt>
                <c:pt idx="2252">
                  <c:v>4.24006836614933E-6</c:v>
                </c:pt>
                <c:pt idx="2253">
                  <c:v>2.1186099174343E-5</c:v>
                </c:pt>
                <c:pt idx="2254">
                  <c:v>8.46874643453681E-6</c:v>
                </c:pt>
                <c:pt idx="2255">
                  <c:v>1.26945855361862E-5</c:v>
                </c:pt>
                <c:pt idx="2256">
                  <c:v>1.26860571538919E-5</c:v>
                </c:pt>
                <c:pt idx="2257">
                  <c:v>8.45168966737493E-6</c:v>
                </c:pt>
                <c:pt idx="2258">
                  <c:v>1.68920234318349E-5</c:v>
                </c:pt>
                <c:pt idx="2259">
                  <c:v>1.68806751579474E-5</c:v>
                </c:pt>
                <c:pt idx="2260">
                  <c:v>1.26520008809751E-5</c:v>
                </c:pt>
                <c:pt idx="2261">
                  <c:v>1.68580014767853E-5</c:v>
                </c:pt>
                <c:pt idx="2262">
                  <c:v>8.42333802963968E-6</c:v>
                </c:pt>
                <c:pt idx="2263">
                  <c:v>8.41767912516345E-6</c:v>
                </c:pt>
                <c:pt idx="2264">
                  <c:v>1.68240480448183E-5</c:v>
                </c:pt>
                <c:pt idx="2265">
                  <c:v>2.10159317970636E-5</c:v>
                </c:pt>
                <c:pt idx="2266">
                  <c:v>1.26010878177882E-5</c:v>
                </c:pt>
                <c:pt idx="2267">
                  <c:v>1.25926222484345E-5</c:v>
                </c:pt>
                <c:pt idx="2268">
                  <c:v>2.51683247327146E-5</c:v>
                </c:pt>
                <c:pt idx="2269">
                  <c:v>2.51514163354833E-5</c:v>
                </c:pt>
                <c:pt idx="2270">
                  <c:v>8.37817309917428E-6</c:v>
                </c:pt>
                <c:pt idx="2271">
                  <c:v>8.37254453706378E-6</c:v>
                </c:pt>
                <c:pt idx="2272">
                  <c:v>8.3669197562991E-6</c:v>
                </c:pt>
                <c:pt idx="2273">
                  <c:v>2.50838962629706E-5</c:v>
                </c:pt>
                <c:pt idx="2274">
                  <c:v>1.67113630572381E-5</c:v>
                </c:pt>
                <c:pt idx="2275">
                  <c:v>2.92252382681957E-5</c:v>
                </c:pt>
                <c:pt idx="2276">
                  <c:v>2.5033375187479E-5</c:v>
                </c:pt>
                <c:pt idx="2277">
                  <c:v>1.66777049673672E-5</c:v>
                </c:pt>
                <c:pt idx="2278">
                  <c:v>1.66665006753132E-5</c:v>
                </c:pt>
                <c:pt idx="2279">
                  <c:v>1.2491477932842E-5</c:v>
                </c:pt>
                <c:pt idx="2280">
                  <c:v>2.49661720015861E-5</c:v>
                </c:pt>
                <c:pt idx="2281">
                  <c:v>1.66329329420582E-5</c:v>
                </c:pt>
                <c:pt idx="2282">
                  <c:v>1.24663190463166E-5</c:v>
                </c:pt>
                <c:pt idx="2283">
                  <c:v>3.32211840435406E-5</c:v>
                </c:pt>
                <c:pt idx="2284">
                  <c:v>2.48991492255554E-5</c:v>
                </c:pt>
                <c:pt idx="2285">
                  <c:v>1.24412108319045E-5</c:v>
                </c:pt>
                <c:pt idx="2286">
                  <c:v>2.48657053398542E-5</c:v>
                </c:pt>
                <c:pt idx="2287">
                  <c:v>1.65660001640871E-5</c:v>
                </c:pt>
                <c:pt idx="2288">
                  <c:v>2.89710241042608E-5</c:v>
                </c:pt>
                <c:pt idx="2289">
                  <c:v>8.27187457307351E-6</c:v>
                </c:pt>
                <c:pt idx="2290">
                  <c:v>4.13315871182605E-6</c:v>
                </c:pt>
                <c:pt idx="2291">
                  <c:v>1.65215280151897E-5</c:v>
                </c:pt>
                <c:pt idx="2292">
                  <c:v>4.12760716119528E-6</c:v>
                </c:pt>
                <c:pt idx="2293">
                  <c:v>4.1248341827684E-6</c:v>
                </c:pt>
                <c:pt idx="2294">
                  <c:v>2.47323784035874E-5</c:v>
                </c:pt>
                <c:pt idx="2295">
                  <c:v>1.64771752537118E-5</c:v>
                </c:pt>
                <c:pt idx="2296">
                  <c:v>1.2349579260041E-5</c:v>
                </c:pt>
                <c:pt idx="2297">
                  <c:v>8.22752177153316E-6</c:v>
                </c:pt>
                <c:pt idx="2298">
                  <c:v>4.11099720944255E-6</c:v>
                </c:pt>
                <c:pt idx="2299">
                  <c:v>1.64329415591539E-5</c:v>
                </c:pt>
                <c:pt idx="2300">
                  <c:v>8.21095085112182E-6</c:v>
                </c:pt>
                <c:pt idx="2301">
                  <c:v>2.05135865775769E-5</c:v>
                </c:pt>
                <c:pt idx="2302">
                  <c:v>1.22998831751919E-5</c:v>
                </c:pt>
                <c:pt idx="2303">
                  <c:v>1.22916199589124E-5</c:v>
                </c:pt>
                <c:pt idx="2304">
                  <c:v>2.04722704899365E-5</c:v>
                </c:pt>
                <c:pt idx="2305">
                  <c:v>2.45502203532382E-5</c:v>
                </c:pt>
                <c:pt idx="2306">
                  <c:v>2.45337272062887E-5</c:v>
                </c:pt>
                <c:pt idx="2307">
                  <c:v>1.63448300931019E-5</c:v>
                </c:pt>
                <c:pt idx="2308">
                  <c:v>2.85842365035257E-5</c:v>
                </c:pt>
                <c:pt idx="2309">
                  <c:v>1.2242157108763E-5</c:v>
                </c:pt>
                <c:pt idx="2310">
                  <c:v>8.15595511571802E-6</c:v>
                </c:pt>
                <c:pt idx="2311">
                  <c:v>3.26019033697786E-5</c:v>
                </c:pt>
                <c:pt idx="2312">
                  <c:v>2.0362500625558E-5</c:v>
                </c:pt>
                <c:pt idx="2313">
                  <c:v>2.03488208414273E-5</c:v>
                </c:pt>
                <c:pt idx="2314">
                  <c:v>2.44021802970405E-5</c:v>
                </c:pt>
                <c:pt idx="2315">
                  <c:v>2.43857866052788E-5</c:v>
                </c:pt>
                <c:pt idx="2316">
                  <c:v>8.1231346423339E-6</c:v>
                </c:pt>
                <c:pt idx="2317">
                  <c:v>2.02941935456737E-5</c:v>
                </c:pt>
                <c:pt idx="2318">
                  <c:v>8.11222386043863E-6</c:v>
                </c:pt>
                <c:pt idx="2319">
                  <c:v>2.02669349159335E-5</c:v>
                </c:pt>
                <c:pt idx="2320">
                  <c:v>1.21519916004291E-5</c:v>
                </c:pt>
                <c:pt idx="2321">
                  <c:v>2.02397128992882E-5</c:v>
                </c:pt>
                <c:pt idx="2322">
                  <c:v>8.09044624219526E-6</c:v>
                </c:pt>
                <c:pt idx="2323">
                  <c:v>3.63825494037437E-5</c:v>
                </c:pt>
                <c:pt idx="2324">
                  <c:v>2.42387380995062E-5</c:v>
                </c:pt>
                <c:pt idx="2325">
                  <c:v>4.03707570171081E-6</c:v>
                </c:pt>
                <c:pt idx="2326">
                  <c:v>1.61374541738317E-5</c:v>
                </c:pt>
                <c:pt idx="2327">
                  <c:v>3.22532256581317E-5</c:v>
                </c:pt>
                <c:pt idx="2328">
                  <c:v>8.05788938382947E-6</c:v>
                </c:pt>
                <c:pt idx="2329">
                  <c:v>1.61049519846902E-5</c:v>
                </c:pt>
                <c:pt idx="2330">
                  <c:v>1.60941324753062E-5</c:v>
                </c:pt>
                <c:pt idx="2331">
                  <c:v>2.41249803519139E-5</c:v>
                </c:pt>
                <c:pt idx="2332">
                  <c:v>8.03625762884928E-6</c:v>
                </c:pt>
                <c:pt idx="2333">
                  <c:v>1.60617175397199E-5</c:v>
                </c:pt>
                <c:pt idx="2334">
                  <c:v>1.20381953068352E-5</c:v>
                </c:pt>
                <c:pt idx="2335">
                  <c:v>2.00501798262481E-5</c:v>
                </c:pt>
                <c:pt idx="2336">
                  <c:v>2.00367098631624E-5</c:v>
                </c:pt>
                <c:pt idx="2337">
                  <c:v>1.60185991594862E-5</c:v>
                </c:pt>
                <c:pt idx="2338">
                  <c:v>1.60078376630206E-5</c:v>
                </c:pt>
                <c:pt idx="2339">
                  <c:v>1.59970833962531E-5</c:v>
                </c:pt>
                <c:pt idx="2340">
                  <c:v>7.99316817716744E-6</c:v>
                </c:pt>
                <c:pt idx="2341">
                  <c:v>1.59755965324339E-5</c:v>
                </c:pt>
                <c:pt idx="2342">
                  <c:v>2.79385118699044E-5</c:v>
                </c:pt>
                <c:pt idx="2343">
                  <c:v>1.19656038969021E-5</c:v>
                </c:pt>
                <c:pt idx="2344">
                  <c:v>2.39151305072793E-5</c:v>
                </c:pt>
                <c:pt idx="2345">
                  <c:v>1.19495320108451E-5</c:v>
                </c:pt>
                <c:pt idx="2346">
                  <c:v>1.59220055531802E-5</c:v>
                </c:pt>
                <c:pt idx="2347">
                  <c:v>1.59113089495135E-5</c:v>
                </c:pt>
                <c:pt idx="2348">
                  <c:v>3.97515488298675E-6</c:v>
                </c:pt>
                <c:pt idx="2349">
                  <c:v>1.98624216195945E-5</c:v>
                </c:pt>
                <c:pt idx="2350">
                  <c:v>1.19094466768921E-5</c:v>
                </c:pt>
                <c:pt idx="2351">
                  <c:v>2.38028915215369E-5</c:v>
                </c:pt>
                <c:pt idx="2352">
                  <c:v>1.58579336263362E-5</c:v>
                </c:pt>
                <c:pt idx="2353">
                  <c:v>7.92364003349595E-6</c:v>
                </c:pt>
                <c:pt idx="2354">
                  <c:v>1.58366336648509E-5</c:v>
                </c:pt>
                <c:pt idx="2355">
                  <c:v>1.18694958113085E-5</c:v>
                </c:pt>
                <c:pt idx="2356">
                  <c:v>7.90768115644917E-6</c:v>
                </c:pt>
                <c:pt idx="2357">
                  <c:v>7.90236867675216E-6</c:v>
                </c:pt>
                <c:pt idx="2358">
                  <c:v>1.97426494150941E-5</c:v>
                </c:pt>
                <c:pt idx="2359">
                  <c:v>1.18376316328844E-5</c:v>
                </c:pt>
                <c:pt idx="2360">
                  <c:v>1.97161316049983E-5</c:v>
                </c:pt>
                <c:pt idx="2361">
                  <c:v>7.881154423888E-6</c:v>
                </c:pt>
                <c:pt idx="2362">
                  <c:v>1.18137896477655E-5</c:v>
                </c:pt>
                <c:pt idx="2363">
                  <c:v>2.36117059904675E-5</c:v>
                </c:pt>
                <c:pt idx="2364">
                  <c:v>7.86528111642624E-6</c:v>
                </c:pt>
                <c:pt idx="2365">
                  <c:v>1.96499928040253E-5</c:v>
                </c:pt>
                <c:pt idx="2366">
                  <c:v>3.92735833832088E-6</c:v>
                </c:pt>
                <c:pt idx="2367">
                  <c:v>1.96235994478617E-5</c:v>
                </c:pt>
                <c:pt idx="2368">
                  <c:v>3.92208321336792E-6</c:v>
                </c:pt>
                <c:pt idx="2369">
                  <c:v>1.17583449255425E-5</c:v>
                </c:pt>
                <c:pt idx="2370">
                  <c:v>1.17504455214719E-5</c:v>
                </c:pt>
                <c:pt idx="2371">
                  <c:v>1.56567352324185E-5</c:v>
                </c:pt>
                <c:pt idx="2372">
                  <c:v>1.95577710508674E-5</c:v>
                </c:pt>
                <c:pt idx="2373">
                  <c:v>1.56357055153497E-5</c:v>
                </c:pt>
                <c:pt idx="2374">
                  <c:v>1.95315015645548E-5</c:v>
                </c:pt>
                <c:pt idx="2375">
                  <c:v>1.56147040448359E-5</c:v>
                </c:pt>
                <c:pt idx="2376">
                  <c:v>2.34063208352809E-5</c:v>
                </c:pt>
                <c:pt idx="2377">
                  <c:v>1.16952980872133E-5</c:v>
                </c:pt>
                <c:pt idx="2378">
                  <c:v>1.16874410388044E-5</c:v>
                </c:pt>
                <c:pt idx="2379">
                  <c:v>2.72523749606482E-5</c:v>
                </c:pt>
                <c:pt idx="2380">
                  <c:v>3.89058092460776E-6</c:v>
                </c:pt>
                <c:pt idx="2381">
                  <c:v>1.16639015501608E-5</c:v>
                </c:pt>
                <c:pt idx="2382">
                  <c:v>7.77071039622643E-6</c:v>
                </c:pt>
                <c:pt idx="2383">
                  <c:v>1.55309798704144E-5</c:v>
                </c:pt>
                <c:pt idx="2384">
                  <c:v>7.76027298135795E-6</c:v>
                </c:pt>
                <c:pt idx="2385">
                  <c:v>1.55101190646472E-5</c:v>
                </c:pt>
                <c:pt idx="2386">
                  <c:v>1.54996991714999E-5</c:v>
                </c:pt>
                <c:pt idx="2387">
                  <c:v>3.87232156964298E-6</c:v>
                </c:pt>
                <c:pt idx="2388">
                  <c:v>1.54788803811579E-5</c:v>
                </c:pt>
                <c:pt idx="2389">
                  <c:v>2.32027222118175E-5</c:v>
                </c:pt>
                <c:pt idx="2390">
                  <c:v>3.86452238851484E-6</c:v>
                </c:pt>
                <c:pt idx="2391">
                  <c:v>1.158577846124E-5</c:v>
                </c:pt>
                <c:pt idx="2392">
                  <c:v>1.92966583158262E-5</c:v>
                </c:pt>
                <c:pt idx="2393">
                  <c:v>7.7134778311856E-6</c:v>
                </c:pt>
                <c:pt idx="2394">
                  <c:v>1.1562443729584E-5</c:v>
                </c:pt>
                <c:pt idx="2395">
                  <c:v>3.85155864479979E-6</c:v>
                </c:pt>
                <c:pt idx="2396">
                  <c:v>1.5395884476959E-5</c:v>
                </c:pt>
                <c:pt idx="2397">
                  <c:v>1.92319266600606E-5</c:v>
                </c:pt>
                <c:pt idx="2398">
                  <c:v>1.92190064097354E-5</c:v>
                </c:pt>
                <c:pt idx="2399">
                  <c:v>1.15236569036462E-5</c:v>
                </c:pt>
                <c:pt idx="2400">
                  <c:v>2.30318303318817E-5</c:v>
                </c:pt>
                <c:pt idx="2401">
                  <c:v>1.15081786292228E-5</c:v>
                </c:pt>
                <c:pt idx="2402">
                  <c:v>1.5333929720034E-5</c:v>
                </c:pt>
                <c:pt idx="2403">
                  <c:v>2.29854422896499E-5</c:v>
                </c:pt>
                <c:pt idx="2404">
                  <c:v>1.14850001901535E-5</c:v>
                </c:pt>
                <c:pt idx="2405">
                  <c:v>1.14772844225139E-5</c:v>
                </c:pt>
                <c:pt idx="2406">
                  <c:v>7.64638255895146E-6</c:v>
                </c:pt>
                <c:pt idx="2407">
                  <c:v>7.6412456229347E-6</c:v>
                </c:pt>
                <c:pt idx="2408">
                  <c:v>3.81805606898849E-6</c:v>
                </c:pt>
                <c:pt idx="2409">
                  <c:v>1.14464731526423E-5</c:v>
                </c:pt>
                <c:pt idx="2410">
                  <c:v>1.52517110239358E-5</c:v>
                </c:pt>
                <c:pt idx="2411">
                  <c:v>1.90518309157023E-5</c:v>
                </c:pt>
                <c:pt idx="2412">
                  <c:v>3.04624506495456E-5</c:v>
                </c:pt>
                <c:pt idx="2413">
                  <c:v>1.52209927959508E-5</c:v>
                </c:pt>
                <c:pt idx="2414">
                  <c:v>2.66188424975817E-5</c:v>
                </c:pt>
                <c:pt idx="2415">
                  <c:v>1.14004112675387E-5</c:v>
                </c:pt>
                <c:pt idx="2416">
                  <c:v>1.89879205463336E-5</c:v>
                </c:pt>
                <c:pt idx="2417">
                  <c:v>7.59006568895733E-6</c:v>
                </c:pt>
                <c:pt idx="2418">
                  <c:v>7.5849665873239E-6</c:v>
                </c:pt>
                <c:pt idx="2419">
                  <c:v>2.27396127339946E-5</c:v>
                </c:pt>
                <c:pt idx="2420">
                  <c:v>1.89369466466931E-5</c:v>
                </c:pt>
                <c:pt idx="2421">
                  <c:v>1.51393796541312E-5</c:v>
                </c:pt>
                <c:pt idx="2422">
                  <c:v>1.89115110354771E-5</c:v>
                </c:pt>
                <c:pt idx="2423">
                  <c:v>2.64583284621732E-5</c:v>
                </c:pt>
                <c:pt idx="2424">
                  <c:v>1.88861095887174E-5</c:v>
                </c:pt>
                <c:pt idx="2425">
                  <c:v>7.54936866505948E-6</c:v>
                </c:pt>
                <c:pt idx="2426">
                  <c:v>1.88607422605033E-5</c:v>
                </c:pt>
                <c:pt idx="2427">
                  <c:v>7.53922855061544E-6</c:v>
                </c:pt>
                <c:pt idx="2428">
                  <c:v>1.13012454030153E-5</c:v>
                </c:pt>
                <c:pt idx="2429">
                  <c:v>1.12936530841553E-5</c:v>
                </c:pt>
                <c:pt idx="2430">
                  <c:v>0.0</c:v>
                </c:pt>
                <c:pt idx="2431">
                  <c:v>2.25569674897014E-5</c:v>
                </c:pt>
                <c:pt idx="2432">
                  <c:v>1.12709067175566E-5</c:v>
                </c:pt>
                <c:pt idx="2433">
                  <c:v>2.25266695612163E-5</c:v>
                </c:pt>
                <c:pt idx="2434">
                  <c:v>2.25115358611579E-5</c:v>
                </c:pt>
                <c:pt idx="2435">
                  <c:v>7.49880410936913E-6</c:v>
                </c:pt>
                <c:pt idx="2436">
                  <c:v>2.24812989552435E-5</c:v>
                </c:pt>
                <c:pt idx="2437">
                  <c:v>3.7443659559557E-6</c:v>
                </c:pt>
                <c:pt idx="2438">
                  <c:v>1.12255513313751E-5</c:v>
                </c:pt>
                <c:pt idx="2439">
                  <c:v>1.49573464863273E-5</c:v>
                </c:pt>
                <c:pt idx="2440">
                  <c:v>7.47364897637744E-6</c:v>
                </c:pt>
                <c:pt idx="2441">
                  <c:v>2.61401982973512E-5</c:v>
                </c:pt>
                <c:pt idx="2442">
                  <c:v>1.86590264165825E-5</c:v>
                </c:pt>
                <c:pt idx="2443">
                  <c:v>1.11878946287109E-5</c:v>
                </c:pt>
                <c:pt idx="2444">
                  <c:v>1.49071712804399E-5</c:v>
                </c:pt>
                <c:pt idx="2445">
                  <c:v>1.86214455690016E-5</c:v>
                </c:pt>
                <c:pt idx="2446">
                  <c:v>2.23307225370789E-5</c:v>
                </c:pt>
                <c:pt idx="2447">
                  <c:v>2.23157204766915E-5</c:v>
                </c:pt>
                <c:pt idx="2448">
                  <c:v>1.11503642474443E-5</c:v>
                </c:pt>
                <c:pt idx="2449">
                  <c:v>1.48571643899217E-5</c:v>
                </c:pt>
                <c:pt idx="2450">
                  <c:v>1.11353873699572E-5</c:v>
                </c:pt>
                <c:pt idx="2451">
                  <c:v>2.22558129532152E-5</c:v>
                </c:pt>
                <c:pt idx="2452">
                  <c:v>1.4827240812025E-5</c:v>
                </c:pt>
                <c:pt idx="2453">
                  <c:v>2.22259195276172E-5</c:v>
                </c:pt>
                <c:pt idx="2454">
                  <c:v>2.2210987875219E-5</c:v>
                </c:pt>
                <c:pt idx="2455">
                  <c:v>1.84967218784194E-5</c:v>
                </c:pt>
                <c:pt idx="2456">
                  <c:v>1.84842955479177E-5</c:v>
                </c:pt>
                <c:pt idx="2457">
                  <c:v>1.10831265393523E-5</c:v>
                </c:pt>
                <c:pt idx="2458">
                  <c:v>1.10756807554875E-5</c:v>
                </c:pt>
                <c:pt idx="2459">
                  <c:v>1.84470666229868E-5</c:v>
                </c:pt>
                <c:pt idx="2460">
                  <c:v>1.84346736515259E-5</c:v>
                </c:pt>
                <c:pt idx="2461">
                  <c:v>1.10533734034834E-5</c:v>
                </c:pt>
                <c:pt idx="2462">
                  <c:v>2.94558602884033E-5</c:v>
                </c:pt>
                <c:pt idx="2463">
                  <c:v>1.10385268015566E-5</c:v>
                </c:pt>
                <c:pt idx="2464">
                  <c:v>1.47081479738103E-5</c:v>
                </c:pt>
                <c:pt idx="2465">
                  <c:v>1.46982668549394E-5</c:v>
                </c:pt>
                <c:pt idx="2466">
                  <c:v>1.83604904679031E-5</c:v>
                </c:pt>
                <c:pt idx="2467">
                  <c:v>2.20177867912573E-5</c:v>
                </c:pt>
                <c:pt idx="2468">
                  <c:v>2.20029949650502E-5</c:v>
                </c:pt>
                <c:pt idx="2469">
                  <c:v>1.09941065380865E-5</c:v>
                </c:pt>
                <c:pt idx="2470">
                  <c:v>3.66224018632738E-6</c:v>
                </c:pt>
                <c:pt idx="2471">
                  <c:v>1.82988992364444E-5</c:v>
                </c:pt>
                <c:pt idx="2472">
                  <c:v>7.31464232227676E-6</c:v>
                </c:pt>
                <c:pt idx="2473">
                  <c:v>2.19291847605702E-5</c:v>
                </c:pt>
                <c:pt idx="2474">
                  <c:v>1.82620437152777E-5</c:v>
                </c:pt>
                <c:pt idx="2475">
                  <c:v>3.6499550089046E-6</c:v>
                </c:pt>
                <c:pt idx="2476">
                  <c:v>3.282752630883E-5</c:v>
                </c:pt>
                <c:pt idx="2477">
                  <c:v>1.45802099393784E-5</c:v>
                </c:pt>
                <c:pt idx="2478">
                  <c:v>2.18556221563238E-5</c:v>
                </c:pt>
                <c:pt idx="2479">
                  <c:v>1.09204696371787E-5</c:v>
                </c:pt>
                <c:pt idx="2480">
                  <c:v>2.18262662565336E-5</c:v>
                </c:pt>
                <c:pt idx="2481">
                  <c:v>1.81763359135272E-5</c:v>
                </c:pt>
                <c:pt idx="2482">
                  <c:v>7.26564992894166E-6</c:v>
                </c:pt>
                <c:pt idx="2483">
                  <c:v>1.45215375477976E-5</c:v>
                </c:pt>
                <c:pt idx="2484">
                  <c:v>1.45117817961486E-5</c:v>
                </c:pt>
                <c:pt idx="2485">
                  <c:v>1.0876524448907E-5</c:v>
                </c:pt>
                <c:pt idx="2486">
                  <c:v>1.08692174629318E-5</c:v>
                </c:pt>
                <c:pt idx="2487">
                  <c:v>3.25857461576152E-5</c:v>
                </c:pt>
                <c:pt idx="2488">
                  <c:v>7.23641214296324E-6</c:v>
                </c:pt>
                <c:pt idx="2489">
                  <c:v>2.53104272058216E-5</c:v>
                </c:pt>
                <c:pt idx="2490">
                  <c:v>0.0</c:v>
                </c:pt>
                <c:pt idx="2491">
                  <c:v>1.8054593501633E-5</c:v>
                </c:pt>
                <c:pt idx="2492">
                  <c:v>2.16509570382548E-5</c:v>
                </c:pt>
                <c:pt idx="2493">
                  <c:v>2.163641165289E-5</c:v>
                </c:pt>
                <c:pt idx="2494">
                  <c:v>1.08109380196435E-5</c:v>
                </c:pt>
                <c:pt idx="2495">
                  <c:v>1.08036750954564E-5</c:v>
                </c:pt>
                <c:pt idx="2496">
                  <c:v>2.5191639784706E-5</c:v>
                </c:pt>
                <c:pt idx="2497">
                  <c:v>3.59638796058874E-6</c:v>
                </c:pt>
                <c:pt idx="2498">
                  <c:v>1.07819155857126E-5</c:v>
                </c:pt>
                <c:pt idx="2499">
                  <c:v>1.7957786931939E-5</c:v>
                </c:pt>
                <c:pt idx="2500">
                  <c:v>7.17828906588375E-6</c:v>
                </c:pt>
                <c:pt idx="2501">
                  <c:v>2.51071331033903E-5</c:v>
                </c:pt>
                <c:pt idx="2502">
                  <c:v>1.43372947516939E-5</c:v>
                </c:pt>
                <c:pt idx="2503">
                  <c:v>1.43276627766763E-5</c:v>
                </c:pt>
                <c:pt idx="2504">
                  <c:v>1.07385279544031E-5</c:v>
                </c:pt>
                <c:pt idx="2505">
                  <c:v>3.57710455873605E-6</c:v>
                </c:pt>
                <c:pt idx="2506">
                  <c:v>7.14940282976856E-6</c:v>
                </c:pt>
                <c:pt idx="2507">
                  <c:v>3.57229988549368E-6</c:v>
                </c:pt>
                <c:pt idx="2508">
                  <c:v>0.0</c:v>
                </c:pt>
                <c:pt idx="2509">
                  <c:v>2.85400133261098E-5</c:v>
                </c:pt>
                <c:pt idx="2510">
                  <c:v>3.56510497325688E-6</c:v>
                </c:pt>
                <c:pt idx="2511">
                  <c:v>1.06881296726288E-5</c:v>
                </c:pt>
                <c:pt idx="2512">
                  <c:v>1.06809492526342E-5</c:v>
                </c:pt>
                <c:pt idx="2513">
                  <c:v>7.11584910435149E-6</c:v>
                </c:pt>
                <c:pt idx="2514">
                  <c:v>1.06666028810821E-5</c:v>
                </c:pt>
                <c:pt idx="2515">
                  <c:v>3.55314564101598E-6</c:v>
                </c:pt>
                <c:pt idx="2516">
                  <c:v>3.55075859306724E-6</c:v>
                </c:pt>
                <c:pt idx="2517">
                  <c:v>1.41934925950722E-5</c:v>
                </c:pt>
                <c:pt idx="2518">
                  <c:v>3.54598930703714E-6</c:v>
                </c:pt>
                <c:pt idx="2519">
                  <c:v>2.12616424008271E-5</c:v>
                </c:pt>
                <c:pt idx="2520">
                  <c:v>1.77061321349394E-5</c:v>
                </c:pt>
                <c:pt idx="2521">
                  <c:v>2.12330843190972E-5</c:v>
                </c:pt>
                <c:pt idx="2522">
                  <c:v>1.4145879777256E-5</c:v>
                </c:pt>
                <c:pt idx="2523">
                  <c:v>1.06022822979218E-5</c:v>
                </c:pt>
                <c:pt idx="2524">
                  <c:v>3.53171985042239E-6</c:v>
                </c:pt>
                <c:pt idx="2525">
                  <c:v>2.11760831795295E-5</c:v>
                </c:pt>
                <c:pt idx="2526">
                  <c:v>2.82158090938734E-5</c:v>
                </c:pt>
                <c:pt idx="2527">
                  <c:v>1.76230333489301E-5</c:v>
                </c:pt>
                <c:pt idx="2528">
                  <c:v>1.05667163840309E-5</c:v>
                </c:pt>
                <c:pt idx="2529">
                  <c:v>1.7599362551679E-5</c:v>
                </c:pt>
                <c:pt idx="2530">
                  <c:v>1.75875390784732E-5</c:v>
                </c:pt>
                <c:pt idx="2531">
                  <c:v>7.03028941936647E-6</c:v>
                </c:pt>
                <c:pt idx="2532">
                  <c:v>1.40511327649502E-5</c:v>
                </c:pt>
                <c:pt idx="2533">
                  <c:v>1.05312697778734E-5</c:v>
                </c:pt>
                <c:pt idx="2534">
                  <c:v>2.10483894766391E-5</c:v>
                </c:pt>
                <c:pt idx="2535">
                  <c:v>0.0</c:v>
                </c:pt>
                <c:pt idx="2536">
                  <c:v>1.40134118871139E-5</c:v>
                </c:pt>
                <c:pt idx="2537">
                  <c:v>1.05029981255105E-5</c:v>
                </c:pt>
                <c:pt idx="2538">
                  <c:v>6.99729471947764E-6</c:v>
                </c:pt>
                <c:pt idx="2539">
                  <c:v>6.99259384883775E-6</c:v>
                </c:pt>
                <c:pt idx="2540">
                  <c:v>1.04818442044587E-5</c:v>
                </c:pt>
                <c:pt idx="2541">
                  <c:v>2.09496047392696E-5</c:v>
                </c:pt>
                <c:pt idx="2542">
                  <c:v>2.0935530531202E-5</c:v>
                </c:pt>
                <c:pt idx="2543">
                  <c:v>1.39476438522447E-5</c:v>
                </c:pt>
                <c:pt idx="2544">
                  <c:v>1.04537052372045E-5</c:v>
                </c:pt>
                <c:pt idx="2545">
                  <c:v>1.39289097419827E-5</c:v>
                </c:pt>
                <c:pt idx="2546">
                  <c:v>2.08793281877406E-5</c:v>
                </c:pt>
                <c:pt idx="2547">
                  <c:v>1.04326505961748E-5</c:v>
                </c:pt>
                <c:pt idx="2548">
                  <c:v>1.73760696837181E-5</c:v>
                </c:pt>
                <c:pt idx="2549">
                  <c:v>1.04186377328819E-5</c:v>
                </c:pt>
                <c:pt idx="2550">
                  <c:v>6.94109224064068E-6</c:v>
                </c:pt>
                <c:pt idx="2551">
                  <c:v>3.4682145637677E-5</c:v>
                </c:pt>
                <c:pt idx="2552">
                  <c:v>1.73294228679213E-5</c:v>
                </c:pt>
                <c:pt idx="2553">
                  <c:v>2.42448930410241E-5</c:v>
                </c:pt>
                <c:pt idx="2554">
                  <c:v>6.92245857623272E-6</c:v>
                </c:pt>
                <c:pt idx="2555">
                  <c:v>6.91780798145768E-6</c:v>
                </c:pt>
                <c:pt idx="2556">
                  <c:v>2.07394815330316E-5</c:v>
                </c:pt>
                <c:pt idx="2557">
                  <c:v>2.76340646511775E-5</c:v>
                </c:pt>
                <c:pt idx="2558">
                  <c:v>6.90387493470938E-6</c:v>
                </c:pt>
                <c:pt idx="2559">
                  <c:v>1.72480920616467E-5</c:v>
                </c:pt>
                <c:pt idx="2560">
                  <c:v>6.89460183054998E-6</c:v>
                </c:pt>
                <c:pt idx="2561">
                  <c:v>3.1004864776289E-5</c:v>
                </c:pt>
                <c:pt idx="2562">
                  <c:v>0.0</c:v>
                </c:pt>
                <c:pt idx="2563">
                  <c:v>1.376143104588E-5</c:v>
                </c:pt>
                <c:pt idx="2564">
                  <c:v>2.40663254008514E-5</c:v>
                </c:pt>
                <c:pt idx="2565">
                  <c:v>1.03072102888453E-5</c:v>
                </c:pt>
                <c:pt idx="2566">
                  <c:v>1.37337143670313E-5</c:v>
                </c:pt>
                <c:pt idx="2567">
                  <c:v>1.02933659136888E-5</c:v>
                </c:pt>
                <c:pt idx="2568">
                  <c:v>1.02864507009534E-5</c:v>
                </c:pt>
                <c:pt idx="2569">
                  <c:v>0.0</c:v>
                </c:pt>
                <c:pt idx="2570">
                  <c:v>2.39694798222427E-5</c:v>
                </c:pt>
                <c:pt idx="2571">
                  <c:v>6.84382194974471E-6</c:v>
                </c:pt>
                <c:pt idx="2572">
                  <c:v>0.0</c:v>
                </c:pt>
                <c:pt idx="2573">
                  <c:v>6.834629507182E-6</c:v>
                </c:pt>
                <c:pt idx="2574">
                  <c:v>1.3660075834164E-5</c:v>
                </c:pt>
                <c:pt idx="2575">
                  <c:v>2.38890729408374E-5</c:v>
                </c:pt>
                <c:pt idx="2576">
                  <c:v>1.0231295983305E-5</c:v>
                </c:pt>
                <c:pt idx="2577">
                  <c:v>6.81628164661975E-6</c:v>
                </c:pt>
                <c:pt idx="2578">
                  <c:v>2.04351071485212E-5</c:v>
                </c:pt>
                <c:pt idx="2579">
                  <c:v>2.04213785864174E-5</c:v>
                </c:pt>
                <c:pt idx="2580">
                  <c:v>1.70063827061075E-5</c:v>
                </c:pt>
                <c:pt idx="2581">
                  <c:v>1.01969745625334E-5</c:v>
                </c:pt>
                <c:pt idx="2582">
                  <c:v>1.01901241067144E-5</c:v>
                </c:pt>
                <c:pt idx="2583">
                  <c:v>2.37609825906163E-5</c:v>
                </c:pt>
                <c:pt idx="2584">
                  <c:v>6.78429133243901E-6</c:v>
                </c:pt>
                <c:pt idx="2585">
                  <c:v>2.03392006804749E-5</c:v>
                </c:pt>
                <c:pt idx="2586">
                  <c:v>6.77517884984366E-6</c:v>
                </c:pt>
                <c:pt idx="2587">
                  <c:v>1.01559407991622E-5</c:v>
                </c:pt>
                <c:pt idx="2588">
                  <c:v>1.35321572137984E-5</c:v>
                </c:pt>
                <c:pt idx="2589">
                  <c:v>1.01422996052315E-5</c:v>
                </c:pt>
                <c:pt idx="2590">
                  <c:v>2.0270971761485E-5</c:v>
                </c:pt>
                <c:pt idx="2591">
                  <c:v>1.68811278896651E-5</c:v>
                </c:pt>
                <c:pt idx="2592">
                  <c:v>6.74791477421341E-6</c:v>
                </c:pt>
                <c:pt idx="2593">
                  <c:v>6.74338144016134E-6</c:v>
                </c:pt>
                <c:pt idx="2594">
                  <c:v>1.01082767274892E-5</c:v>
                </c:pt>
                <c:pt idx="2595">
                  <c:v>1.01014858599983E-5</c:v>
                </c:pt>
                <c:pt idx="2596">
                  <c:v>2.35542989609463E-5</c:v>
                </c:pt>
                <c:pt idx="2597">
                  <c:v>1.00879178085104E-5</c:v>
                </c:pt>
                <c:pt idx="2598">
                  <c:v>1.34415208245253E-5</c:v>
                </c:pt>
                <c:pt idx="2599">
                  <c:v>1.00743679812844E-5</c:v>
                </c:pt>
                <c:pt idx="2600">
                  <c:v>1.34234665254795E-5</c:v>
                </c:pt>
                <c:pt idx="2601">
                  <c:v>1.34144484717639E-5</c:v>
                </c:pt>
                <c:pt idx="2602">
                  <c:v>1.00540773573685E-5</c:v>
                </c:pt>
                <c:pt idx="2603">
                  <c:v>2.00946458033892E-5</c:v>
                </c:pt>
                <c:pt idx="2604">
                  <c:v>6.6937153224989E-6</c:v>
                </c:pt>
                <c:pt idx="2605">
                  <c:v>6.68921840031885E-6</c:v>
                </c:pt>
                <c:pt idx="2606">
                  <c:v>6.68472449922998E-6</c:v>
                </c:pt>
                <c:pt idx="2607">
                  <c:v>3.0061051277392E-5</c:v>
                </c:pt>
                <c:pt idx="2608">
                  <c:v>2.33651101326972E-5</c:v>
                </c:pt>
                <c:pt idx="2609">
                  <c:v>6.67126090220606E-6</c:v>
                </c:pt>
                <c:pt idx="2610">
                  <c:v>2.66671162607648E-5</c:v>
                </c:pt>
                <c:pt idx="2611">
                  <c:v>1.99869007173839E-5</c:v>
                </c:pt>
                <c:pt idx="2612">
                  <c:v>1.9973473265993E-5</c:v>
                </c:pt>
                <c:pt idx="2613">
                  <c:v>1.33067032235582E-5</c:v>
                </c:pt>
                <c:pt idx="2614">
                  <c:v>3.3244409032243E-6</c:v>
                </c:pt>
                <c:pt idx="2615">
                  <c:v>9.9666225059856E-6</c:v>
                </c:pt>
                <c:pt idx="2616">
                  <c:v>9.95992680357938E-6</c:v>
                </c:pt>
                <c:pt idx="2617">
                  <c:v>9.95323559942837E-6</c:v>
                </c:pt>
                <c:pt idx="2618">
                  <c:v>1.65775814841932E-5</c:v>
                </c:pt>
                <c:pt idx="2619">
                  <c:v>1.65664444563651E-5</c:v>
                </c:pt>
                <c:pt idx="2620">
                  <c:v>2.31774408747384E-5</c:v>
                </c:pt>
                <c:pt idx="2621">
                  <c:v>1.6544192841664E-5</c:v>
                </c:pt>
                <c:pt idx="2622">
                  <c:v>1.32264625957918E-5</c:v>
                </c:pt>
                <c:pt idx="2623">
                  <c:v>1.98263653376974E-5</c:v>
                </c:pt>
                <c:pt idx="2624">
                  <c:v>6.60434857866498E-6</c:v>
                </c:pt>
                <c:pt idx="2625">
                  <c:v>3.29995584709461E-6</c:v>
                </c:pt>
                <c:pt idx="2626">
                  <c:v>2.96796500571088E-5</c:v>
                </c:pt>
                <c:pt idx="2627">
                  <c:v>6.59104686550099E-6</c:v>
                </c:pt>
                <c:pt idx="2628">
                  <c:v>1.31732378345633E-5</c:v>
                </c:pt>
                <c:pt idx="2629">
                  <c:v>1.31643878876344E-5</c:v>
                </c:pt>
                <c:pt idx="2630">
                  <c:v>9.86665791465744E-6</c:v>
                </c:pt>
                <c:pt idx="2631">
                  <c:v>6.57335291314834E-6</c:v>
                </c:pt>
                <c:pt idx="2632">
                  <c:v>2.29912789818313E-5</c:v>
                </c:pt>
                <c:pt idx="2633">
                  <c:v>1.9693571272552E-5</c:v>
                </c:pt>
                <c:pt idx="2634">
                  <c:v>1.31202272557197E-5</c:v>
                </c:pt>
                <c:pt idx="2635">
                  <c:v>9.83355969147243E-6</c:v>
                </c:pt>
                <c:pt idx="2636">
                  <c:v>9.82695338233665E-6</c:v>
                </c:pt>
                <c:pt idx="2637">
                  <c:v>1.30938020152054E-5</c:v>
                </c:pt>
                <c:pt idx="2638">
                  <c:v>2.28987595099499E-5</c:v>
                </c:pt>
                <c:pt idx="2639">
                  <c:v>1.30762147629666E-5</c:v>
                </c:pt>
                <c:pt idx="2640">
                  <c:v>9.80057249801653E-6</c:v>
                </c:pt>
                <c:pt idx="2641">
                  <c:v>0.0</c:v>
                </c:pt>
                <c:pt idx="2642">
                  <c:v>9.78740862548761E-6</c:v>
                </c:pt>
                <c:pt idx="2643">
                  <c:v>2.28219444161783E-5</c:v>
                </c:pt>
                <c:pt idx="2644">
                  <c:v>1.62904373905454E-5</c:v>
                </c:pt>
                <c:pt idx="2645">
                  <c:v>2.27912905776155E-5</c:v>
                </c:pt>
                <c:pt idx="2646">
                  <c:v>1.95222678015763E-5</c:v>
                </c:pt>
                <c:pt idx="2647">
                  <c:v>1.30061016642802E-5</c:v>
                </c:pt>
                <c:pt idx="2648">
                  <c:v>2.59947280030517E-5</c:v>
                </c:pt>
                <c:pt idx="2649">
                  <c:v>1.62357902610712E-5</c:v>
                </c:pt>
                <c:pt idx="2650">
                  <c:v>1.29799062823052E-5</c:v>
                </c:pt>
                <c:pt idx="2651">
                  <c:v>1.94567793269159E-5</c:v>
                </c:pt>
                <c:pt idx="2652">
                  <c:v>1.94437080177428E-5</c:v>
                </c:pt>
                <c:pt idx="2653">
                  <c:v>1.29537636600329E-5</c:v>
                </c:pt>
                <c:pt idx="2654">
                  <c:v>9.70879586895755E-6</c:v>
                </c:pt>
                <c:pt idx="2655">
                  <c:v>1.61704556295515E-5</c:v>
                </c:pt>
                <c:pt idx="2656">
                  <c:v>1.61595921139914E-5</c:v>
                </c:pt>
                <c:pt idx="2657">
                  <c:v>2.5837977434689E-5</c:v>
                </c:pt>
                <c:pt idx="2658">
                  <c:v>9.68273218362704E-6</c:v>
                </c:pt>
                <c:pt idx="2659">
                  <c:v>1.2901636269744E-5</c:v>
                </c:pt>
                <c:pt idx="2660">
                  <c:v>2.25626953792903E-5</c:v>
                </c:pt>
                <c:pt idx="2661">
                  <c:v>1.6105383911882E-5</c:v>
                </c:pt>
                <c:pt idx="2662">
                  <c:v>9.65673846739364E-6</c:v>
                </c:pt>
                <c:pt idx="2663">
                  <c:v>1.6083751581639E-5</c:v>
                </c:pt>
                <c:pt idx="2664">
                  <c:v>3.21458926299011E-6</c:v>
                </c:pt>
                <c:pt idx="2665">
                  <c:v>9.63728898442557E-6</c:v>
                </c:pt>
                <c:pt idx="2666">
                  <c:v>3.21027151080802E-6</c:v>
                </c:pt>
                <c:pt idx="2667">
                  <c:v>1.28324592400531E-5</c:v>
                </c:pt>
                <c:pt idx="2668">
                  <c:v>1.28238382324679E-5</c:v>
                </c:pt>
                <c:pt idx="2669">
                  <c:v>1.6019028770728E-5</c:v>
                </c:pt>
                <c:pt idx="2670">
                  <c:v>1.92099203827666E-5</c:v>
                </c:pt>
                <c:pt idx="2671">
                  <c:v>6.39900497218361E-6</c:v>
                </c:pt>
                <c:pt idx="2672">
                  <c:v>1.59867651003126E-5</c:v>
                </c:pt>
                <c:pt idx="2673">
                  <c:v>2.2366434986507E-5</c:v>
                </c:pt>
                <c:pt idx="2674">
                  <c:v>2.23514089340539E-5</c:v>
                </c:pt>
                <c:pt idx="2675">
                  <c:v>1.59545664116403E-5</c:v>
                </c:pt>
                <c:pt idx="2676">
                  <c:v>9.56630875990248E-6</c:v>
                </c:pt>
                <c:pt idx="2677">
                  <c:v>1.91197639866204E-5</c:v>
                </c:pt>
                <c:pt idx="2678">
                  <c:v>9.55345954429572E-6</c:v>
                </c:pt>
                <c:pt idx="2679">
                  <c:v>9.54704140996568E-6</c:v>
                </c:pt>
                <c:pt idx="2680">
                  <c:v>1.90812551748421E-5</c:v>
                </c:pt>
                <c:pt idx="2681">
                  <c:v>6.35614538250794E-6</c:v>
                </c:pt>
                <c:pt idx="2682">
                  <c:v>6.35187524406314E-6</c:v>
                </c:pt>
                <c:pt idx="2683">
                  <c:v>9.52141196152498E-6</c:v>
                </c:pt>
                <c:pt idx="2684">
                  <c:v>1.2686687142886E-5</c:v>
                </c:pt>
                <c:pt idx="2685">
                  <c:v>1.26781640668356E-5</c:v>
                </c:pt>
                <c:pt idx="2686">
                  <c:v>9.50223503751444E-6</c:v>
                </c:pt>
                <c:pt idx="2687">
                  <c:v>2.21569864050585E-5</c:v>
                </c:pt>
                <c:pt idx="2688">
                  <c:v>6.32631458937005E-6</c:v>
                </c:pt>
                <c:pt idx="2689">
                  <c:v>1.58051612290676E-5</c:v>
                </c:pt>
                <c:pt idx="2690">
                  <c:v>2.52712689966157E-5</c:v>
                </c:pt>
                <c:pt idx="2691">
                  <c:v>1.26271457200649E-5</c:v>
                </c:pt>
                <c:pt idx="2692">
                  <c:v>1.57733283058552E-5</c:v>
                </c:pt>
                <c:pt idx="2693">
                  <c:v>9.45763895125908E-6</c:v>
                </c:pt>
                <c:pt idx="2694">
                  <c:v>2.5203427174424E-5</c:v>
                </c:pt>
                <c:pt idx="2695">
                  <c:v>1.25932475974614E-5</c:v>
                </c:pt>
                <c:pt idx="2696">
                  <c:v>6.2923936476351E-6</c:v>
                </c:pt>
                <c:pt idx="2697">
                  <c:v>9.43224950761047E-6</c:v>
                </c:pt>
                <c:pt idx="2698">
                  <c:v>6.2839418691382E-6</c:v>
                </c:pt>
                <c:pt idx="2699">
                  <c:v>6.27972023792165E-6</c:v>
                </c:pt>
                <c:pt idx="2700">
                  <c:v>1.56887536071243E-5</c:v>
                </c:pt>
                <c:pt idx="2701">
                  <c:v>1.25425709640376E-5</c:v>
                </c:pt>
                <c:pt idx="2702">
                  <c:v>2.50682894140997E-5</c:v>
                </c:pt>
                <c:pt idx="2703">
                  <c:v>6.26286205546041E-6</c:v>
                </c:pt>
                <c:pt idx="2704">
                  <c:v>6.25865458592633E-6</c:v>
                </c:pt>
                <c:pt idx="2705">
                  <c:v>1.25088998860526E-5</c:v>
                </c:pt>
                <c:pt idx="2706">
                  <c:v>6.25024812485731E-6</c:v>
                </c:pt>
                <c:pt idx="2707">
                  <c:v>1.24920982590469E-5</c:v>
                </c:pt>
                <c:pt idx="2708">
                  <c:v>3.12092647756189E-6</c:v>
                </c:pt>
                <c:pt idx="2709">
                  <c:v>9.35648939965817E-6</c:v>
                </c:pt>
                <c:pt idx="2710">
                  <c:v>1.24669381231266E-5</c:v>
                </c:pt>
                <c:pt idx="2711">
                  <c:v>1.86878440158447E-5</c:v>
                </c:pt>
                <c:pt idx="2712">
                  <c:v>1.55627410725823E-5</c:v>
                </c:pt>
                <c:pt idx="2713">
                  <c:v>9.33137149638477E-6</c:v>
                </c:pt>
                <c:pt idx="2714">
                  <c:v>1.55418376059998E-5</c:v>
                </c:pt>
                <c:pt idx="2715">
                  <c:v>9.31883784236325E-6</c:v>
                </c:pt>
                <c:pt idx="2716">
                  <c:v>1.86251546596896E-5</c:v>
                </c:pt>
                <c:pt idx="2717">
                  <c:v>1.55105350386973E-5</c:v>
                </c:pt>
                <c:pt idx="2718">
                  <c:v>1.86001378393096E-5</c:v>
                </c:pt>
                <c:pt idx="2719">
                  <c:v>1.54897016938961E-5</c:v>
                </c:pt>
                <c:pt idx="2720">
                  <c:v>1.23834364139122E-5</c:v>
                </c:pt>
                <c:pt idx="2721">
                  <c:v>2.47502341310339E-5</c:v>
                </c:pt>
                <c:pt idx="2722">
                  <c:v>1.23668033061611E-5</c:v>
                </c:pt>
                <c:pt idx="2723">
                  <c:v>9.26887134906887E-6</c:v>
                </c:pt>
                <c:pt idx="2724">
                  <c:v>2.77879332140125E-5</c:v>
                </c:pt>
                <c:pt idx="2725">
                  <c:v>6.17094776240707E-6</c:v>
                </c:pt>
                <c:pt idx="2726">
                  <c:v>1.23336040841071E-5</c:v>
                </c:pt>
                <c:pt idx="2727">
                  <c:v>1.84879773205386E-5</c:v>
                </c:pt>
                <c:pt idx="2728">
                  <c:v>1.53962973872878E-5</c:v>
                </c:pt>
                <c:pt idx="2729">
                  <c:v>1.53859539609824E-5</c:v>
                </c:pt>
                <c:pt idx="2730">
                  <c:v>9.2253704901068E-6</c:v>
                </c:pt>
                <c:pt idx="2731">
                  <c:v>1.53652879502151E-5</c:v>
                </c:pt>
                <c:pt idx="2732">
                  <c:v>6.14198614257622E-6</c:v>
                </c:pt>
                <c:pt idx="2733">
                  <c:v>6.13785987900293E-6</c:v>
                </c:pt>
                <c:pt idx="2734">
                  <c:v>6.13373638750547E-6</c:v>
                </c:pt>
                <c:pt idx="2735">
                  <c:v>9.19442349933402E-6</c:v>
                </c:pt>
                <c:pt idx="2736">
                  <c:v>3.062748856645E-5</c:v>
                </c:pt>
                <c:pt idx="2737">
                  <c:v>1.53034563171319E-5</c:v>
                </c:pt>
                <c:pt idx="2738">
                  <c:v>9.17590515757045E-6</c:v>
                </c:pt>
                <c:pt idx="2739">
                  <c:v>3.05658022300928E-6</c:v>
                </c:pt>
                <c:pt idx="2740">
                  <c:v>3.05452677395648E-6</c:v>
                </c:pt>
                <c:pt idx="2741">
                  <c:v>1.83148482265993E-5</c:v>
                </c:pt>
                <c:pt idx="2742">
                  <c:v>1.22016960540822E-5</c:v>
                </c:pt>
                <c:pt idx="2743">
                  <c:v>2.74353723025758E-5</c:v>
                </c:pt>
                <c:pt idx="2744">
                  <c:v>2.13242873466346E-5</c:v>
                </c:pt>
                <c:pt idx="2745">
                  <c:v>1.5221401015775E-5</c:v>
                </c:pt>
                <c:pt idx="2746">
                  <c:v>9.12670505222793E-6</c:v>
                </c:pt>
                <c:pt idx="2747">
                  <c:v>2.43215296451593E-5</c:v>
                </c:pt>
                <c:pt idx="2748">
                  <c:v>1.21525950677548E-5</c:v>
                </c:pt>
                <c:pt idx="2749">
                  <c:v>1.51805385018509E-5</c:v>
                </c:pt>
                <c:pt idx="2750">
                  <c:v>1.82044080300907E-5</c:v>
                </c:pt>
                <c:pt idx="2751">
                  <c:v>1.21281187198018E-5</c:v>
                </c:pt>
                <c:pt idx="2752">
                  <c:v>1.21199708970466E-5</c:v>
                </c:pt>
                <c:pt idx="2753">
                  <c:v>1.81677428221513E-5</c:v>
                </c:pt>
                <c:pt idx="2754">
                  <c:v>3.02592291732046E-5</c:v>
                </c:pt>
                <c:pt idx="2755">
                  <c:v>1.209556025692E-5</c:v>
                </c:pt>
                <c:pt idx="2756">
                  <c:v>1.2087434307348E-5</c:v>
                </c:pt>
                <c:pt idx="2757">
                  <c:v>2.71784560879941E-5</c:v>
                </c:pt>
                <c:pt idx="2758">
                  <c:v>1.20711987818744E-5</c:v>
                </c:pt>
                <c:pt idx="2759">
                  <c:v>1.50788614983069E-5</c:v>
                </c:pt>
                <c:pt idx="2760">
                  <c:v>2.10962238611911E-5</c:v>
                </c:pt>
                <c:pt idx="2761">
                  <c:v>1.20468863728827E-5</c:v>
                </c:pt>
                <c:pt idx="2762">
                  <c:v>9.02909484227968E-6</c:v>
                </c:pt>
                <c:pt idx="2763">
                  <c:v>1.8046057965512E-5</c:v>
                </c:pt>
                <c:pt idx="2764">
                  <c:v>2.10395901294853E-5</c:v>
                </c:pt>
                <c:pt idx="2765">
                  <c:v>1.20145459817701E-5</c:v>
                </c:pt>
                <c:pt idx="2766">
                  <c:v>2.10113303025629E-5</c:v>
                </c:pt>
                <c:pt idx="2767">
                  <c:v>5.99920417899662E-6</c:v>
                </c:pt>
                <c:pt idx="2768">
                  <c:v>2.997586919072E-5</c:v>
                </c:pt>
                <c:pt idx="2769">
                  <c:v>1.19822924098457E-5</c:v>
                </c:pt>
                <c:pt idx="2770">
                  <c:v>2.09549244713138E-5</c:v>
                </c:pt>
                <c:pt idx="2771">
                  <c:v>1.1966198108224E-5</c:v>
                </c:pt>
                <c:pt idx="2772">
                  <c:v>8.96861929932015E-6</c:v>
                </c:pt>
                <c:pt idx="2773">
                  <c:v>8.96259406802872E-6</c:v>
                </c:pt>
                <c:pt idx="2774">
                  <c:v>1.19420971794196E-5</c:v>
                </c:pt>
                <c:pt idx="2775">
                  <c:v>2.08846300744644E-5</c:v>
                </c:pt>
                <c:pt idx="2776">
                  <c:v>1.7889085300458E-5</c:v>
                </c:pt>
                <c:pt idx="2777">
                  <c:v>2.97951119797618E-5</c:v>
                </c:pt>
                <c:pt idx="2778">
                  <c:v>1.48875476243197E-5</c:v>
                </c:pt>
                <c:pt idx="2779">
                  <c:v>8.92652758950207E-6</c:v>
                </c:pt>
                <c:pt idx="2780">
                  <c:v>1.18940408479284E-5</c:v>
                </c:pt>
                <c:pt idx="2781">
                  <c:v>5.94302514081414E-6</c:v>
                </c:pt>
                <c:pt idx="2782">
                  <c:v>8.90854881261487E-6</c:v>
                </c:pt>
                <c:pt idx="2783">
                  <c:v>2.07726491873397E-5</c:v>
                </c:pt>
                <c:pt idx="2784">
                  <c:v>1.48276384716028E-5</c:v>
                </c:pt>
                <c:pt idx="2785">
                  <c:v>1.77812124930096E-5</c:v>
                </c:pt>
                <c:pt idx="2786">
                  <c:v>2.07308113258381E-5</c:v>
                </c:pt>
                <c:pt idx="2787">
                  <c:v>2.36764389782215E-5</c:v>
                </c:pt>
                <c:pt idx="2788">
                  <c:v>2.36605328486022E-5</c:v>
                </c:pt>
                <c:pt idx="2789">
                  <c:v>1.77334780536896E-5</c:v>
                </c:pt>
                <c:pt idx="2790">
                  <c:v>1.77215644800057E-5</c:v>
                </c:pt>
                <c:pt idx="2791">
                  <c:v>1.18064392733335E-5</c:v>
                </c:pt>
                <c:pt idx="2792">
                  <c:v>1.47481344485843E-5</c:v>
                </c:pt>
                <c:pt idx="2793">
                  <c:v>8.84293587977997E-6</c:v>
                </c:pt>
                <c:pt idx="2794">
                  <c:v>5.89133005612471E-6</c:v>
                </c:pt>
                <c:pt idx="2795">
                  <c:v>8.83105827969871E-6</c:v>
                </c:pt>
                <c:pt idx="2796">
                  <c:v>5.88341697574998E-6</c:v>
                </c:pt>
                <c:pt idx="2797">
                  <c:v>5.87946442219855E-6</c:v>
                </c:pt>
                <c:pt idx="2798">
                  <c:v>2.05643008340664E-5</c:v>
                </c:pt>
                <c:pt idx="2799">
                  <c:v>1.76147018383E-5</c:v>
                </c:pt>
                <c:pt idx="2800">
                  <c:v>2.05366794032933E-5</c:v>
                </c:pt>
                <c:pt idx="2801">
                  <c:v>1.46592018597586E-5</c:v>
                </c:pt>
                <c:pt idx="2802">
                  <c:v>1.46493536235009E-5</c:v>
                </c:pt>
                <c:pt idx="2803">
                  <c:v>1.46395120034005E-5</c:v>
                </c:pt>
                <c:pt idx="2804">
                  <c:v>1.75556123940465E-5</c:v>
                </c:pt>
                <c:pt idx="2805">
                  <c:v>1.46198485939529E-5</c:v>
                </c:pt>
                <c:pt idx="2806">
                  <c:v>1.46100267957096E-5</c:v>
                </c:pt>
                <c:pt idx="2807">
                  <c:v>2.92004231917562E-6</c:v>
                </c:pt>
                <c:pt idx="2808">
                  <c:v>1.75084835880204E-5</c:v>
                </c:pt>
                <c:pt idx="2809">
                  <c:v>5.83224038948291E-6</c:v>
                </c:pt>
                <c:pt idx="2810">
                  <c:v>3.20557721935063E-5</c:v>
                </c:pt>
                <c:pt idx="2811">
                  <c:v>1.16488133536027E-5</c:v>
                </c:pt>
                <c:pt idx="2812">
                  <c:v>2.91024688355559E-6</c:v>
                </c:pt>
                <c:pt idx="2813">
                  <c:v>8.72487522923693E-6</c:v>
                </c:pt>
                <c:pt idx="2814">
                  <c:v>1.45316895804617E-5</c:v>
                </c:pt>
                <c:pt idx="2815">
                  <c:v>8.71315620513318E-6</c:v>
                </c:pt>
                <c:pt idx="2816">
                  <c:v>8.70730259716113E-6</c:v>
                </c:pt>
                <c:pt idx="2817">
                  <c:v>5.80096861447745E-6</c:v>
                </c:pt>
                <c:pt idx="2818">
                  <c:v>2.31882858030858E-5</c:v>
                </c:pt>
                <c:pt idx="2819">
                  <c:v>8.68976535783861E-6</c:v>
                </c:pt>
                <c:pt idx="2820">
                  <c:v>3.18410673684853E-5</c:v>
                </c:pt>
                <c:pt idx="2821">
                  <c:v>8.67809349239804E-6</c:v>
                </c:pt>
                <c:pt idx="2822">
                  <c:v>2.89075447999701E-6</c:v>
                </c:pt>
                <c:pt idx="2823">
                  <c:v>2.59993119128811E-5</c:v>
                </c:pt>
                <c:pt idx="2824">
                  <c:v>1.4434358471111E-5</c:v>
                </c:pt>
                <c:pt idx="2825">
                  <c:v>1.1539729029978E-5</c:v>
                </c:pt>
                <c:pt idx="2826">
                  <c:v>1.44149706185101E-5</c:v>
                </c:pt>
                <c:pt idx="2827">
                  <c:v>1.15242291679025E-5</c:v>
                </c:pt>
                <c:pt idx="2828">
                  <c:v>1.43956088071751E-5</c:v>
                </c:pt>
                <c:pt idx="2829">
                  <c:v>1.72631251872529E-5</c:v>
                </c:pt>
                <c:pt idx="2830">
                  <c:v>1.43762730021149E-5</c:v>
                </c:pt>
                <c:pt idx="2831">
                  <c:v>1.43666148410133E-5</c:v>
                </c:pt>
                <c:pt idx="2832">
                  <c:v>1.148557053472E-5</c:v>
                </c:pt>
                <c:pt idx="2833">
                  <c:v>8.60839078793408E-6</c:v>
                </c:pt>
                <c:pt idx="2834">
                  <c:v>2.29402868338342E-5</c:v>
                </c:pt>
                <c:pt idx="2835">
                  <c:v>1.43280470378052E-5</c:v>
                </c:pt>
                <c:pt idx="2836">
                  <c:v>1.43184212755249E-5</c:v>
                </c:pt>
                <c:pt idx="2837">
                  <c:v>1.4308801979944E-5</c:v>
                </c:pt>
                <c:pt idx="2838">
                  <c:v>1.1439351317386E-5</c:v>
                </c:pt>
                <c:pt idx="2839">
                  <c:v>1.42895827715439E-5</c:v>
                </c:pt>
                <c:pt idx="2840">
                  <c:v>1.99919759900478E-5</c:v>
                </c:pt>
                <c:pt idx="2841">
                  <c:v>1.71244672534536E-5</c:v>
                </c:pt>
                <c:pt idx="2842">
                  <c:v>1.42608023507336E-5</c:v>
                </c:pt>
                <c:pt idx="2843">
                  <c:v>1.42512217642745E-5</c:v>
                </c:pt>
                <c:pt idx="2844">
                  <c:v>1.70899771370085E-5</c:v>
                </c:pt>
                <c:pt idx="2845">
                  <c:v>8.53924793766797E-6</c:v>
                </c:pt>
                <c:pt idx="2846">
                  <c:v>8.53351116345334E-6</c:v>
                </c:pt>
                <c:pt idx="2847">
                  <c:v>1.42129637388068E-5</c:v>
                </c:pt>
                <c:pt idx="2848">
                  <c:v>8.52204917455524E-6</c:v>
                </c:pt>
                <c:pt idx="2849">
                  <c:v>1.13550986062556E-5</c:v>
                </c:pt>
                <c:pt idx="2850">
                  <c:v>8.5106025810993E-6</c:v>
                </c:pt>
                <c:pt idx="2851">
                  <c:v>5.66992336746696E-6</c:v>
                </c:pt>
                <c:pt idx="2852">
                  <c:v>8.49917136240972E-6</c:v>
                </c:pt>
                <c:pt idx="2853">
                  <c:v>1.41557691869118E-5</c:v>
                </c:pt>
                <c:pt idx="2854">
                  <c:v>2.2634014660876E-5</c:v>
                </c:pt>
                <c:pt idx="2855">
                  <c:v>1.13094044225202E-5</c:v>
                </c:pt>
                <c:pt idx="2856">
                  <c:v>2.82545165558124E-6</c:v>
                </c:pt>
                <c:pt idx="2857">
                  <c:v>1.69413208896458E-5</c:v>
                </c:pt>
                <c:pt idx="2858">
                  <c:v>2.82165658285124E-6</c:v>
                </c:pt>
                <c:pt idx="2859">
                  <c:v>5.63952191691045E-6</c:v>
                </c:pt>
                <c:pt idx="2860">
                  <c:v>2.25429328604963E-5</c:v>
                </c:pt>
                <c:pt idx="2861">
                  <c:v>0.0</c:v>
                </c:pt>
                <c:pt idx="2862">
                  <c:v>1.12563268914807E-5</c:v>
                </c:pt>
                <c:pt idx="2863">
                  <c:v>1.68731471241655E-5</c:v>
                </c:pt>
                <c:pt idx="2864">
                  <c:v>1.96721134535417E-5</c:v>
                </c:pt>
                <c:pt idx="2865">
                  <c:v>5.61682785148701E-6</c:v>
                </c:pt>
                <c:pt idx="2866">
                  <c:v>1.96456903855128E-5</c:v>
                </c:pt>
                <c:pt idx="2867">
                  <c:v>1.40232086882315E-5</c:v>
                </c:pt>
                <c:pt idx="2868">
                  <c:v>1.681654526422E-5</c:v>
                </c:pt>
                <c:pt idx="2869">
                  <c:v>1.40043730812621E-5</c:v>
                </c:pt>
                <c:pt idx="2870">
                  <c:v>8.39697886032937E-6</c:v>
                </c:pt>
                <c:pt idx="2871">
                  <c:v>1.11884502190309E-5</c:v>
                </c:pt>
                <c:pt idx="2872">
                  <c:v>1.95666339354406E-5</c:v>
                </c:pt>
                <c:pt idx="2873">
                  <c:v>1.95534888245616E-5</c:v>
                </c:pt>
                <c:pt idx="2874">
                  <c:v>1.39573946748094E-5</c:v>
                </c:pt>
                <c:pt idx="2875">
                  <c:v>5.57920716857739E-6</c:v>
                </c:pt>
                <c:pt idx="2876">
                  <c:v>2.50895654415092E-5</c:v>
                </c:pt>
                <c:pt idx="2877">
                  <c:v>8.35756998525094E-6</c:v>
                </c:pt>
                <c:pt idx="2878">
                  <c:v>2.78398508819163E-6</c:v>
                </c:pt>
                <c:pt idx="2879">
                  <c:v>1.94748034038512E-5</c:v>
                </c:pt>
                <c:pt idx="2880">
                  <c:v>1.94617199858869E-5</c:v>
                </c:pt>
                <c:pt idx="2881">
                  <c:v>1.38918895410824E-5</c:v>
                </c:pt>
                <c:pt idx="2882">
                  <c:v>1.38825567948925E-5</c:v>
                </c:pt>
                <c:pt idx="2883">
                  <c:v>1.38732303185574E-5</c:v>
                </c:pt>
                <c:pt idx="2884">
                  <c:v>1.66366921294456E-5</c:v>
                </c:pt>
                <c:pt idx="2885">
                  <c:v>1.1083676926888E-5</c:v>
                </c:pt>
                <c:pt idx="2886">
                  <c:v>1.38452884665848E-5</c:v>
                </c:pt>
                <c:pt idx="2887">
                  <c:v>2.21375792441371E-5</c:v>
                </c:pt>
                <c:pt idx="2888">
                  <c:v>1.93573685723678E-5</c:v>
                </c:pt>
                <c:pt idx="2889">
                  <c:v>8.2904417351128E-6</c:v>
                </c:pt>
                <c:pt idx="2890">
                  <c:v>2.20929922987697E-5</c:v>
                </c:pt>
                <c:pt idx="2891">
                  <c:v>1.37988437178473E-5</c:v>
                </c:pt>
                <c:pt idx="2892">
                  <c:v>1.65474881772155E-5</c:v>
                </c:pt>
                <c:pt idx="2893">
                  <c:v>8.268185683222E-6</c:v>
                </c:pt>
                <c:pt idx="2894">
                  <c:v>1.10168413493938E-5</c:v>
                </c:pt>
                <c:pt idx="2895">
                  <c:v>8.25708007256103E-6</c:v>
                </c:pt>
                <c:pt idx="2896">
                  <c:v>8.251532862277E-6</c:v>
                </c:pt>
                <c:pt idx="2897">
                  <c:v>1.09946525048992E-5</c:v>
                </c:pt>
                <c:pt idx="2898">
                  <c:v>5.49363307950124E-6</c:v>
                </c:pt>
                <c:pt idx="2899">
                  <c:v>1.64698271630231E-5</c:v>
                </c:pt>
                <c:pt idx="2900">
                  <c:v>1.92018896135499E-5</c:v>
                </c:pt>
                <c:pt idx="2901">
                  <c:v>5.48256844071492E-6</c:v>
                </c:pt>
                <c:pt idx="2902">
                  <c:v>1.09577703645E-5</c:v>
                </c:pt>
                <c:pt idx="2903">
                  <c:v>1.64256131947396E-5</c:v>
                </c:pt>
                <c:pt idx="2904">
                  <c:v>1.09430521740749E-5</c:v>
                </c:pt>
                <c:pt idx="2905">
                  <c:v>1.36696256174155E-5</c:v>
                </c:pt>
                <c:pt idx="2906">
                  <c:v>2.18567075054807E-5</c:v>
                </c:pt>
                <c:pt idx="2907">
                  <c:v>1.09210119471828E-5</c:v>
                </c:pt>
                <c:pt idx="2908">
                  <c:v>1.09136750739411E-5</c:v>
                </c:pt>
                <c:pt idx="2909">
                  <c:v>1.90861004769856E-5</c:v>
                </c:pt>
                <c:pt idx="2910">
                  <c:v>8.17426208336897E-6</c:v>
                </c:pt>
                <c:pt idx="2911">
                  <c:v>8.16877051124872E-6</c:v>
                </c:pt>
                <c:pt idx="2912">
                  <c:v>2.17687536758254E-5</c:v>
                </c:pt>
                <c:pt idx="2913">
                  <c:v>1.08770645765964E-5</c:v>
                </c:pt>
                <c:pt idx="2914">
                  <c:v>5.43487861387635E-6</c:v>
                </c:pt>
                <c:pt idx="2915">
                  <c:v>2.17249095761562E-5</c:v>
                </c:pt>
                <c:pt idx="2916">
                  <c:v>2.71378931356663E-6</c:v>
                </c:pt>
                <c:pt idx="2917">
                  <c:v>8.13589846728117E-6</c:v>
                </c:pt>
                <c:pt idx="2918">
                  <c:v>2.71014422277363E-6</c:v>
                </c:pt>
                <c:pt idx="2919">
                  <c:v>1.08332940551326E-5</c:v>
                </c:pt>
                <c:pt idx="2920">
                  <c:v>2.70650402796971E-6</c:v>
                </c:pt>
                <c:pt idx="2921">
                  <c:v>1.0818743058031E-5</c:v>
                </c:pt>
                <c:pt idx="2922">
                  <c:v>2.70286872257968E-6</c:v>
                </c:pt>
                <c:pt idx="2923">
                  <c:v>1.89073703095389E-5</c:v>
                </c:pt>
                <c:pt idx="2924">
                  <c:v>1.07969532001473E-5</c:v>
                </c:pt>
                <c:pt idx="2925">
                  <c:v>8.09227475335137E-6</c:v>
                </c:pt>
                <c:pt idx="2926">
                  <c:v>1.0782451015125E-5</c:v>
                </c:pt>
                <c:pt idx="2927">
                  <c:v>0.0</c:v>
                </c:pt>
                <c:pt idx="2928">
                  <c:v>8.0759762318051E-6</c:v>
                </c:pt>
                <c:pt idx="2929">
                  <c:v>1.88312849418203E-5</c:v>
                </c:pt>
                <c:pt idx="2930">
                  <c:v>8.0651287918522E-6</c:v>
                </c:pt>
                <c:pt idx="2931">
                  <c:v>8.05971053684813E-6</c:v>
                </c:pt>
                <c:pt idx="2932">
                  <c:v>2.68476530729909E-5</c:v>
                </c:pt>
                <c:pt idx="2933">
                  <c:v>1.60977698891048E-5</c:v>
                </c:pt>
                <c:pt idx="2934">
                  <c:v>1.3405796003952E-5</c:v>
                </c:pt>
                <c:pt idx="2935">
                  <c:v>5.35871592860643E-6</c:v>
                </c:pt>
                <c:pt idx="2936">
                  <c:v>8.03267381372364E-6</c:v>
                </c:pt>
                <c:pt idx="2937">
                  <c:v>1.07030364831832E-5</c:v>
                </c:pt>
                <c:pt idx="2938">
                  <c:v>1.336980756075E-5</c:v>
                </c:pt>
                <c:pt idx="2939">
                  <c:v>1.8705155778125E-5</c:v>
                </c:pt>
                <c:pt idx="2940">
                  <c:v>1.60222195020988E-5</c:v>
                </c:pt>
                <c:pt idx="2941">
                  <c:v>1.86800315023406E-5</c:v>
                </c:pt>
                <c:pt idx="2942">
                  <c:v>1.33339157300942E-5</c:v>
                </c:pt>
                <c:pt idx="2943">
                  <c:v>1.06599662701853E-5</c:v>
                </c:pt>
                <c:pt idx="2944">
                  <c:v>2.39688107341049E-5</c:v>
                </c:pt>
                <c:pt idx="2945">
                  <c:v>7.98423606182154E-6</c:v>
                </c:pt>
                <c:pt idx="2946">
                  <c:v>1.06384962020962E-5</c:v>
                </c:pt>
                <c:pt idx="2947">
                  <c:v>5.31567456324136E-6</c:v>
                </c:pt>
                <c:pt idx="2948">
                  <c:v>5.31210342618742E-6</c:v>
                </c:pt>
                <c:pt idx="2949">
                  <c:v>1.06170693765304E-5</c:v>
                </c:pt>
                <c:pt idx="2950">
                  <c:v>1.06099366957294E-5</c:v>
                </c:pt>
                <c:pt idx="2951">
                  <c:v>1.06028088067603E-5</c:v>
                </c:pt>
                <c:pt idx="2952">
                  <c:v>7.94676427979228E-6</c:v>
                </c:pt>
                <c:pt idx="2953">
                  <c:v>7.9414255435578E-6</c:v>
                </c:pt>
                <c:pt idx="2954">
                  <c:v>1.32268173232552E-5</c:v>
                </c:pt>
                <c:pt idx="2955">
                  <c:v>1.85051039333365E-5</c:v>
                </c:pt>
                <c:pt idx="2956">
                  <c:v>1.32090514083302E-5</c:v>
                </c:pt>
                <c:pt idx="2957">
                  <c:v>1.58402128816634E-5</c:v>
                </c:pt>
                <c:pt idx="2958">
                  <c:v>1.84678330985699E-5</c:v>
                </c:pt>
                <c:pt idx="2959">
                  <c:v>1.05459578148102E-5</c:v>
                </c:pt>
                <c:pt idx="2960">
                  <c:v>1.31735911345671E-5</c:v>
                </c:pt>
                <c:pt idx="2961">
                  <c:v>1.84306373304002E-5</c:v>
                </c:pt>
                <c:pt idx="2962">
                  <c:v>1.5787076054001E-5</c:v>
                </c:pt>
                <c:pt idx="2963">
                  <c:v>5.25882336588746E-6</c:v>
                </c:pt>
                <c:pt idx="2964">
                  <c:v>1.05105808443633E-5</c:v>
                </c:pt>
                <c:pt idx="2965">
                  <c:v>5.25175985194997E-6</c:v>
                </c:pt>
                <c:pt idx="2966">
                  <c:v>1.31205791340013E-5</c:v>
                </c:pt>
                <c:pt idx="2967">
                  <c:v>1.57341174766107E-5</c:v>
                </c:pt>
                <c:pt idx="2968">
                  <c:v>2.62059118308626E-5</c:v>
                </c:pt>
                <c:pt idx="2969">
                  <c:v>1.57129838217331E-5</c:v>
                </c:pt>
                <c:pt idx="2970">
                  <c:v>2.09365701886544E-5</c:v>
                </c:pt>
                <c:pt idx="2971">
                  <c:v>2.61531309217125E-5</c:v>
                </c:pt>
                <c:pt idx="2972">
                  <c:v>7.84066827578189E-6</c:v>
                </c:pt>
                <c:pt idx="2973">
                  <c:v>1.56708016323588E-5</c:v>
                </c:pt>
                <c:pt idx="2974">
                  <c:v>2.61004563177382E-6</c:v>
                </c:pt>
                <c:pt idx="2975">
                  <c:v>3.12995060433246E-5</c:v>
                </c:pt>
                <c:pt idx="2976">
                  <c:v>1.56392393206665E-5</c:v>
                </c:pt>
                <c:pt idx="2977">
                  <c:v>0.0</c:v>
                </c:pt>
                <c:pt idx="2978">
                  <c:v>1.82212719542539E-5</c:v>
                </c:pt>
                <c:pt idx="2979">
                  <c:v>1.30064504817647E-5</c:v>
                </c:pt>
                <c:pt idx="2980">
                  <c:v>7.79862755080979E-6</c:v>
                </c:pt>
                <c:pt idx="2981">
                  <c:v>2.07823688925058E-5</c:v>
                </c:pt>
                <c:pt idx="2982">
                  <c:v>5.19210175890017E-6</c:v>
                </c:pt>
                <c:pt idx="2983">
                  <c:v>1.29715340990114E-5</c:v>
                </c:pt>
                <c:pt idx="2984">
                  <c:v>1.03702557273482E-5</c:v>
                </c:pt>
                <c:pt idx="2985">
                  <c:v>5.181644429537E-6</c:v>
                </c:pt>
                <c:pt idx="2986">
                  <c:v>5.17816333560671E-6</c:v>
                </c:pt>
                <c:pt idx="2987">
                  <c:v>1.03493691606522E-5</c:v>
                </c:pt>
                <c:pt idx="2988">
                  <c:v>1.03424163242217E-5</c:v>
                </c:pt>
                <c:pt idx="2989">
                  <c:v>1.03354681588076E-5</c:v>
                </c:pt>
                <c:pt idx="2990">
                  <c:v>1.03285246612415E-5</c:v>
                </c:pt>
                <c:pt idx="2991">
                  <c:v>7.7411893713161E-6</c:v>
                </c:pt>
                <c:pt idx="2992">
                  <c:v>7.73598874288757E-6</c:v>
                </c:pt>
                <c:pt idx="2993">
                  <c:v>2.06154442888305E-5</c:v>
                </c:pt>
                <c:pt idx="2994">
                  <c:v>2.57519932174601E-5</c:v>
                </c:pt>
                <c:pt idx="2995">
                  <c:v>1.54408156226293E-5</c:v>
                </c:pt>
                <c:pt idx="2996">
                  <c:v>5.14348076280483E-6</c:v>
                </c:pt>
                <c:pt idx="2997">
                  <c:v>1.02800506154115E-5</c:v>
                </c:pt>
                <c:pt idx="2998">
                  <c:v>0.0</c:v>
                </c:pt>
                <c:pt idx="2999">
                  <c:v>1.53993640806316E-5</c:v>
                </c:pt>
                <c:pt idx="3000">
                  <c:v>2.05186914587854E-5</c:v>
                </c:pt>
                <c:pt idx="3001">
                  <c:v>7.68934002887638E-6</c:v>
                </c:pt>
                <c:pt idx="3002">
                  <c:v>1.53683484669953E-5</c:v>
                </c:pt>
                <c:pt idx="3003">
                  <c:v>1.02386825447415E-5</c:v>
                </c:pt>
                <c:pt idx="3004">
                  <c:v>1.79056571207117E-5</c:v>
                </c:pt>
                <c:pt idx="3005">
                  <c:v>1.5337395321402E-5</c:v>
                </c:pt>
                <c:pt idx="3006">
                  <c:v>7.66354573311567E-6</c:v>
                </c:pt>
                <c:pt idx="3007">
                  <c:v>1.02111963555561E-5</c:v>
                </c:pt>
                <c:pt idx="3008">
                  <c:v>1.53065045180347E-5</c:v>
                </c:pt>
                <c:pt idx="3009">
                  <c:v>2.0394961887616E-5</c:v>
                </c:pt>
                <c:pt idx="3010">
                  <c:v>1.52859452216875E-5</c:v>
                </c:pt>
                <c:pt idx="3011">
                  <c:v>3.30972978512845E-5</c:v>
                </c:pt>
                <c:pt idx="3012">
                  <c:v>2.2898120310077E-5</c:v>
                </c:pt>
                <c:pt idx="3013">
                  <c:v>2.54252634052604E-5</c:v>
                </c:pt>
                <c:pt idx="3014">
                  <c:v>1.52449094360415E-5</c:v>
                </c:pt>
                <c:pt idx="3015">
                  <c:v>1.26955564283781E-5</c:v>
                </c:pt>
                <c:pt idx="3016">
                  <c:v>1.01496219150649E-5</c:v>
                </c:pt>
                <c:pt idx="3017">
                  <c:v>2.02856065426966E-5</c:v>
                </c:pt>
                <c:pt idx="3018">
                  <c:v>1.52039838127396E-5</c:v>
                </c:pt>
                <c:pt idx="3019">
                  <c:v>2.2790654377649E-5</c:v>
                </c:pt>
                <c:pt idx="3020">
                  <c:v>2.02447496260329E-5</c:v>
                </c:pt>
                <c:pt idx="3021">
                  <c:v>5.0577872371202E-6</c:v>
                </c:pt>
                <c:pt idx="3022">
                  <c:v>7.58158402803017E-6</c:v>
                </c:pt>
                <c:pt idx="3023">
                  <c:v>1.76784781237766E-5</c:v>
                </c:pt>
                <c:pt idx="3024">
                  <c:v>1.26190010712369E-5</c:v>
                </c:pt>
                <c:pt idx="3025">
                  <c:v>2.5221046935093E-5</c:v>
                </c:pt>
                <c:pt idx="3026">
                  <c:v>1.26020515591993E-5</c:v>
                </c:pt>
                <c:pt idx="3027">
                  <c:v>1.00748682739215E-5</c:v>
                </c:pt>
                <c:pt idx="3028">
                  <c:v>7.55107488798089E-6</c:v>
                </c:pt>
                <c:pt idx="3029">
                  <c:v>7.54600198086152E-6</c:v>
                </c:pt>
                <c:pt idx="3030">
                  <c:v>1.2568220802965E-5</c:v>
                </c:pt>
                <c:pt idx="3031">
                  <c:v>1.75836882397347E-5</c:v>
                </c:pt>
                <c:pt idx="3032">
                  <c:v>2.51026789953032E-5</c:v>
                </c:pt>
                <c:pt idx="3033">
                  <c:v>1.00343258798867E-5</c:v>
                </c:pt>
                <c:pt idx="3034">
                  <c:v>1.00275846934941E-5</c:v>
                </c:pt>
                <c:pt idx="3035">
                  <c:v>5.01042401796182E-6</c:v>
                </c:pt>
                <c:pt idx="3036">
                  <c:v>1.00141159041318E-5</c:v>
                </c:pt>
                <c:pt idx="3037">
                  <c:v>2.75203178114038E-5</c:v>
                </c:pt>
                <c:pt idx="3038">
                  <c:v>2.25014967127938E-5</c:v>
                </c:pt>
                <c:pt idx="3039">
                  <c:v>9.99394663296005E-6</c:v>
                </c:pt>
                <c:pt idx="3040">
                  <c:v>1.24840407173352E-5</c:v>
                </c:pt>
                <c:pt idx="3041">
                  <c:v>1.74659152943668E-5</c:v>
                </c:pt>
                <c:pt idx="3042">
                  <c:v>9.97381798440955E-6</c:v>
                </c:pt>
                <c:pt idx="3043">
                  <c:v>9.96711744798368E-6</c:v>
                </c:pt>
                <c:pt idx="3044">
                  <c:v>4.98021070653495E-6</c:v>
                </c:pt>
                <c:pt idx="3045">
                  <c:v>7.46529740748294E-6</c:v>
                </c:pt>
                <c:pt idx="3046">
                  <c:v>2.48676070891462E-6</c:v>
                </c:pt>
                <c:pt idx="3047">
                  <c:v>7.45527021534775E-6</c:v>
                </c:pt>
                <c:pt idx="3048">
                  <c:v>1.49005233420074E-5</c:v>
                </c:pt>
                <c:pt idx="3049">
                  <c:v>1.24087608191265E-5</c:v>
                </c:pt>
                <c:pt idx="3050">
                  <c:v>1.7360594240449E-5</c:v>
                </c:pt>
                <c:pt idx="3051">
                  <c:v>1.23920936962915E-5</c:v>
                </c:pt>
                <c:pt idx="3052">
                  <c:v>1.23837685318126E-5</c:v>
                </c:pt>
                <c:pt idx="3053">
                  <c:v>4.95017958412055E-6</c:v>
                </c:pt>
                <c:pt idx="3054">
                  <c:v>9.89370798237042E-6</c:v>
                </c:pt>
                <c:pt idx="3055">
                  <c:v>1.48305918972928E-5</c:v>
                </c:pt>
                <c:pt idx="3056">
                  <c:v>1.97608380254024E-5</c:v>
                </c:pt>
                <c:pt idx="3057">
                  <c:v>1.23422265286048E-5</c:v>
                </c:pt>
                <c:pt idx="3058">
                  <c:v>1.97342957848494E-5</c:v>
                </c:pt>
                <c:pt idx="3059">
                  <c:v>1.47907785274652E-5</c:v>
                </c:pt>
                <c:pt idx="3060">
                  <c:v>7.39042094817655E-6</c:v>
                </c:pt>
                <c:pt idx="3061">
                  <c:v>1.23090932839795E-5</c:v>
                </c:pt>
                <c:pt idx="3062">
                  <c:v>1.96813182083787E-5</c:v>
                </c:pt>
                <c:pt idx="3063">
                  <c:v>9.83404802557533E-6</c:v>
                </c:pt>
                <c:pt idx="3064">
                  <c:v>2.70254638180459E-5</c:v>
                </c:pt>
                <c:pt idx="3065">
                  <c:v>9.82083918959417E-6</c:v>
                </c:pt>
                <c:pt idx="3066">
                  <c:v>9.8142414262561E-6</c:v>
                </c:pt>
                <c:pt idx="3067">
                  <c:v>4.9038240476905E-6</c:v>
                </c:pt>
                <c:pt idx="3068">
                  <c:v>9.80105919397839E-6</c:v>
                </c:pt>
                <c:pt idx="3069">
                  <c:v>1.22430933988695E-5</c:v>
                </c:pt>
                <c:pt idx="3070">
                  <c:v>1.46818420015972E-5</c:v>
                </c:pt>
                <c:pt idx="3071">
                  <c:v>1.9562638073886E-5</c:v>
                </c:pt>
                <c:pt idx="3072">
                  <c:v>1.71058086915303E-5</c:v>
                </c:pt>
                <c:pt idx="3073">
                  <c:v>1.22102262814504E-5</c:v>
                </c:pt>
                <c:pt idx="3074">
                  <c:v>7.32121397867328E-6</c:v>
                </c:pt>
                <c:pt idx="3075">
                  <c:v>1.95101213200035E-5</c:v>
                </c:pt>
                <c:pt idx="3076">
                  <c:v>1.21856338593901E-5</c:v>
                </c:pt>
                <c:pt idx="3077">
                  <c:v>1.4612936876675E-5</c:v>
                </c:pt>
                <c:pt idx="3078">
                  <c:v>1.46031197218198E-5</c:v>
                </c:pt>
                <c:pt idx="3079">
                  <c:v>1.21610909685293E-5</c:v>
                </c:pt>
                <c:pt idx="3080">
                  <c:v>2.18752577902944E-5</c:v>
                </c:pt>
                <c:pt idx="3081">
                  <c:v>9.71580520748742E-6</c:v>
                </c:pt>
                <c:pt idx="3082">
                  <c:v>1.45639170109543E-5</c:v>
                </c:pt>
                <c:pt idx="3083">
                  <c:v>1.45541327882449E-5</c:v>
                </c:pt>
                <c:pt idx="3084">
                  <c:v>9.69623675914726E-6</c:v>
                </c:pt>
                <c:pt idx="3085">
                  <c:v>4.84486135264021E-6</c:v>
                </c:pt>
                <c:pt idx="3086">
                  <c:v>7.26240977073285E-6</c:v>
                </c:pt>
                <c:pt idx="3087">
                  <c:v>1.45150615849476E-5</c:v>
                </c:pt>
                <c:pt idx="3088">
                  <c:v>1.69228618812529E-5</c:v>
                </c:pt>
                <c:pt idx="3089">
                  <c:v>2.1743348001058E-5</c:v>
                </c:pt>
                <c:pt idx="3090">
                  <c:v>7.24291351542346E-6</c:v>
                </c:pt>
                <c:pt idx="3091">
                  <c:v>9.65073017999165E-6</c:v>
                </c:pt>
                <c:pt idx="3092">
                  <c:v>4.82212334900896E-6</c:v>
                </c:pt>
                <c:pt idx="3093">
                  <c:v>1.20472094646783E-5</c:v>
                </c:pt>
                <c:pt idx="3094">
                  <c:v>2.64860551950899E-5</c:v>
                </c:pt>
                <c:pt idx="3095">
                  <c:v>9.62482237452962E-6</c:v>
                </c:pt>
                <c:pt idx="3096">
                  <c:v>9.61835629774818E-6</c:v>
                </c:pt>
                <c:pt idx="3097">
                  <c:v>1.20148682062041E-5</c:v>
                </c:pt>
                <c:pt idx="3098">
                  <c:v>1.68095150531974E-5</c:v>
                </c:pt>
                <c:pt idx="3099">
                  <c:v>4.79949205984775E-6</c:v>
                </c:pt>
                <c:pt idx="3100">
                  <c:v>7.19440155104342E-6</c:v>
                </c:pt>
                <c:pt idx="3101">
                  <c:v>1.19826137692514E-5</c:v>
                </c:pt>
                <c:pt idx="3102">
                  <c:v>2.39491273971122E-6</c:v>
                </c:pt>
                <c:pt idx="3103">
                  <c:v>1.67531266503773E-5</c:v>
                </c:pt>
                <c:pt idx="3104">
                  <c:v>4.78339191117207E-6</c:v>
                </c:pt>
                <c:pt idx="3105">
                  <c:v>1.19504459207402E-5</c:v>
                </c:pt>
                <c:pt idx="3106">
                  <c:v>1.67193844451253E-5</c:v>
                </c:pt>
                <c:pt idx="3107">
                  <c:v>1.67081521522938E-5</c:v>
                </c:pt>
                <c:pt idx="3108">
                  <c:v>1.43116520617995E-5</c:v>
                </c:pt>
                <c:pt idx="3109">
                  <c:v>9.53469154257978E-6</c:v>
                </c:pt>
                <c:pt idx="3110">
                  <c:v>4.76414300841345E-6</c:v>
                </c:pt>
                <c:pt idx="3111">
                  <c:v>1.19023559929938E-5</c:v>
                </c:pt>
                <c:pt idx="3112">
                  <c:v>1.18943598404709E-5</c:v>
                </c:pt>
                <c:pt idx="3113">
                  <c:v>9.50909524789506E-6</c:v>
                </c:pt>
                <c:pt idx="3114">
                  <c:v>1.18783836475697E-5</c:v>
                </c:pt>
                <c:pt idx="3115">
                  <c:v>1.66185650399664E-5</c:v>
                </c:pt>
                <c:pt idx="3116">
                  <c:v>1.42349146961702E-5</c:v>
                </c:pt>
                <c:pt idx="3117">
                  <c:v>4.7417838337873E-6</c:v>
                </c:pt>
                <c:pt idx="3118">
                  <c:v>1.42157947312361E-5</c:v>
                </c:pt>
                <c:pt idx="3119">
                  <c:v>9.47082958763783E-6</c:v>
                </c:pt>
                <c:pt idx="3120">
                  <c:v>1.18305837064486E-5</c:v>
                </c:pt>
                <c:pt idx="3121">
                  <c:v>9.45810861715863E-6</c:v>
                </c:pt>
                <c:pt idx="3122">
                  <c:v>1.89035090815686E-5</c:v>
                </c:pt>
                <c:pt idx="3123">
                  <c:v>1.41681070997279E-5</c:v>
                </c:pt>
                <c:pt idx="3124">
                  <c:v>2.35976479785277E-6</c:v>
                </c:pt>
                <c:pt idx="3125">
                  <c:v>1.41490768690074E-5</c:v>
                </c:pt>
                <c:pt idx="3126">
                  <c:v>1.41395713411414E-5</c:v>
                </c:pt>
                <c:pt idx="3127">
                  <c:v>1.41300721991898E-5</c:v>
                </c:pt>
                <c:pt idx="3128">
                  <c:v>1.17671495324145E-5</c:v>
                </c:pt>
                <c:pt idx="3129">
                  <c:v>2.11666395839475E-5</c:v>
                </c:pt>
                <c:pt idx="3130">
                  <c:v>2.350268841014E-5</c:v>
                </c:pt>
                <c:pt idx="3131">
                  <c:v>1.64408293058492E-5</c:v>
                </c:pt>
                <c:pt idx="3132">
                  <c:v>1.87768961712478E-5</c:v>
                </c:pt>
                <c:pt idx="3133">
                  <c:v>1.64187464141296E-5</c:v>
                </c:pt>
                <c:pt idx="3134">
                  <c:v>1.40637566517304E-5</c:v>
                </c:pt>
                <c:pt idx="3135">
                  <c:v>1.40543084430655E-5</c:v>
                </c:pt>
                <c:pt idx="3136">
                  <c:v>1.17040554848341E-5</c:v>
                </c:pt>
                <c:pt idx="3137">
                  <c:v>1.63746695743276E-5</c:v>
                </c:pt>
                <c:pt idx="3138">
                  <c:v>1.87013358460412E-5</c:v>
                </c:pt>
                <c:pt idx="3139">
                  <c:v>2.56970615732688E-5</c:v>
                </c:pt>
                <c:pt idx="3140">
                  <c:v>1.1672635438176E-5</c:v>
                </c:pt>
                <c:pt idx="3141">
                  <c:v>1.86636697836976E-5</c:v>
                </c:pt>
                <c:pt idx="3142">
                  <c:v>2.3313914119386E-5</c:v>
                </c:pt>
                <c:pt idx="3143">
                  <c:v>1.16491257692573E-5</c:v>
                </c:pt>
                <c:pt idx="3144">
                  <c:v>1.39695596879943E-5</c:v>
                </c:pt>
                <c:pt idx="3145">
                  <c:v>1.86135663493524E-5</c:v>
                </c:pt>
                <c:pt idx="3146">
                  <c:v>1.39507961409645E-5</c:v>
                </c:pt>
                <c:pt idx="3147">
                  <c:v>6.97071191028374E-6</c:v>
                </c:pt>
                <c:pt idx="3148">
                  <c:v>6.9660288983113E-6</c:v>
                </c:pt>
                <c:pt idx="3149">
                  <c:v>1.39226980649044E-5</c:v>
                </c:pt>
                <c:pt idx="3150">
                  <c:v>1.15944538509584E-5</c:v>
                </c:pt>
                <c:pt idx="3151">
                  <c:v>9.26933164078397E-6</c:v>
                </c:pt>
                <c:pt idx="3152">
                  <c:v>6.94732829036284E-6</c:v>
                </c:pt>
                <c:pt idx="3153">
                  <c:v>1.15711016463388E-5</c:v>
                </c:pt>
                <c:pt idx="3154">
                  <c:v>4.62533121386209E-6</c:v>
                </c:pt>
                <c:pt idx="3155">
                  <c:v>9.2444477163122E-6</c:v>
                </c:pt>
                <c:pt idx="3156">
                  <c:v>1.38573557700142E-5</c:v>
                </c:pt>
                <c:pt idx="3157">
                  <c:v>1.15400385200489E-5</c:v>
                </c:pt>
                <c:pt idx="3158">
                  <c:v>2.53710287093032E-5</c:v>
                </c:pt>
                <c:pt idx="3159">
                  <c:v>1.15245382422652E-5</c:v>
                </c:pt>
                <c:pt idx="3160">
                  <c:v>2.53369510074421E-5</c:v>
                </c:pt>
                <c:pt idx="3161">
                  <c:v>9.20724702724847E-6</c:v>
                </c:pt>
                <c:pt idx="3162">
                  <c:v>2.07023883364072E-5</c:v>
                </c:pt>
                <c:pt idx="3163">
                  <c:v>1.14936001174571E-5</c:v>
                </c:pt>
                <c:pt idx="3164">
                  <c:v>6.89152714337143E-6</c:v>
                </c:pt>
                <c:pt idx="3165">
                  <c:v>9.18252977162322E-6</c:v>
                </c:pt>
                <c:pt idx="3166">
                  <c:v>9.17636083258804E-6</c:v>
                </c:pt>
                <c:pt idx="3167">
                  <c:v>9.1701960379158E-6</c:v>
                </c:pt>
                <c:pt idx="3168">
                  <c:v>2.06190796158586E-5</c:v>
                </c:pt>
                <c:pt idx="3169">
                  <c:v>1.60262880234745E-5</c:v>
                </c:pt>
                <c:pt idx="3170">
                  <c:v>1.37275897384437E-5</c:v>
                </c:pt>
                <c:pt idx="3171">
                  <c:v>1.14319728091085E-5</c:v>
                </c:pt>
                <c:pt idx="3172">
                  <c:v>1.14242926659289E-5</c:v>
                </c:pt>
                <c:pt idx="3173">
                  <c:v>9.13329414589782E-6</c:v>
                </c:pt>
                <c:pt idx="3174">
                  <c:v>9.12715828396522E-6</c:v>
                </c:pt>
                <c:pt idx="3175">
                  <c:v>1.36815398162911E-5</c:v>
                </c:pt>
                <c:pt idx="3176">
                  <c:v>9.11489892378496E-6</c:v>
                </c:pt>
                <c:pt idx="3177">
                  <c:v>1.82175508400108E-5</c:v>
                </c:pt>
                <c:pt idx="3178">
                  <c:v>9.10265603006016E-6</c:v>
                </c:pt>
                <c:pt idx="3179">
                  <c:v>1.81930815024127E-5</c:v>
                </c:pt>
                <c:pt idx="3180">
                  <c:v>6.81782218550434E-6</c:v>
                </c:pt>
                <c:pt idx="3181">
                  <c:v>4.5421612578469E-6</c:v>
                </c:pt>
                <c:pt idx="3182">
                  <c:v>1.13477744419131E-5</c:v>
                </c:pt>
                <c:pt idx="3183">
                  <c:v>1.81442413827992E-5</c:v>
                </c:pt>
                <c:pt idx="3184">
                  <c:v>4.53301296328827E-6</c:v>
                </c:pt>
                <c:pt idx="3185">
                  <c:v>9.05993525627462E-6</c:v>
                </c:pt>
                <c:pt idx="3186">
                  <c:v>2.0371159525001E-5</c:v>
                </c:pt>
                <c:pt idx="3187">
                  <c:v>9.04776618830966E-6</c:v>
                </c:pt>
                <c:pt idx="3188">
                  <c:v>1.13021097314248E-5</c:v>
                </c:pt>
                <c:pt idx="3189">
                  <c:v>1.12945168319032E-5</c:v>
                </c:pt>
                <c:pt idx="3190">
                  <c:v>9.02954322669767E-6</c:v>
                </c:pt>
                <c:pt idx="3191">
                  <c:v>2.25586926648796E-6</c:v>
                </c:pt>
                <c:pt idx="3192">
                  <c:v>2.02891837061513E-5</c:v>
                </c:pt>
                <c:pt idx="3193">
                  <c:v>1.57698746934217E-5</c:v>
                </c:pt>
                <c:pt idx="3194">
                  <c:v>9.00530302466898E-6</c:v>
                </c:pt>
                <c:pt idx="3195">
                  <c:v>1.34988797231836E-5</c:v>
                </c:pt>
                <c:pt idx="3196">
                  <c:v>8.99320733728383E-6</c:v>
                </c:pt>
                <c:pt idx="3197">
                  <c:v>2.2467913968615E-6</c:v>
                </c:pt>
                <c:pt idx="3198">
                  <c:v>1.34716918447701E-5</c:v>
                </c:pt>
                <c:pt idx="3199">
                  <c:v>2.46815092199112E-5</c:v>
                </c:pt>
                <c:pt idx="3200">
                  <c:v>1.12113308506694E-5</c:v>
                </c:pt>
                <c:pt idx="3201">
                  <c:v>1.79260783000444E-5</c:v>
                </c:pt>
                <c:pt idx="3202">
                  <c:v>8.95701766755204E-6</c:v>
                </c:pt>
                <c:pt idx="3203">
                  <c:v>1.56642504031509E-5</c:v>
                </c:pt>
                <c:pt idx="3204">
                  <c:v>4.47249341789759E-6</c:v>
                </c:pt>
                <c:pt idx="3205">
                  <c:v>6.70423311081057E-6</c:v>
                </c:pt>
                <c:pt idx="3206">
                  <c:v>1.56327012861974E-5</c:v>
                </c:pt>
                <c:pt idx="3207">
                  <c:v>8.926970880434E-6</c:v>
                </c:pt>
                <c:pt idx="3208">
                  <c:v>6.69073022180776E-6</c:v>
                </c:pt>
                <c:pt idx="3209">
                  <c:v>1.33724706101068E-5</c:v>
                </c:pt>
                <c:pt idx="3210">
                  <c:v>6.6817434080461E-6</c:v>
                </c:pt>
                <c:pt idx="3211">
                  <c:v>8.90300603833811E-6</c:v>
                </c:pt>
                <c:pt idx="3212">
                  <c:v>2.00183059954181E-5</c:v>
                </c:pt>
                <c:pt idx="3213">
                  <c:v>1.11138096919901E-5</c:v>
                </c:pt>
                <c:pt idx="3214">
                  <c:v>1.11063432947918E-5</c:v>
                </c:pt>
                <c:pt idx="3215">
                  <c:v>1.33186582963475E-5</c:v>
                </c:pt>
                <c:pt idx="3216">
                  <c:v>1.55279957631344E-5</c:v>
                </c:pt>
                <c:pt idx="3217">
                  <c:v>1.55175638602078E-5</c:v>
                </c:pt>
                <c:pt idx="3218">
                  <c:v>8.86122226602335E-6</c:v>
                </c:pt>
                <c:pt idx="3219">
                  <c:v>1.3282903778112E-5</c:v>
                </c:pt>
                <c:pt idx="3220">
                  <c:v>2.21233002603753E-5</c:v>
                </c:pt>
                <c:pt idx="3221">
                  <c:v>6.63253126466611E-6</c:v>
                </c:pt>
                <c:pt idx="3222">
                  <c:v>8.83743392894756E-6</c:v>
                </c:pt>
                <c:pt idx="3223">
                  <c:v>1.76629936592569E-5</c:v>
                </c:pt>
                <c:pt idx="3224">
                  <c:v>8.82556371894244E-6</c:v>
                </c:pt>
                <c:pt idx="3225">
                  <c:v>1.98441778369051E-5</c:v>
                </c:pt>
                <c:pt idx="3226">
                  <c:v>2.20342736317332E-5</c:v>
                </c:pt>
                <c:pt idx="3227">
                  <c:v>1.32116824376633E-5</c:v>
                </c:pt>
                <c:pt idx="3228">
                  <c:v>1.98042099947612E-5</c:v>
                </c:pt>
                <c:pt idx="3229">
                  <c:v>8.79595790101414E-6</c:v>
                </c:pt>
                <c:pt idx="3230">
                  <c:v>6.59253649936554E-6</c:v>
                </c:pt>
                <c:pt idx="3231">
                  <c:v>1.09801792506624E-5</c:v>
                </c:pt>
                <c:pt idx="3232">
                  <c:v>1.09728026280741E-5</c:v>
                </c:pt>
                <c:pt idx="3233">
                  <c:v>6.57925857672672E-6</c:v>
                </c:pt>
                <c:pt idx="3234">
                  <c:v>1.75329027947342E-5</c:v>
                </c:pt>
                <c:pt idx="3235">
                  <c:v>1.53309834737843E-5</c:v>
                </c:pt>
                <c:pt idx="3236">
                  <c:v>8.75467652924017E-6</c:v>
                </c:pt>
                <c:pt idx="3237">
                  <c:v>2.18719875684933E-5</c:v>
                </c:pt>
                <c:pt idx="3238">
                  <c:v>1.74858349536151E-5</c:v>
                </c:pt>
                <c:pt idx="3239">
                  <c:v>1.09213048435543E-5</c:v>
                </c:pt>
                <c:pt idx="3240">
                  <c:v>1.52795548829526E-5</c:v>
                </c:pt>
                <c:pt idx="3241">
                  <c:v>1.74506170122555E-5</c:v>
                </c:pt>
                <c:pt idx="3242">
                  <c:v>1.08993084176121E-5</c:v>
                </c:pt>
                <c:pt idx="3243">
                  <c:v>8.7135889000564E-6</c:v>
                </c:pt>
                <c:pt idx="3244">
                  <c:v>1.08846687517464E-5</c:v>
                </c:pt>
                <c:pt idx="3245">
                  <c:v>2.17547125886341E-6</c:v>
                </c:pt>
                <c:pt idx="3246">
                  <c:v>1.08700487494991E-5</c:v>
                </c:pt>
                <c:pt idx="3247">
                  <c:v>2.17254922279275E-6</c:v>
                </c:pt>
                <c:pt idx="3248">
                  <c:v>1.08554483844533E-5</c:v>
                </c:pt>
                <c:pt idx="3249">
                  <c:v>6.50889333457874E-6</c:v>
                </c:pt>
                <c:pt idx="3250">
                  <c:v>1.5177214682317E-5</c:v>
                </c:pt>
                <c:pt idx="3251">
                  <c:v>2.16671691979111E-5</c:v>
                </c:pt>
                <c:pt idx="3252">
                  <c:v>6.49578387629958E-6</c:v>
                </c:pt>
                <c:pt idx="3253">
                  <c:v>8.65522656928118E-6</c:v>
                </c:pt>
                <c:pt idx="3254">
                  <c:v>1.08117648489535E-5</c:v>
                </c:pt>
                <c:pt idx="3255">
                  <c:v>8.64360109543175E-6</c:v>
                </c:pt>
                <c:pt idx="3256">
                  <c:v>1.07972427693176E-5</c:v>
                </c:pt>
                <c:pt idx="3257">
                  <c:v>1.94219802823883E-5</c:v>
                </c:pt>
                <c:pt idx="3258">
                  <c:v>1.07827401953598E-5</c:v>
                </c:pt>
                <c:pt idx="3259">
                  <c:v>1.29305954577932E-5</c:v>
                </c:pt>
                <c:pt idx="3260">
                  <c:v>2.15365142017531E-5</c:v>
                </c:pt>
                <c:pt idx="3261">
                  <c:v>1.07610228502652E-5</c:v>
                </c:pt>
                <c:pt idx="3262">
                  <c:v>1.93568282274935E-5</c:v>
                </c:pt>
                <c:pt idx="3263">
                  <c:v>8.59725514076135E-6</c:v>
                </c:pt>
                <c:pt idx="3264">
                  <c:v>1.93308286423284E-5</c:v>
                </c:pt>
                <c:pt idx="3265">
                  <c:v>8.58570753262078E-6</c:v>
                </c:pt>
                <c:pt idx="3266">
                  <c:v>1.50148942059871E-5</c:v>
                </c:pt>
                <c:pt idx="3267">
                  <c:v>1.28612631523847E-5</c:v>
                </c:pt>
                <c:pt idx="3268">
                  <c:v>1.49947265929762E-5</c:v>
                </c:pt>
                <c:pt idx="3269">
                  <c:v>1.49846529469721E-5</c:v>
                </c:pt>
                <c:pt idx="3270">
                  <c:v>1.71138126498081E-5</c:v>
                </c:pt>
                <c:pt idx="3271">
                  <c:v>1.49645259532288E-5</c:v>
                </c:pt>
                <c:pt idx="3272">
                  <c:v>1.06817661402899E-5</c:v>
                </c:pt>
                <c:pt idx="3273">
                  <c:v>1.28095079944742E-5</c:v>
                </c:pt>
                <c:pt idx="3274">
                  <c:v>1.49343861401268E-5</c:v>
                </c:pt>
                <c:pt idx="3275">
                  <c:v>1.06602521654364E-5</c:v>
                </c:pt>
                <c:pt idx="3276">
                  <c:v>1.27837085686643E-5</c:v>
                </c:pt>
                <c:pt idx="3277">
                  <c:v>1.91626804686088E-5</c:v>
                </c:pt>
                <c:pt idx="3278">
                  <c:v>8.51102521721838E-6</c:v>
                </c:pt>
                <c:pt idx="3279">
                  <c:v>1.70106148067872E-5</c:v>
                </c:pt>
                <c:pt idx="3280">
                  <c:v>1.69991868617063E-5</c:v>
                </c:pt>
                <c:pt idx="3281">
                  <c:v>2.33581790668571E-5</c:v>
                </c:pt>
                <c:pt idx="3282">
                  <c:v>1.48543097488989E-5</c:v>
                </c:pt>
                <c:pt idx="3283">
                  <c:v>8.4824745352537E-6</c:v>
                </c:pt>
                <c:pt idx="3284">
                  <c:v>8.47677590213138E-6</c:v>
                </c:pt>
                <c:pt idx="3285">
                  <c:v>1.27066216461259E-5</c:v>
                </c:pt>
                <c:pt idx="3286">
                  <c:v>1.48144327074659E-5</c:v>
                </c:pt>
                <c:pt idx="3287">
                  <c:v>6.34477722221275E-6</c:v>
                </c:pt>
                <c:pt idx="3288">
                  <c:v>1.26810294420857E-5</c:v>
                </c:pt>
                <c:pt idx="3289">
                  <c:v>1.26725101669368E-5</c:v>
                </c:pt>
                <c:pt idx="3290">
                  <c:v>8.4426644101098E-6</c:v>
                </c:pt>
                <c:pt idx="3291">
                  <c:v>8.43699252192063E-6</c:v>
                </c:pt>
                <c:pt idx="3292">
                  <c:v>1.686264888837E-5</c:v>
                </c:pt>
                <c:pt idx="3293">
                  <c:v>1.47449053050994E-5</c:v>
                </c:pt>
                <c:pt idx="3294">
                  <c:v>1.47349994921698E-5</c:v>
                </c:pt>
                <c:pt idx="3295">
                  <c:v>1.47251003341198E-5</c:v>
                </c:pt>
                <c:pt idx="3296">
                  <c:v>1.68173803730503E-5</c:v>
                </c:pt>
                <c:pt idx="3297">
                  <c:v>8.40304112266523E-6</c:v>
                </c:pt>
                <c:pt idx="3298">
                  <c:v>1.88941406712655E-5</c:v>
                </c:pt>
                <c:pt idx="3299">
                  <c:v>1.2587631566561E-5</c:v>
                </c:pt>
                <c:pt idx="3300">
                  <c:v>1.46757042101641E-5</c:v>
                </c:pt>
                <c:pt idx="3301">
                  <c:v>1.04756034910165E-5</c:v>
                </c:pt>
                <c:pt idx="3302">
                  <c:v>1.46559921882807E-5</c:v>
                </c:pt>
                <c:pt idx="3303">
                  <c:v>2.30153724559328E-5</c:v>
                </c:pt>
                <c:pt idx="3304">
                  <c:v>8.36360379604889E-6</c:v>
                </c:pt>
                <c:pt idx="3305">
                  <c:v>1.25369775326644E-5</c:v>
                </c:pt>
                <c:pt idx="3306">
                  <c:v>1.67047400445617E-5</c:v>
                </c:pt>
                <c:pt idx="3307">
                  <c:v>1.46068278912421E-5</c:v>
                </c:pt>
                <c:pt idx="3308">
                  <c:v>1.25117270061326E-5</c:v>
                </c:pt>
                <c:pt idx="3309">
                  <c:v>8.33554764699398E-6</c:v>
                </c:pt>
                <c:pt idx="3310">
                  <c:v>1.87423823727157E-5</c:v>
                </c:pt>
                <c:pt idx="3311">
                  <c:v>1.24865273362651E-5</c:v>
                </c:pt>
                <c:pt idx="3312">
                  <c:v>2.07968978834711E-6</c:v>
                </c:pt>
                <c:pt idx="3313">
                  <c:v>4.15658525316134E-6</c:v>
                </c:pt>
                <c:pt idx="3314">
                  <c:v>2.2845860437874E-5</c:v>
                </c:pt>
                <c:pt idx="3315">
                  <c:v>1.45285078281527E-5</c:v>
                </c:pt>
                <c:pt idx="3316">
                  <c:v>1.45187473937747E-5</c:v>
                </c:pt>
                <c:pt idx="3317">
                  <c:v>2.0727133595151E-5</c:v>
                </c:pt>
                <c:pt idx="3318">
                  <c:v>6.21396265379411E-6</c:v>
                </c:pt>
                <c:pt idx="3319">
                  <c:v>1.44895054161661E-5</c:v>
                </c:pt>
                <c:pt idx="3320">
                  <c:v>6.20561622175616E-6</c:v>
                </c:pt>
                <c:pt idx="3321">
                  <c:v>1.44700434916378E-5</c:v>
                </c:pt>
                <c:pt idx="3322">
                  <c:v>6.19728100042807E-6</c:v>
                </c:pt>
                <c:pt idx="3323">
                  <c:v>1.65149802375419E-5</c:v>
                </c:pt>
                <c:pt idx="3324">
                  <c:v>1.85668709242694E-5</c:v>
                </c:pt>
                <c:pt idx="3325">
                  <c:v>8.24639887411398E-6</c:v>
                </c:pt>
                <c:pt idx="3326">
                  <c:v>1.44215029692823E-5</c:v>
                </c:pt>
                <c:pt idx="3327">
                  <c:v>1.02941531586617E-5</c:v>
                </c:pt>
                <c:pt idx="3328">
                  <c:v>6.17234245022746E-6</c:v>
                </c:pt>
                <c:pt idx="3329">
                  <c:v>1.02803263215043E-5</c:v>
                </c:pt>
                <c:pt idx="3330">
                  <c:v>1.43827878165056E-5</c:v>
                </c:pt>
                <c:pt idx="3331">
                  <c:v>1.43731252786621E-5</c:v>
                </c:pt>
                <c:pt idx="3332">
                  <c:v>1.64153934082909E-5</c:v>
                </c:pt>
                <c:pt idx="3333">
                  <c:v>1.84549110080182E-5</c:v>
                </c:pt>
                <c:pt idx="3334">
                  <c:v>1.63933446813996E-5</c:v>
                </c:pt>
                <c:pt idx="3335">
                  <c:v>2.04779142827302E-6</c:v>
                </c:pt>
                <c:pt idx="3336">
                  <c:v>1.02320784811169E-5</c:v>
                </c:pt>
                <c:pt idx="3337">
                  <c:v>6.13512266523272E-6</c:v>
                </c:pt>
                <c:pt idx="3338">
                  <c:v>1.02183350210444E-5</c:v>
                </c:pt>
                <c:pt idx="3339">
                  <c:v>1.02114702150061E-5</c:v>
                </c:pt>
                <c:pt idx="3340">
                  <c:v>2.04092200416485E-5</c:v>
                </c:pt>
                <c:pt idx="3341">
                  <c:v>8.15820354833614E-6</c:v>
                </c:pt>
                <c:pt idx="3342">
                  <c:v>1.22290841468008E-5</c:v>
                </c:pt>
                <c:pt idx="3343">
                  <c:v>1.01840570784954E-5</c:v>
                </c:pt>
                <c:pt idx="3344">
                  <c:v>1.22126583609822E-5</c:v>
                </c:pt>
                <c:pt idx="3345">
                  <c:v>2.23748318629288E-5</c:v>
                </c:pt>
                <c:pt idx="3346">
                  <c:v>4.06541821261102E-6</c:v>
                </c:pt>
                <c:pt idx="3347">
                  <c:v>1.0156717533753E-5</c:v>
                </c:pt>
                <c:pt idx="3348">
                  <c:v>6.08993647387025E-6</c:v>
                </c:pt>
                <c:pt idx="3349">
                  <c:v>6.08584517791737E-6</c:v>
                </c:pt>
                <c:pt idx="3350">
                  <c:v>8.10900884073954E-6</c:v>
                </c:pt>
                <c:pt idx="3351">
                  <c:v>1.82330124897631E-5</c:v>
                </c:pt>
                <c:pt idx="3352">
                  <c:v>1.21471755483774E-5</c:v>
                </c:pt>
                <c:pt idx="3353">
                  <c:v>1.41621840768279E-5</c:v>
                </c:pt>
                <c:pt idx="3354">
                  <c:v>1.81962896700352E-5</c:v>
                </c:pt>
                <c:pt idx="3355">
                  <c:v>4.0409033719313E-6</c:v>
                </c:pt>
                <c:pt idx="3356">
                  <c:v>1.00954716054983E-5</c:v>
                </c:pt>
                <c:pt idx="3357">
                  <c:v>6.05321360439074E-6</c:v>
                </c:pt>
                <c:pt idx="3358">
                  <c:v>1.00819116322017E-5</c:v>
                </c:pt>
                <c:pt idx="3359">
                  <c:v>1.20901661725429E-5</c:v>
                </c:pt>
                <c:pt idx="3360">
                  <c:v>6.04102192338617E-6</c:v>
                </c:pt>
                <c:pt idx="3361">
                  <c:v>1.20739269776998E-5</c:v>
                </c:pt>
                <c:pt idx="3362">
                  <c:v>1.0054846301356E-5</c:v>
                </c:pt>
                <c:pt idx="3363">
                  <c:v>1.4067327860734E-5</c:v>
                </c:pt>
                <c:pt idx="3364">
                  <c:v>1.20496090738935E-5</c:v>
                </c:pt>
                <c:pt idx="3365">
                  <c:v>4.01383799829967E-6</c:v>
                </c:pt>
                <c:pt idx="3366">
                  <c:v>8.02228290285821E-6</c:v>
                </c:pt>
                <c:pt idx="3367">
                  <c:v>1.80380102225778E-5</c:v>
                </c:pt>
                <c:pt idx="3368">
                  <c:v>1.60230151647644E-5</c:v>
                </c:pt>
                <c:pt idx="3369">
                  <c:v>1.40107193638602E-5</c:v>
                </c:pt>
                <c:pt idx="3370">
                  <c:v>1.40013067863077E-5</c:v>
                </c:pt>
                <c:pt idx="3371">
                  <c:v>2.19872722649353E-5</c:v>
                </c:pt>
                <c:pt idx="3372">
                  <c:v>7.99000034137213E-6</c:v>
                </c:pt>
                <c:pt idx="3373">
                  <c:v>9.98079069825193E-6</c:v>
                </c:pt>
                <c:pt idx="3374">
                  <c:v>1.39637196684712E-5</c:v>
                </c:pt>
                <c:pt idx="3375">
                  <c:v>1.79412925704481E-5</c:v>
                </c:pt>
                <c:pt idx="3376">
                  <c:v>5.97641312811433E-6</c:v>
                </c:pt>
                <c:pt idx="3377">
                  <c:v>1.39355955633484E-5</c:v>
                </c:pt>
                <c:pt idx="3378">
                  <c:v>7.9578476885096E-6</c:v>
                </c:pt>
                <c:pt idx="3379">
                  <c:v>2.18693791423545E-5</c:v>
                </c:pt>
                <c:pt idx="3380">
                  <c:v>1.19207383735882E-5</c:v>
                </c:pt>
                <c:pt idx="3381">
                  <c:v>1.58836398287557E-5</c:v>
                </c:pt>
                <c:pt idx="3382">
                  <c:v>5.95236337486948E-6</c:v>
                </c:pt>
                <c:pt idx="3383">
                  <c:v>9.91394083710072E-6</c:v>
                </c:pt>
                <c:pt idx="3384">
                  <c:v>7.92582442151619E-6</c:v>
                </c:pt>
                <c:pt idx="3385">
                  <c:v>5.94037481470692E-6</c:v>
                </c:pt>
                <c:pt idx="3386">
                  <c:v>7.91517866155295E-6</c:v>
                </c:pt>
                <c:pt idx="3387">
                  <c:v>5.93239585869694E-6</c:v>
                </c:pt>
                <c:pt idx="3388">
                  <c:v>1.58090944013816E-5</c:v>
                </c:pt>
                <c:pt idx="3389">
                  <c:v>9.87404603301718E-6</c:v>
                </c:pt>
                <c:pt idx="3390">
                  <c:v>7.89393001972868E-6</c:v>
                </c:pt>
                <c:pt idx="3391">
                  <c:v>5.91647008365454E-6</c:v>
                </c:pt>
                <c:pt idx="3392">
                  <c:v>9.85415887435967E-6</c:v>
                </c:pt>
                <c:pt idx="3393">
                  <c:v>1.18170464717078E-5</c:v>
                </c:pt>
                <c:pt idx="3394">
                  <c:v>1.57454768416035E-5</c:v>
                </c:pt>
                <c:pt idx="3395">
                  <c:v>3.93372470803651E-6</c:v>
                </c:pt>
                <c:pt idx="3396">
                  <c:v>1.57243279291216E-5</c:v>
                </c:pt>
                <c:pt idx="3397">
                  <c:v>1.37495436117972E-5</c:v>
                </c:pt>
                <c:pt idx="3398">
                  <c:v>7.8516037116482E-6</c:v>
                </c:pt>
                <c:pt idx="3399">
                  <c:v>1.56926578109809E-5</c:v>
                </c:pt>
                <c:pt idx="3400">
                  <c:v>7.8410576429937E-6</c:v>
                </c:pt>
                <c:pt idx="3401">
                  <c:v>1.17536848827242E-5</c:v>
                </c:pt>
                <c:pt idx="3402">
                  <c:v>5.87289430465848E-6</c:v>
                </c:pt>
                <c:pt idx="3403">
                  <c:v>5.86894882037198E-6</c:v>
                </c:pt>
                <c:pt idx="3404">
                  <c:v>2.54150259423952E-5</c:v>
                </c:pt>
                <c:pt idx="3405">
                  <c:v>2.34442632075324E-5</c:v>
                </c:pt>
                <c:pt idx="3406">
                  <c:v>9.76188044022571E-6</c:v>
                </c:pt>
                <c:pt idx="3407">
                  <c:v>1.56085156577755E-5</c:v>
                </c:pt>
                <c:pt idx="3408">
                  <c:v>9.74876853785793E-6</c:v>
                </c:pt>
                <c:pt idx="3409">
                  <c:v>1.16906630309751E-5</c:v>
                </c:pt>
                <c:pt idx="3410">
                  <c:v>1.16828090964623E-5</c:v>
                </c:pt>
                <c:pt idx="3411">
                  <c:v>9.72913369858393E-6</c:v>
                </c:pt>
                <c:pt idx="3412">
                  <c:v>1.5556156070644E-5</c:v>
                </c:pt>
                <c:pt idx="3413">
                  <c:v>9.71606578078551E-6</c:v>
                </c:pt>
                <c:pt idx="3414">
                  <c:v>1.74771691299746E-5</c:v>
                </c:pt>
                <c:pt idx="3415">
                  <c:v>1.74654277478316E-5</c:v>
                </c:pt>
                <c:pt idx="3416">
                  <c:v>9.6964968076195E-6</c:v>
                </c:pt>
                <c:pt idx="3417">
                  <c:v>2.90699477371819E-5</c:v>
                </c:pt>
                <c:pt idx="3418">
                  <c:v>3.8733890907333E-6</c:v>
                </c:pt>
                <c:pt idx="3419">
                  <c:v>5.8061803488093E-6</c:v>
                </c:pt>
                <c:pt idx="3420">
                  <c:v>1.16045593675852E-5</c:v>
                </c:pt>
                <c:pt idx="3421">
                  <c:v>3.86558775952958E-6</c:v>
                </c:pt>
                <c:pt idx="3422">
                  <c:v>1.93149540451587E-5</c:v>
                </c:pt>
                <c:pt idx="3423">
                  <c:v>2.50925714208143E-5</c:v>
                </c:pt>
                <c:pt idx="3424">
                  <c:v>9.6445053521477E-6</c:v>
                </c:pt>
                <c:pt idx="3425">
                  <c:v>1.7348446893778E-5</c:v>
                </c:pt>
                <c:pt idx="3426">
                  <c:v>7.70524088394609E-6</c:v>
                </c:pt>
                <c:pt idx="3427">
                  <c:v>1.73251449138604E-5</c:v>
                </c:pt>
                <c:pt idx="3428">
                  <c:v>9.61861425751788E-6</c:v>
                </c:pt>
                <c:pt idx="3429">
                  <c:v>9.61215235142175E-6</c:v>
                </c:pt>
                <c:pt idx="3430">
                  <c:v>9.60569478653287E-6</c:v>
                </c:pt>
                <c:pt idx="3431">
                  <c:v>1.72786348078272E-5</c:v>
                </c:pt>
                <c:pt idx="3432">
                  <c:v>1.53484682698345E-5</c:v>
                </c:pt>
                <c:pt idx="3433">
                  <c:v>1.34208873537497E-5</c:v>
                </c:pt>
                <c:pt idx="3434">
                  <c:v>2.10757973372103E-5</c:v>
                </c:pt>
                <c:pt idx="3435">
                  <c:v>5.74408318673075E-6</c:v>
                </c:pt>
                <c:pt idx="3436">
                  <c:v>1.33938565585322E-5</c:v>
                </c:pt>
                <c:pt idx="3437">
                  <c:v>3.82424525633554E-6</c:v>
                </c:pt>
                <c:pt idx="3438">
                  <c:v>7.6433521605015E-6</c:v>
                </c:pt>
                <c:pt idx="3439">
                  <c:v>1.33668802056158E-5</c:v>
                </c:pt>
                <c:pt idx="3440">
                  <c:v>7.63308580988137E-6</c:v>
                </c:pt>
                <c:pt idx="3441">
                  <c:v>1.33489261618922E-5</c:v>
                </c:pt>
                <c:pt idx="3442">
                  <c:v>1.5245666497515E-5</c:v>
                </c:pt>
                <c:pt idx="3443">
                  <c:v>7.61771213346991E-6</c:v>
                </c:pt>
                <c:pt idx="3444">
                  <c:v>1.90314861465056E-5</c:v>
                </c:pt>
                <c:pt idx="3445">
                  <c:v>1.33130903882586E-5</c:v>
                </c:pt>
                <c:pt idx="3446">
                  <c:v>1.14035541313894E-5</c:v>
                </c:pt>
                <c:pt idx="3447">
                  <c:v>9.49657756685764E-6</c:v>
                </c:pt>
                <c:pt idx="3448">
                  <c:v>5.69411858793872E-6</c:v>
                </c:pt>
                <c:pt idx="3449">
                  <c:v>1.13805864148449E-5</c:v>
                </c:pt>
                <c:pt idx="3450">
                  <c:v>2.08503914551061E-5</c:v>
                </c:pt>
                <c:pt idx="3451">
                  <c:v>1.13653003089622E-5</c:v>
                </c:pt>
                <c:pt idx="3452">
                  <c:v>1.89294415953678E-5</c:v>
                </c:pt>
                <c:pt idx="3453">
                  <c:v>1.32417071908125E-5</c:v>
                </c:pt>
                <c:pt idx="3454">
                  <c:v>1.89040160647297E-5</c:v>
                </c:pt>
                <c:pt idx="3455">
                  <c:v>1.13347896653229E-5</c:v>
                </c:pt>
                <c:pt idx="3456">
                  <c:v>1.13271748110008E-5</c:v>
                </c:pt>
                <c:pt idx="3457">
                  <c:v>1.13195650724463E-5</c:v>
                </c:pt>
                <c:pt idx="3458">
                  <c:v>2.63945743744476E-5</c:v>
                </c:pt>
                <c:pt idx="3459">
                  <c:v>1.88406015480635E-5</c:v>
                </c:pt>
                <c:pt idx="3460">
                  <c:v>1.88279441948616E-6</c:v>
                </c:pt>
                <c:pt idx="3461">
                  <c:v>1.12891772070414E-5</c:v>
                </c:pt>
                <c:pt idx="3462">
                  <c:v>7.52106199715517E-6</c:v>
                </c:pt>
                <c:pt idx="3463">
                  <c:v>1.69110208194196E-5</c:v>
                </c:pt>
                <c:pt idx="3464">
                  <c:v>1.87773997587103E-5</c:v>
                </c:pt>
                <c:pt idx="3465">
                  <c:v>1.87647848653002E-5</c:v>
                </c:pt>
                <c:pt idx="3466">
                  <c:v>9.37608922334845E-6</c:v>
                </c:pt>
                <c:pt idx="3467">
                  <c:v>1.49916643978142E-5</c:v>
                </c:pt>
                <c:pt idx="3468">
                  <c:v>1.31088937079176E-5</c:v>
                </c:pt>
                <c:pt idx="3469">
                  <c:v>1.31000869881693E-5</c:v>
                </c:pt>
                <c:pt idx="3470">
                  <c:v>1.87018374070113E-5</c:v>
                </c:pt>
                <c:pt idx="3471">
                  <c:v>1.68203459495728E-5</c:v>
                </c:pt>
                <c:pt idx="3472">
                  <c:v>1.30737023118619E-5</c:v>
                </c:pt>
                <c:pt idx="3473">
                  <c:v>1.11985022006873E-5</c:v>
                </c:pt>
                <c:pt idx="3474">
                  <c:v>1.11909789060092E-5</c:v>
                </c:pt>
                <c:pt idx="3475">
                  <c:v>1.6775190998348E-5</c:v>
                </c:pt>
                <c:pt idx="3476">
                  <c:v>1.49012633012904E-5</c:v>
                </c:pt>
                <c:pt idx="3477">
                  <c:v>1.48912524451197E-5</c:v>
                </c:pt>
                <c:pt idx="3478">
                  <c:v>1.11609362357603E-5</c:v>
                </c:pt>
                <c:pt idx="3479">
                  <c:v>9.29453181530678E-6</c:v>
                </c:pt>
                <c:pt idx="3480">
                  <c:v>1.85765752637579E-5</c:v>
                </c:pt>
                <c:pt idx="3481">
                  <c:v>1.11384571720582E-5</c:v>
                </c:pt>
                <c:pt idx="3482">
                  <c:v>1.29861365857644E-5</c:v>
                </c:pt>
                <c:pt idx="3483">
                  <c:v>1.48313283837936E-5</c:v>
                </c:pt>
                <c:pt idx="3484">
                  <c:v>3.70534112768871E-6</c:v>
                </c:pt>
                <c:pt idx="3485">
                  <c:v>9.25712958224839E-6</c:v>
                </c:pt>
                <c:pt idx="3486">
                  <c:v>9.25091052610904E-6</c:v>
                </c:pt>
                <c:pt idx="3487">
                  <c:v>1.47915130368223E-5</c:v>
                </c:pt>
                <c:pt idx="3488">
                  <c:v>1.47815759122618E-5</c:v>
                </c:pt>
                <c:pt idx="3489">
                  <c:v>2.03110125123954E-5</c:v>
                </c:pt>
                <c:pt idx="3490">
                  <c:v>9.2260760539279E-6</c:v>
                </c:pt>
                <c:pt idx="3491">
                  <c:v>7.37590228795076E-6</c:v>
                </c:pt>
                <c:pt idx="3492">
                  <c:v>1.10564205959861E-5</c:v>
                </c:pt>
                <c:pt idx="3493">
                  <c:v>1.10489927535022E-5</c:v>
                </c:pt>
                <c:pt idx="3494">
                  <c:v>1.28818315513477E-5</c:v>
                </c:pt>
                <c:pt idx="3495">
                  <c:v>1.83902533925888E-5</c:v>
                </c:pt>
                <c:pt idx="3496">
                  <c:v>1.47023188711814E-5</c:v>
                </c:pt>
                <c:pt idx="3497">
                  <c:v>1.46924416683531E-5</c:v>
                </c:pt>
                <c:pt idx="3498">
                  <c:v>1.10119283258847E-5</c:v>
                </c:pt>
                <c:pt idx="3499">
                  <c:v>1.65067955608227E-5</c:v>
                </c:pt>
                <c:pt idx="3500">
                  <c:v>9.1642811599194E-6</c:v>
                </c:pt>
                <c:pt idx="3501">
                  <c:v>1.83162489610538E-5</c:v>
                </c:pt>
                <c:pt idx="3502">
                  <c:v>1.46431550996249E-5</c:v>
                </c:pt>
                <c:pt idx="3503">
                  <c:v>1.64624823492627E-5</c:v>
                </c:pt>
                <c:pt idx="3504">
                  <c:v>9.1396792480373E-6</c:v>
                </c:pt>
                <c:pt idx="3505">
                  <c:v>1.46136625544381E-5</c:v>
                </c:pt>
                <c:pt idx="3506">
                  <c:v>1.6429325526049E-5</c:v>
                </c:pt>
                <c:pt idx="3507">
                  <c:v>2.18910507979152E-5</c:v>
                </c:pt>
                <c:pt idx="3508">
                  <c:v>1.27612007334933E-5</c:v>
                </c:pt>
                <c:pt idx="3509">
                  <c:v>1.09308236556498E-5</c:v>
                </c:pt>
                <c:pt idx="3510">
                  <c:v>9.10290015899169E-6</c:v>
                </c:pt>
                <c:pt idx="3511">
                  <c:v>3.63871388644701E-6</c:v>
                </c:pt>
                <c:pt idx="3512">
                  <c:v>1.27269427343701E-5</c:v>
                </c:pt>
                <c:pt idx="3513">
                  <c:v>1.45353058446769E-5</c:v>
                </c:pt>
                <c:pt idx="3514">
                  <c:v>9.07846302707886E-6</c:v>
                </c:pt>
                <c:pt idx="3515">
                  <c:v>1.08868368016569E-5</c:v>
                </c:pt>
                <c:pt idx="3516">
                  <c:v>5.43976144385796E-6</c:v>
                </c:pt>
                <c:pt idx="3517">
                  <c:v>1.44962851831188E-5</c:v>
                </c:pt>
                <c:pt idx="3518">
                  <c:v>2.17298195944949E-5</c:v>
                </c:pt>
                <c:pt idx="3519">
                  <c:v>1.44768141521932E-5</c:v>
                </c:pt>
                <c:pt idx="3520">
                  <c:v>7.23354422313942E-6</c:v>
                </c:pt>
                <c:pt idx="3521">
                  <c:v>9.03585579639788E-6</c:v>
                </c:pt>
                <c:pt idx="3522">
                  <c:v>1.26416995526782E-5</c:v>
                </c:pt>
                <c:pt idx="3523">
                  <c:v>9.02371907133204E-6</c:v>
                </c:pt>
                <c:pt idx="3524">
                  <c:v>2.52494391052734E-5</c:v>
                </c:pt>
                <c:pt idx="3525">
                  <c:v>1.2616238107197E-5</c:v>
                </c:pt>
                <c:pt idx="3526">
                  <c:v>1.26077623596795E-5</c:v>
                </c:pt>
                <c:pt idx="3527">
                  <c:v>2.15987868108021E-5</c:v>
                </c:pt>
                <c:pt idx="3528">
                  <c:v>1.43895176493502E-5</c:v>
                </c:pt>
                <c:pt idx="3529">
                  <c:v>8.9874066189624E-6</c:v>
                </c:pt>
                <c:pt idx="3530">
                  <c:v>2.1555285038687E-5</c:v>
                </c:pt>
                <c:pt idx="3531">
                  <c:v>1.07704019634747E-5</c:v>
                </c:pt>
                <c:pt idx="3532">
                  <c:v>1.79386104532078E-5</c:v>
                </c:pt>
                <c:pt idx="3533">
                  <c:v>1.43412472551858E-5</c:v>
                </c:pt>
                <c:pt idx="3534">
                  <c:v>3.58290315620776E-6</c:v>
                </c:pt>
                <c:pt idx="3535">
                  <c:v>1.25317364087445E-5</c:v>
                </c:pt>
                <c:pt idx="3536">
                  <c:v>2.14685441666561E-5</c:v>
                </c:pt>
                <c:pt idx="3537">
                  <c:v>1.25149041083148E-5</c:v>
                </c:pt>
                <c:pt idx="3538">
                  <c:v>1.42931387865877E-5</c:v>
                </c:pt>
                <c:pt idx="3539">
                  <c:v>1.07126523570874E-5</c:v>
                </c:pt>
                <c:pt idx="3540">
                  <c:v>1.78424257707174E-6</c:v>
                </c:pt>
                <c:pt idx="3541">
                  <c:v>1.42643512036774E-5</c:v>
                </c:pt>
                <c:pt idx="3542">
                  <c:v>1.06910761747819E-5</c:v>
                </c:pt>
                <c:pt idx="3543">
                  <c:v>1.06838937752928E-5</c:v>
                </c:pt>
                <c:pt idx="3544">
                  <c:v>1.42356216013602E-5</c:v>
                </c:pt>
                <c:pt idx="3545">
                  <c:v>1.24478006901926E-5</c:v>
                </c:pt>
                <c:pt idx="3546">
                  <c:v>1.42165006869229E-5</c:v>
                </c:pt>
                <c:pt idx="3547">
                  <c:v>1.42069498628871E-5</c:v>
                </c:pt>
                <c:pt idx="3548">
                  <c:v>1.06480540914001E-5</c:v>
                </c:pt>
                <c:pt idx="3549">
                  <c:v>1.95083177569142E-5</c:v>
                </c:pt>
                <c:pt idx="3550">
                  <c:v>8.86145991981651E-6</c:v>
                </c:pt>
                <c:pt idx="3551">
                  <c:v>7.08440534362714E-6</c:v>
                </c:pt>
                <c:pt idx="3552">
                  <c:v>8.8495574387265E-6</c:v>
                </c:pt>
                <c:pt idx="3553">
                  <c:v>1.5918501950432E-5</c:v>
                </c:pt>
                <c:pt idx="3554">
                  <c:v>7.07013675579267E-6</c:v>
                </c:pt>
                <c:pt idx="3555">
                  <c:v>5.2990402117144E-6</c:v>
                </c:pt>
                <c:pt idx="3556">
                  <c:v>1.5886440749491E-5</c:v>
                </c:pt>
                <c:pt idx="3557">
                  <c:v>8.81987113260333E-6</c:v>
                </c:pt>
                <c:pt idx="3558">
                  <c:v>7.05115666576484E-6</c:v>
                </c:pt>
                <c:pt idx="3559">
                  <c:v>8.80802451248459E-6</c:v>
                </c:pt>
                <c:pt idx="3560">
                  <c:v>8.80210717079339E-6</c:v>
                </c:pt>
                <c:pt idx="3561">
                  <c:v>1.58331488479999E-5</c:v>
                </c:pt>
                <c:pt idx="3562">
                  <c:v>1.93386257036834E-5</c:v>
                </c:pt>
                <c:pt idx="3563">
                  <c:v>1.22981305819354E-5</c:v>
                </c:pt>
                <c:pt idx="3564">
                  <c:v>1.75569550615091E-5</c:v>
                </c:pt>
                <c:pt idx="3565">
                  <c:v>1.75451600782023E-5</c:v>
                </c:pt>
                <c:pt idx="3566">
                  <c:v>1.2273361113216E-5</c:v>
                </c:pt>
                <c:pt idx="3567">
                  <c:v>2.2778072041772E-5</c:v>
                </c:pt>
                <c:pt idx="3568">
                  <c:v>1.57588403859378E-5</c:v>
                </c:pt>
                <c:pt idx="3569">
                  <c:v>1.22486415323039E-5</c:v>
                </c:pt>
                <c:pt idx="3570">
                  <c:v>1.57376735238974E-5</c:v>
                </c:pt>
                <c:pt idx="3571">
                  <c:v>1.04847338378615E-5</c:v>
                </c:pt>
                <c:pt idx="3572">
                  <c:v>1.04776900617519E-5</c:v>
                </c:pt>
                <c:pt idx="3573">
                  <c:v>2.09413020354441E-5</c:v>
                </c:pt>
                <c:pt idx="3574">
                  <c:v>1.74393611710465E-5</c:v>
                </c:pt>
                <c:pt idx="3575">
                  <c:v>1.39421161510147E-5</c:v>
                </c:pt>
                <c:pt idx="3576">
                  <c:v>3.48318741549051E-6</c:v>
                </c:pt>
                <c:pt idx="3577">
                  <c:v>1.74042368317756E-5</c:v>
                </c:pt>
                <c:pt idx="3578">
                  <c:v>1.56532900018432E-5</c:v>
                </c:pt>
                <c:pt idx="3579">
                  <c:v>1.21666019413957E-5</c:v>
                </c:pt>
                <c:pt idx="3580">
                  <c:v>1.73691832358872E-5</c:v>
                </c:pt>
                <c:pt idx="3581">
                  <c:v>1.90932658400585E-5</c:v>
                </c:pt>
                <c:pt idx="3582">
                  <c:v>1.21420973824265E-5</c:v>
                </c:pt>
                <c:pt idx="3583">
                  <c:v>1.5600780216808E-5</c:v>
                </c:pt>
                <c:pt idx="3584">
                  <c:v>1.38580439256479E-5</c:v>
                </c:pt>
                <c:pt idx="3585">
                  <c:v>1.03865504380313E-5</c:v>
                </c:pt>
                <c:pt idx="3586">
                  <c:v>6.91971508183302E-6</c:v>
                </c:pt>
                <c:pt idx="3587">
                  <c:v>1.38301326603564E-5</c:v>
                </c:pt>
                <c:pt idx="3588">
                  <c:v>1.20932362278043E-5</c:v>
                </c:pt>
                <c:pt idx="3589">
                  <c:v>8.63222274253417E-6</c:v>
                </c:pt>
                <c:pt idx="3590">
                  <c:v>1.72528470133542E-5</c:v>
                </c:pt>
                <c:pt idx="3591">
                  <c:v>2.06895076003676E-5</c:v>
                </c:pt>
                <c:pt idx="3592">
                  <c:v>1.3783738752566E-5</c:v>
                </c:pt>
                <c:pt idx="3593">
                  <c:v>1.37744786634222E-5</c:v>
                </c:pt>
                <c:pt idx="3594">
                  <c:v>1.20445716959323E-5</c:v>
                </c:pt>
                <c:pt idx="3595">
                  <c:v>1.20364800011036E-5</c:v>
                </c:pt>
                <c:pt idx="3596">
                  <c:v>1.89017615952027E-5</c:v>
                </c:pt>
                <c:pt idx="3597">
                  <c:v>1.20203129161215E-5</c:v>
                </c:pt>
                <c:pt idx="3598">
                  <c:v>1.54443053811462E-5</c:v>
                </c:pt>
                <c:pt idx="3599">
                  <c:v>1.02892864682971E-5</c:v>
                </c:pt>
                <c:pt idx="3600">
                  <c:v>1.37098319949109E-5</c:v>
                </c:pt>
                <c:pt idx="3601">
                  <c:v>1.02754661679605E-5</c:v>
                </c:pt>
                <c:pt idx="3602">
                  <c:v>1.19799901439062E-5</c:v>
                </c:pt>
                <c:pt idx="3603">
                  <c:v>6.84110962045297E-6</c:v>
                </c:pt>
                <c:pt idx="3604">
                  <c:v>1.36730273538541E-5</c:v>
                </c:pt>
                <c:pt idx="3605">
                  <c:v>1.1955861436784E-5</c:v>
                </c:pt>
                <c:pt idx="3606">
                  <c:v>1.02409965759684E-5</c:v>
                </c:pt>
                <c:pt idx="3607">
                  <c:v>1.02341165456187E-5</c:v>
                </c:pt>
                <c:pt idx="3608">
                  <c:v>1.02272411373427E-5</c:v>
                </c:pt>
                <c:pt idx="3609">
                  <c:v>1.36271604640893E-5</c:v>
                </c:pt>
                <c:pt idx="3610">
                  <c:v>1.36180055662132E-5</c:v>
                </c:pt>
                <c:pt idx="3611">
                  <c:v>2.04132852280858E-5</c:v>
                </c:pt>
                <c:pt idx="3612">
                  <c:v>1.8699607049048E-5</c:v>
                </c:pt>
                <c:pt idx="3613">
                  <c:v>3.39764443958688E-6</c:v>
                </c:pt>
                <c:pt idx="3614">
                  <c:v>1.01860855779101E-5</c:v>
                </c:pt>
                <c:pt idx="3615">
                  <c:v>1.3572323249925E-5</c:v>
                </c:pt>
                <c:pt idx="3616">
                  <c:v>6.78160259619893E-6</c:v>
                </c:pt>
                <c:pt idx="3617">
                  <c:v>1.3554093260481E-5</c:v>
                </c:pt>
                <c:pt idx="3618">
                  <c:v>6.77249372504513E-6</c:v>
                </c:pt>
                <c:pt idx="3619">
                  <c:v>1.52278737267174E-5</c:v>
                </c:pt>
                <c:pt idx="3620">
                  <c:v>1.01450956330241E-5</c:v>
                </c:pt>
                <c:pt idx="3621">
                  <c:v>1.68971333835591E-5</c:v>
                </c:pt>
                <c:pt idx="3622">
                  <c:v>1.18200471737102E-5</c:v>
                </c:pt>
                <c:pt idx="3623">
                  <c:v>8.43721879807025E-6</c:v>
                </c:pt>
                <c:pt idx="3624">
                  <c:v>1.0117860681979E-5</c:v>
                </c:pt>
                <c:pt idx="3625">
                  <c:v>1.34814178344873E-5</c:v>
                </c:pt>
                <c:pt idx="3626">
                  <c:v>8.42022553021888E-6</c:v>
                </c:pt>
                <c:pt idx="3627">
                  <c:v>1.00974824601149E-5</c:v>
                </c:pt>
                <c:pt idx="3628">
                  <c:v>5.04534942217074E-6</c:v>
                </c:pt>
                <c:pt idx="3629">
                  <c:v>8.40326648824567E-6</c:v>
                </c:pt>
                <c:pt idx="3630">
                  <c:v>1.6795242136153E-5</c:v>
                </c:pt>
                <c:pt idx="3631">
                  <c:v>1.00703753286986E-5</c:v>
                </c:pt>
                <c:pt idx="3632">
                  <c:v>1.8449951527045E-5</c:v>
                </c:pt>
                <c:pt idx="3633">
                  <c:v>1.17329905747447E-5</c:v>
                </c:pt>
                <c:pt idx="3634">
                  <c:v>1.34001236617709E-5</c:v>
                </c:pt>
                <c:pt idx="3635">
                  <c:v>1.33911212900783E-5</c:v>
                </c:pt>
                <c:pt idx="3636">
                  <c:v>1.00365937247292E-5</c:v>
                </c:pt>
                <c:pt idx="3637">
                  <c:v>1.17014928505707E-5</c:v>
                </c:pt>
                <c:pt idx="3638">
                  <c:v>1.67051880577774E-5</c:v>
                </c:pt>
                <c:pt idx="3639">
                  <c:v>1.16857757115629E-5</c:v>
                </c:pt>
                <c:pt idx="3640">
                  <c:v>1.83510250949321E-5</c:v>
                </c:pt>
                <c:pt idx="3641">
                  <c:v>1.83386966453519E-5</c:v>
                </c:pt>
                <c:pt idx="3642">
                  <c:v>1.33282738023247E-5</c:v>
                </c:pt>
                <c:pt idx="3643">
                  <c:v>1.99789795504381E-5</c:v>
                </c:pt>
                <c:pt idx="3644">
                  <c:v>2.32931503240015E-5</c:v>
                </c:pt>
                <c:pt idx="3645">
                  <c:v>1.16387508462688E-5</c:v>
                </c:pt>
                <c:pt idx="3646">
                  <c:v>1.32924934708501E-5</c:v>
                </c:pt>
                <c:pt idx="3647">
                  <c:v>1.82648996839323E-5</c:v>
                </c:pt>
                <c:pt idx="3648">
                  <c:v>1.49339692591272E-5</c:v>
                </c:pt>
                <c:pt idx="3649">
                  <c:v>1.82403667486021E-5</c:v>
                </c:pt>
                <c:pt idx="3650">
                  <c:v>1.1599708044084E-5</c:v>
                </c:pt>
                <c:pt idx="3651">
                  <c:v>2.4839818316283E-5</c:v>
                </c:pt>
                <c:pt idx="3652">
                  <c:v>1.6548753742531E-5</c:v>
                </c:pt>
                <c:pt idx="3653">
                  <c:v>1.48838724733763E-5</c:v>
                </c:pt>
                <c:pt idx="3654">
                  <c:v>6.61061035581478E-6</c:v>
                </c:pt>
                <c:pt idx="3655">
                  <c:v>1.48638808453385E-5</c:v>
                </c:pt>
                <c:pt idx="3656">
                  <c:v>9.90259673544305E-6</c:v>
                </c:pt>
                <c:pt idx="3657">
                  <c:v>1.81425640849748E-5</c:v>
                </c:pt>
                <c:pt idx="3658">
                  <c:v>1.31857277688413E-5</c:v>
                </c:pt>
                <c:pt idx="3659">
                  <c:v>8.23554339437672E-6</c:v>
                </c:pt>
                <c:pt idx="3660">
                  <c:v>1.31680170443291E-5</c:v>
                </c:pt>
                <c:pt idx="3661">
                  <c:v>1.15142742791846E-5</c:v>
                </c:pt>
                <c:pt idx="3662">
                  <c:v>1.31503301083943E-5</c:v>
                </c:pt>
                <c:pt idx="3663">
                  <c:v>1.14988086072722E-5</c:v>
                </c:pt>
                <c:pt idx="3664">
                  <c:v>1.47742502952288E-5</c:v>
                </c:pt>
                <c:pt idx="3665">
                  <c:v>9.84288317866077E-6</c:v>
                </c:pt>
                <c:pt idx="3666">
                  <c:v>1.63937843431417E-5</c:v>
                </c:pt>
                <c:pt idx="3667">
                  <c:v>6.55310831702214E-6</c:v>
                </c:pt>
                <c:pt idx="3668">
                  <c:v>1.30974117127901E-5</c:v>
                </c:pt>
                <c:pt idx="3669">
                  <c:v>1.47246892951608E-5</c:v>
                </c:pt>
                <c:pt idx="3670">
                  <c:v>1.63497745151209E-5</c:v>
                </c:pt>
                <c:pt idx="3671">
                  <c:v>4.90163715926651E-6</c:v>
                </c:pt>
                <c:pt idx="3672">
                  <c:v>1.14294697480683E-5</c:v>
                </c:pt>
                <c:pt idx="3673">
                  <c:v>6.52673787798819E-6</c:v>
                </c:pt>
                <c:pt idx="3674">
                  <c:v>2.11976476834254E-5</c:v>
                </c:pt>
                <c:pt idx="3675">
                  <c:v>8.14746416806929E-6</c:v>
                </c:pt>
                <c:pt idx="3676">
                  <c:v>9.7703887189512E-6</c:v>
                </c:pt>
                <c:pt idx="3677">
                  <c:v>1.30184331318268E-5</c:v>
                </c:pt>
                <c:pt idx="3678">
                  <c:v>9.75726538848975E-6</c:v>
                </c:pt>
                <c:pt idx="3679">
                  <c:v>9.75071033481924E-6</c:v>
                </c:pt>
                <c:pt idx="3680">
                  <c:v>9.74415968493368E-6</c:v>
                </c:pt>
                <c:pt idx="3681">
                  <c:v>8.11467786320443E-6</c:v>
                </c:pt>
                <c:pt idx="3682">
                  <c:v>1.45966073769186E-5</c:v>
                </c:pt>
                <c:pt idx="3683">
                  <c:v>1.13452898163351E-5</c:v>
                </c:pt>
                <c:pt idx="3684">
                  <c:v>4.85900053194579E-6</c:v>
                </c:pt>
                <c:pt idx="3685">
                  <c:v>6.47431492567029E-6</c:v>
                </c:pt>
                <c:pt idx="3686">
                  <c:v>1.61749134985893E-5</c:v>
                </c:pt>
                <c:pt idx="3687">
                  <c:v>8.08202349409297E-6</c:v>
                </c:pt>
                <c:pt idx="3688">
                  <c:v>1.29225502224195E-5</c:v>
                </c:pt>
                <c:pt idx="3689">
                  <c:v>1.29138686905884E-5</c:v>
                </c:pt>
                <c:pt idx="3690">
                  <c:v>1.45183421149911E-5</c:v>
                </c:pt>
                <c:pt idx="3691">
                  <c:v>4.83619617002843E-6</c:v>
                </c:pt>
                <c:pt idx="3692">
                  <c:v>1.12768766893719E-5</c:v>
                </c:pt>
                <c:pt idx="3693">
                  <c:v>1.44891009536316E-5</c:v>
                </c:pt>
                <c:pt idx="3694">
                  <c:v>4.82645566443784E-6</c:v>
                </c:pt>
                <c:pt idx="3695">
                  <c:v>1.28619018421047E-5</c:v>
                </c:pt>
                <c:pt idx="3696">
                  <c:v>2.08865492137604E-5</c:v>
                </c:pt>
                <c:pt idx="3697">
                  <c:v>1.12390478130917E-5</c:v>
                </c:pt>
                <c:pt idx="3698">
                  <c:v>1.44404965020395E-5</c:v>
                </c:pt>
                <c:pt idx="3699">
                  <c:v>1.44307951947784E-5</c:v>
                </c:pt>
                <c:pt idx="3700">
                  <c:v>1.2818755915554E-5</c:v>
                </c:pt>
                <c:pt idx="3701">
                  <c:v>2.08164841852966E-5</c:v>
                </c:pt>
                <c:pt idx="3702">
                  <c:v>1.28015380980335E-5</c:v>
                </c:pt>
                <c:pt idx="3703">
                  <c:v>1.43920550966168E-5</c:v>
                </c:pt>
                <c:pt idx="3704">
                  <c:v>1.75784721846631E-5</c:v>
                </c:pt>
                <c:pt idx="3705">
                  <c:v>9.58181604320619E-6</c:v>
                </c:pt>
                <c:pt idx="3706">
                  <c:v>1.91507577172372E-5</c:v>
                </c:pt>
                <c:pt idx="3707">
                  <c:v>1.27585946648336E-5</c:v>
                </c:pt>
                <c:pt idx="3708">
                  <c:v>1.43437761904346E-5</c:v>
                </c:pt>
                <c:pt idx="3709">
                  <c:v>1.59268220679154E-5</c:v>
                </c:pt>
                <c:pt idx="3710">
                  <c:v>6.36644889137555E-6</c:v>
                </c:pt>
                <c:pt idx="3711">
                  <c:v>9.54325774635761E-6</c:v>
                </c:pt>
                <c:pt idx="3712">
                  <c:v>1.11263208766746E-5</c:v>
                </c:pt>
                <c:pt idx="3713">
                  <c:v>9.53043949226337E-6</c:v>
                </c:pt>
                <c:pt idx="3714">
                  <c:v>1.7460734175688E-5</c:v>
                </c:pt>
                <c:pt idx="3715">
                  <c:v>9.51763845532277E-6</c:v>
                </c:pt>
                <c:pt idx="3716">
                  <c:v>1.26816591814063E-5</c:v>
                </c:pt>
                <c:pt idx="3717">
                  <c:v>2.53462789663872E-5</c:v>
                </c:pt>
                <c:pt idx="3718">
                  <c:v>1.26646255086338E-5</c:v>
                </c:pt>
                <c:pt idx="3719">
                  <c:v>9.49208794039271E-6</c:v>
                </c:pt>
                <c:pt idx="3720">
                  <c:v>2.05523739119433E-5</c:v>
                </c:pt>
                <c:pt idx="3721">
                  <c:v>9.47933841624705E-6</c:v>
                </c:pt>
                <c:pt idx="3722">
                  <c:v>9.47297007743125E-6</c:v>
                </c:pt>
                <c:pt idx="3723">
                  <c:v>2.05109797033551E-5</c:v>
                </c:pt>
                <c:pt idx="3724">
                  <c:v>1.73437847584704E-5</c:v>
                </c:pt>
                <c:pt idx="3725">
                  <c:v>1.10295391726892E-5</c:v>
                </c:pt>
                <c:pt idx="3726">
                  <c:v>1.10221293894824E-5</c:v>
                </c:pt>
                <c:pt idx="3727">
                  <c:v>1.73088529181524E-5</c:v>
                </c:pt>
                <c:pt idx="3728">
                  <c:v>1.25797997185177E-5</c:v>
                </c:pt>
                <c:pt idx="3729">
                  <c:v>1.57141855634832E-5</c:v>
                </c:pt>
                <c:pt idx="3730">
                  <c:v>1.41332657182983E-5</c:v>
                </c:pt>
                <c:pt idx="3731">
                  <c:v>9.41584720837533E-6</c:v>
                </c:pt>
                <c:pt idx="3732">
                  <c:v>1.09777751110291E-5</c:v>
                </c:pt>
                <c:pt idx="3733">
                  <c:v>1.09704001035849E-5</c:v>
                </c:pt>
                <c:pt idx="3734">
                  <c:v>7.83073575053885E-6</c:v>
                </c:pt>
                <c:pt idx="3735">
                  <c:v>1.25207599419663E-5</c:v>
                </c:pt>
                <c:pt idx="3736">
                  <c:v>1.09483047956629E-5</c:v>
                </c:pt>
                <c:pt idx="3737">
                  <c:v>1.2503942384841E-5</c:v>
                </c:pt>
                <c:pt idx="3738">
                  <c:v>1.09335993191467E-5</c:v>
                </c:pt>
                <c:pt idx="3739">
                  <c:v>1.56089342707754E-5</c:v>
                </c:pt>
                <c:pt idx="3740">
                  <c:v>1.40386031931018E-5</c:v>
                </c:pt>
                <c:pt idx="3741">
                  <c:v>9.35278125521972E-6</c:v>
                </c:pt>
                <c:pt idx="3742">
                  <c:v>7.78874828257743E-6</c:v>
                </c:pt>
                <c:pt idx="3743">
                  <c:v>1.55670314069528E-5</c:v>
                </c:pt>
                <c:pt idx="3744">
                  <c:v>1.55565732793779E-5</c:v>
                </c:pt>
                <c:pt idx="3745">
                  <c:v>1.55461221777094E-5</c:v>
                </c:pt>
                <c:pt idx="3746">
                  <c:v>1.70892459069355E-5</c:v>
                </c:pt>
                <c:pt idx="3747">
                  <c:v>1.08676687232394E-5</c:v>
                </c:pt>
                <c:pt idx="3748">
                  <c:v>1.08603676866372E-5</c:v>
                </c:pt>
                <c:pt idx="3749">
                  <c:v>1.86052655228322E-5</c:v>
                </c:pt>
                <c:pt idx="3750">
                  <c:v>1.3944574703496E-5</c:v>
                </c:pt>
                <c:pt idx="3751">
                  <c:v>9.29013770850957E-6</c:v>
                </c:pt>
                <c:pt idx="3752">
                  <c:v>1.70204768746744E-5</c:v>
                </c:pt>
                <c:pt idx="3753">
                  <c:v>1.23702125848429E-5</c:v>
                </c:pt>
                <c:pt idx="3754">
                  <c:v>1.08166643553237E-5</c:v>
                </c:pt>
                <c:pt idx="3755">
                  <c:v>1.38977968938546E-5</c:v>
                </c:pt>
                <c:pt idx="3756">
                  <c:v>1.3888460179037E-5</c:v>
                </c:pt>
                <c:pt idx="3757">
                  <c:v>1.2337004210426E-5</c:v>
                </c:pt>
                <c:pt idx="3758">
                  <c:v>1.38698055627397E-5</c:v>
                </c:pt>
                <c:pt idx="3759">
                  <c:v>1.23204334691869E-5</c:v>
                </c:pt>
                <c:pt idx="3760">
                  <c:v>1.84682346704564E-5</c:v>
                </c:pt>
                <c:pt idx="3761">
                  <c:v>1.07658993621713E-5</c:v>
                </c:pt>
                <c:pt idx="3762">
                  <c:v>1.22956190805987E-5</c:v>
                </c:pt>
                <c:pt idx="3763">
                  <c:v>1.22873587289822E-5</c:v>
                </c:pt>
                <c:pt idx="3764">
                  <c:v>2.3023319862715E-5</c:v>
                </c:pt>
                <c:pt idx="3765">
                  <c:v>1.380471150405E-5</c:v>
                </c:pt>
                <c:pt idx="3766">
                  <c:v>1.37954373251548E-5</c:v>
                </c:pt>
                <c:pt idx="3767">
                  <c:v>1.68497625716228E-5</c:v>
                </c:pt>
                <c:pt idx="3768">
                  <c:v>1.68384426890992E-5</c:v>
                </c:pt>
                <c:pt idx="3769">
                  <c:v>1.6827130411447E-5</c:v>
                </c:pt>
                <c:pt idx="3770">
                  <c:v>1.68158257334882E-5</c:v>
                </c:pt>
                <c:pt idx="3771">
                  <c:v>1.37491598046995E-5</c:v>
                </c:pt>
                <c:pt idx="3772">
                  <c:v>1.83198972615088E-5</c:v>
                </c:pt>
                <c:pt idx="3773">
                  <c:v>1.67819572470275E-5</c:v>
                </c:pt>
                <c:pt idx="3774">
                  <c:v>1.06722527653479E-5</c:v>
                </c:pt>
                <c:pt idx="3775">
                  <c:v>1.06650830116542E-5</c:v>
                </c:pt>
                <c:pt idx="3776">
                  <c:v>1.37030375246151E-5</c:v>
                </c:pt>
                <c:pt idx="3777">
                  <c:v>1.36938316515758E-5</c:v>
                </c:pt>
                <c:pt idx="3778">
                  <c:v>9.12308797545206E-6</c:v>
                </c:pt>
                <c:pt idx="3779">
                  <c:v>1.97534111019939E-5</c:v>
                </c:pt>
                <c:pt idx="3780">
                  <c:v>1.21477787765387E-5</c:v>
                </c:pt>
                <c:pt idx="3781">
                  <c:v>1.66919744006103E-5</c:v>
                </c:pt>
                <c:pt idx="3782">
                  <c:v>1.06150294232099E-5</c:v>
                </c:pt>
                <c:pt idx="3783">
                  <c:v>1.21233121289995E-5</c:v>
                </c:pt>
                <c:pt idx="3784">
                  <c:v>6.05758376768667E-6</c:v>
                </c:pt>
                <c:pt idx="3785">
                  <c:v>1.05936498617017E-5</c:v>
                </c:pt>
                <c:pt idx="3786">
                  <c:v>1.66359802941038E-5</c:v>
                </c:pt>
                <c:pt idx="3787">
                  <c:v>9.06807492721487E-6</c:v>
                </c:pt>
                <c:pt idx="3788">
                  <c:v>1.05723133604358E-5</c:v>
                </c:pt>
                <c:pt idx="3789">
                  <c:v>1.05652107473005E-5</c:v>
                </c:pt>
                <c:pt idx="3790">
                  <c:v>1.05581129057711E-5</c:v>
                </c:pt>
                <c:pt idx="3791">
                  <c:v>7.53644273762974E-6</c:v>
                </c:pt>
                <c:pt idx="3792">
                  <c:v>1.50627593211329E-5</c:v>
                </c:pt>
                <c:pt idx="3793">
                  <c:v>1.5052639969897E-5</c:v>
                </c:pt>
                <c:pt idx="3794">
                  <c:v>2.10595383837367E-5</c:v>
                </c:pt>
                <c:pt idx="3795">
                  <c:v>1.5032421657765E-5</c:v>
                </c:pt>
                <c:pt idx="3796">
                  <c:v>1.05156258814275E-5</c:v>
                </c:pt>
                <c:pt idx="3797">
                  <c:v>9.00733830140321E-6</c:v>
                </c:pt>
                <c:pt idx="3798">
                  <c:v>1.50021450970078E-5</c:v>
                </c:pt>
                <c:pt idx="3799">
                  <c:v>1.9489686407303E-5</c:v>
                </c:pt>
                <c:pt idx="3800">
                  <c:v>8.98919676496161E-6</c:v>
                </c:pt>
                <c:pt idx="3801">
                  <c:v>7.48596475788621E-6</c:v>
                </c:pt>
                <c:pt idx="3802">
                  <c:v>2.09466196592039E-5</c:v>
                </c:pt>
                <c:pt idx="3803">
                  <c:v>1.64470015729974E-5</c:v>
                </c:pt>
                <c:pt idx="3804">
                  <c:v>1.04592423538903E-5</c:v>
                </c:pt>
                <c:pt idx="3805">
                  <c:v>1.49317367189529E-5</c:v>
                </c:pt>
                <c:pt idx="3806">
                  <c:v>1.19373643122739E-5</c:v>
                </c:pt>
                <c:pt idx="3807">
                  <c:v>5.96467232036782E-6</c:v>
                </c:pt>
                <c:pt idx="3808">
                  <c:v>8.9409977676705E-6</c:v>
                </c:pt>
                <c:pt idx="3809">
                  <c:v>1.78699821857506E-5</c:v>
                </c:pt>
                <c:pt idx="3810">
                  <c:v>1.48816474223785E-5</c:v>
                </c:pt>
                <c:pt idx="3811">
                  <c:v>1.93331446677209E-5</c:v>
                </c:pt>
                <c:pt idx="3812">
                  <c:v>1.48616587829656E-5</c:v>
                </c:pt>
                <c:pt idx="3813">
                  <c:v>8.91100472016371E-6</c:v>
                </c:pt>
                <c:pt idx="3814">
                  <c:v>7.4208484958857E-6</c:v>
                </c:pt>
                <c:pt idx="3815">
                  <c:v>4.4495178458987E-6</c:v>
                </c:pt>
                <c:pt idx="3816">
                  <c:v>1.03752334089134E-5</c:v>
                </c:pt>
                <c:pt idx="3817">
                  <c:v>1.77741654798208E-5</c:v>
                </c:pt>
                <c:pt idx="3818">
                  <c:v>1.33216684288604E-5</c:v>
                </c:pt>
                <c:pt idx="3819">
                  <c:v>1.33127187643822E-5</c:v>
                </c:pt>
                <c:pt idx="3820">
                  <c:v>1.18255778776989E-5</c:v>
                </c:pt>
                <c:pt idx="3821">
                  <c:v>1.32948374688901E-5</c:v>
                </c:pt>
                <c:pt idx="3822">
                  <c:v>1.62383293475338E-5</c:v>
                </c:pt>
                <c:pt idx="3823">
                  <c:v>1.62274202335463E-5</c:v>
                </c:pt>
                <c:pt idx="3824">
                  <c:v>1.76907473983209E-5</c:v>
                </c:pt>
                <c:pt idx="3825">
                  <c:v>1.62056239873074E-5</c:v>
                </c:pt>
                <c:pt idx="3826">
                  <c:v>1.61947368452086E-5</c:v>
                </c:pt>
                <c:pt idx="3827">
                  <c:v>8.82755837303471E-6</c:v>
                </c:pt>
                <c:pt idx="3828">
                  <c:v>8.82162790824059E-6</c:v>
                </c:pt>
                <c:pt idx="3829">
                  <c:v>2.20392535690427E-5</c:v>
                </c:pt>
                <c:pt idx="3830">
                  <c:v>1.61512613688606E-5</c:v>
                </c:pt>
                <c:pt idx="3831">
                  <c:v>1.76077208162776E-5</c:v>
                </c:pt>
                <c:pt idx="3832">
                  <c:v>2.19948646598394E-5</c:v>
                </c:pt>
                <c:pt idx="3833">
                  <c:v>1.46533921553444E-5</c:v>
                </c:pt>
                <c:pt idx="3834">
                  <c:v>1.75722573865301E-5</c:v>
                </c:pt>
                <c:pt idx="3835">
                  <c:v>1.60970811126813E-5</c:v>
                </c:pt>
                <c:pt idx="3836">
                  <c:v>1.90110426894089E-5</c:v>
                </c:pt>
                <c:pt idx="3837">
                  <c:v>8.76843269156152E-6</c:v>
                </c:pt>
                <c:pt idx="3838">
                  <c:v>7.30211829012809E-6</c:v>
                </c:pt>
                <c:pt idx="3839">
                  <c:v>1.45944252703567E-5</c:v>
                </c:pt>
                <c:pt idx="3840">
                  <c:v>1.31261584966465E-5</c:v>
                </c:pt>
                <c:pt idx="3841">
                  <c:v>1.31173401782003E-5</c:v>
                </c:pt>
                <c:pt idx="3842">
                  <c:v>5.82601234845588E-6</c:v>
                </c:pt>
                <c:pt idx="3843">
                  <c:v>1.16441967200995E-5</c:v>
                </c:pt>
                <c:pt idx="3844">
                  <c:v>1.30909207525161E-5</c:v>
                </c:pt>
                <c:pt idx="3845">
                  <c:v>2.90713913493911E-6</c:v>
                </c:pt>
                <c:pt idx="3846">
                  <c:v>1.30733373703064E-5</c:v>
                </c:pt>
                <c:pt idx="3847">
                  <c:v>1.30645545377589E-5</c:v>
                </c:pt>
                <c:pt idx="3848">
                  <c:v>1.45064195618135E-5</c:v>
                </c:pt>
                <c:pt idx="3849">
                  <c:v>1.44966739666312E-5</c:v>
                </c:pt>
                <c:pt idx="3850">
                  <c:v>8.69216095118764E-6</c:v>
                </c:pt>
                <c:pt idx="3851">
                  <c:v>1.73726428961903E-5</c:v>
                </c:pt>
                <c:pt idx="3852">
                  <c:v>1.30207288020655E-5</c:v>
                </c:pt>
                <c:pt idx="3853">
                  <c:v>1.87950841182487E-5</c:v>
                </c:pt>
                <c:pt idx="3854">
                  <c:v>1.01136308776597E-5</c:v>
                </c:pt>
                <c:pt idx="3855">
                  <c:v>7.21916886656388E-6</c:v>
                </c:pt>
                <c:pt idx="3856">
                  <c:v>1.87572292389978E-5</c:v>
                </c:pt>
                <c:pt idx="3857">
                  <c:v>1.87446278963856E-5</c:v>
                </c:pt>
                <c:pt idx="3858">
                  <c:v>7.2046288536606E-6</c:v>
                </c:pt>
                <c:pt idx="3859">
                  <c:v>1.72794928640134E-5</c:v>
                </c:pt>
                <c:pt idx="3860">
                  <c:v>1.29509132124733E-5</c:v>
                </c:pt>
                <c:pt idx="3861">
                  <c:v>1.72562835013443E-5</c:v>
                </c:pt>
                <c:pt idx="3862">
                  <c:v>5.74823017099169E-6</c:v>
                </c:pt>
                <c:pt idx="3863">
                  <c:v>1.29248289846682E-5</c:v>
                </c:pt>
                <c:pt idx="3864">
                  <c:v>1.57864005712564E-5</c:v>
                </c:pt>
                <c:pt idx="3865">
                  <c:v>1.43416318806443E-5</c:v>
                </c:pt>
                <c:pt idx="3866">
                  <c:v>2.00647957886568E-5</c:v>
                </c:pt>
                <c:pt idx="3867">
                  <c:v>1.14578948607821E-5</c:v>
                </c:pt>
                <c:pt idx="3868">
                  <c:v>1.28814719656968E-5</c:v>
                </c:pt>
                <c:pt idx="3869">
                  <c:v>1.14425049162284E-5</c:v>
                </c:pt>
                <c:pt idx="3870">
                  <c:v>1.2864169909623E-5</c:v>
                </c:pt>
                <c:pt idx="3871">
                  <c:v>1.28555275984179E-5</c:v>
                </c:pt>
                <c:pt idx="3872">
                  <c:v>9.99202640583393E-6</c:v>
                </c:pt>
                <c:pt idx="3873">
                  <c:v>1.28382603901362E-5</c:v>
                </c:pt>
                <c:pt idx="3874">
                  <c:v>1.1404120431342E-5</c:v>
                </c:pt>
                <c:pt idx="3875">
                  <c:v>1.70946884996236E-5</c:v>
                </c:pt>
                <c:pt idx="3876">
                  <c:v>1.13888027151889E-5</c:v>
                </c:pt>
                <c:pt idx="3877">
                  <c:v>1.84943713081279E-5</c:v>
                </c:pt>
                <c:pt idx="3878">
                  <c:v>1.84819465567588E-5</c:v>
                </c:pt>
                <c:pt idx="3879">
                  <c:v>1.70487970638588E-5</c:v>
                </c:pt>
                <c:pt idx="3880">
                  <c:v>2.27164579566339E-5</c:v>
                </c:pt>
                <c:pt idx="3881">
                  <c:v>1.13505983771725E-5</c:v>
                </c:pt>
                <c:pt idx="3882">
                  <c:v>8.50722967677349E-6</c:v>
                </c:pt>
                <c:pt idx="3883">
                  <c:v>1.13353525504393E-5</c:v>
                </c:pt>
                <c:pt idx="3884">
                  <c:v>1.13277373179747E-5</c:v>
                </c:pt>
                <c:pt idx="3885">
                  <c:v>1.83952067024427E-5</c:v>
                </c:pt>
                <c:pt idx="3886">
                  <c:v>1.69687832964259E-5</c:v>
                </c:pt>
                <c:pt idx="3887">
                  <c:v>1.27180375907161E-5</c:v>
                </c:pt>
                <c:pt idx="3888">
                  <c:v>1.12973275138091E-5</c:v>
                </c:pt>
                <c:pt idx="3889">
                  <c:v>2.25794756540841E-5</c:v>
                </c:pt>
                <c:pt idx="3890">
                  <c:v>1.41026915488854E-5</c:v>
                </c:pt>
                <c:pt idx="3891">
                  <c:v>1.12745737466106E-5</c:v>
                </c:pt>
                <c:pt idx="3892">
                  <c:v>1.54921241008827E-5</c:v>
                </c:pt>
                <c:pt idx="3893">
                  <c:v>9.85200127990135E-6</c:v>
                </c:pt>
                <c:pt idx="3894">
                  <c:v>7.03241612962305E-6</c:v>
                </c:pt>
                <c:pt idx="3895">
                  <c:v>1.96775366591551E-5</c:v>
                </c:pt>
                <c:pt idx="3896">
                  <c:v>1.54505348190482E-5</c:v>
                </c:pt>
                <c:pt idx="3897">
                  <c:v>2.10547567573004E-5</c:v>
                </c:pt>
                <c:pt idx="3898">
                  <c:v>1.26243671440652E-5</c:v>
                </c:pt>
                <c:pt idx="3899">
                  <c:v>1.54194161432312E-5</c:v>
                </c:pt>
                <c:pt idx="3900">
                  <c:v>9.80576366347162E-6</c:v>
                </c:pt>
                <c:pt idx="3901">
                  <c:v>9.79917602805557E-6</c:v>
                </c:pt>
                <c:pt idx="3902">
                  <c:v>6.99470915593419E-6</c:v>
                </c:pt>
                <c:pt idx="3903">
                  <c:v>1.3980020044609E-5</c:v>
                </c:pt>
                <c:pt idx="3904">
                  <c:v>9.77943966387269E-6</c:v>
                </c:pt>
                <c:pt idx="3905">
                  <c:v>1.25651182027509E-5</c:v>
                </c:pt>
                <c:pt idx="3906">
                  <c:v>2.09277946637464E-5</c:v>
                </c:pt>
                <c:pt idx="3907">
                  <c:v>1.67309880863612E-5</c:v>
                </c:pt>
                <c:pt idx="3908">
                  <c:v>9.75318633219192E-6</c:v>
                </c:pt>
                <c:pt idx="3909">
                  <c:v>1.67085154609709E-5</c:v>
                </c:pt>
                <c:pt idx="3910">
                  <c:v>9.7400861075202E-6</c:v>
                </c:pt>
                <c:pt idx="3911">
                  <c:v>5.56202434007066E-6</c:v>
                </c:pt>
                <c:pt idx="3912">
                  <c:v>1.528529118086E-5</c:v>
                </c:pt>
                <c:pt idx="3913">
                  <c:v>1.11091071490356E-5</c:v>
                </c:pt>
                <c:pt idx="3914">
                  <c:v>2.22032878221253E-5</c:v>
                </c:pt>
                <c:pt idx="3915">
                  <c:v>1.10941856870052E-5</c:v>
                </c:pt>
                <c:pt idx="3916">
                  <c:v>1.38584155918225E-5</c:v>
                </c:pt>
                <c:pt idx="3917">
                  <c:v>1.80038369340173E-5</c:v>
                </c:pt>
                <c:pt idx="3918">
                  <c:v>1.66077615967573E-5</c:v>
                </c:pt>
                <c:pt idx="3919">
                  <c:v>9.68135250456835E-6</c:v>
                </c:pt>
                <c:pt idx="3920">
                  <c:v>1.10569696573084E-5</c:v>
                </c:pt>
                <c:pt idx="3921">
                  <c:v>1.93366975304315E-5</c:v>
                </c:pt>
                <c:pt idx="3922">
                  <c:v>5.52105911249548E-6</c:v>
                </c:pt>
                <c:pt idx="3923">
                  <c:v>1.37933749887786E-5</c:v>
                </c:pt>
                <c:pt idx="3924">
                  <c:v>6.89205421295504E-6</c:v>
                </c:pt>
                <c:pt idx="3925">
                  <c:v>1.65298177061026E-5</c:v>
                </c:pt>
                <c:pt idx="3926">
                  <c:v>1.51421533693775E-5</c:v>
                </c:pt>
                <c:pt idx="3927">
                  <c:v>1.51319806802019E-5</c:v>
                </c:pt>
                <c:pt idx="3928">
                  <c:v>8.24826263192452E-6</c:v>
                </c:pt>
                <c:pt idx="3929">
                  <c:v>1.92330164723579E-5</c:v>
                </c:pt>
                <c:pt idx="3930">
                  <c:v>1.23557756720727E-5</c:v>
                </c:pt>
                <c:pt idx="3931">
                  <c:v>9.60359159395589E-6</c:v>
                </c:pt>
                <c:pt idx="3932">
                  <c:v>6.85509984305825E-6</c:v>
                </c:pt>
                <c:pt idx="3933">
                  <c:v>9.59069230102452E-6</c:v>
                </c:pt>
                <c:pt idx="3934">
                  <c:v>1.77993198560388E-5</c:v>
                </c:pt>
                <c:pt idx="3935">
                  <c:v>9.57781033408304E-6</c:v>
                </c:pt>
                <c:pt idx="3936">
                  <c:v>1.36733940579701E-5</c:v>
                </c:pt>
                <c:pt idx="3937">
                  <c:v>1.63970497197659E-5</c:v>
                </c:pt>
                <c:pt idx="3938">
                  <c:v>1.77515368067226E-5</c:v>
                </c:pt>
                <c:pt idx="3939">
                  <c:v>1.36458546930276E-5</c:v>
                </c:pt>
                <c:pt idx="3940">
                  <c:v>1.09093497889194E-5</c:v>
                </c:pt>
                <c:pt idx="3941">
                  <c:v>1.49902785318791E-5</c:v>
                </c:pt>
                <c:pt idx="3942">
                  <c:v>1.36183707946848E-5</c:v>
                </c:pt>
                <c:pt idx="3943">
                  <c:v>1.08873774414555E-5</c:v>
                </c:pt>
                <c:pt idx="3944">
                  <c:v>2.04001184330726E-5</c:v>
                </c:pt>
                <c:pt idx="3945">
                  <c:v>2.31046018270547E-5</c:v>
                </c:pt>
                <c:pt idx="3946">
                  <c:v>1.62981740222435E-5</c:v>
                </c:pt>
                <c:pt idx="3947">
                  <c:v>1.08581498025629E-5</c:v>
                </c:pt>
                <c:pt idx="3948">
                  <c:v>1.08508551609136E-5</c:v>
                </c:pt>
                <c:pt idx="3949">
                  <c:v>1.49099024523266E-5</c:v>
                </c:pt>
                <c:pt idx="3950">
                  <c:v>8.12721043213948E-6</c:v>
                </c:pt>
                <c:pt idx="3951">
                  <c:v>1.48898758615037E-5</c:v>
                </c:pt>
                <c:pt idx="3952">
                  <c:v>1.21744412636263E-5</c:v>
                </c:pt>
                <c:pt idx="3953">
                  <c:v>1.08144553962704E-5</c:v>
                </c:pt>
                <c:pt idx="3954">
                  <c:v>1.21580888726856E-5</c:v>
                </c:pt>
                <c:pt idx="3955">
                  <c:v>1.21499209156094E-5</c:v>
                </c:pt>
                <c:pt idx="3956">
                  <c:v>1.61890112611336E-5</c:v>
                </c:pt>
                <c:pt idx="3957">
                  <c:v>1.0785423519786E-5</c:v>
                </c:pt>
                <c:pt idx="3958">
                  <c:v>1.61672666048248E-5</c:v>
                </c:pt>
                <c:pt idx="3959">
                  <c:v>1.61564052317056E-5</c:v>
                </c:pt>
                <c:pt idx="3960">
                  <c:v>1.48000885590834E-5</c:v>
                </c:pt>
                <c:pt idx="3961">
                  <c:v>5.37823479031557E-6</c:v>
                </c:pt>
                <c:pt idx="3962">
                  <c:v>1.34365540612869E-5</c:v>
                </c:pt>
                <c:pt idx="3963">
                  <c:v>1.61130326582289E-5</c:v>
                </c:pt>
                <c:pt idx="3964">
                  <c:v>1.34185064334675E-5</c:v>
                </c:pt>
                <c:pt idx="3965">
                  <c:v>1.7432339225588E-5</c:v>
                </c:pt>
                <c:pt idx="3966">
                  <c:v>1.20604347420698E-5</c:v>
                </c:pt>
                <c:pt idx="3967">
                  <c:v>1.20523323902487E-5</c:v>
                </c:pt>
                <c:pt idx="3968">
                  <c:v>8.0294903211371E-6</c:v>
                </c:pt>
                <c:pt idx="3969">
                  <c:v>2.27349386907537E-5</c:v>
                </c:pt>
                <c:pt idx="3970">
                  <c:v>2.13832141862389E-5</c:v>
                </c:pt>
                <c:pt idx="3971">
                  <c:v>1.86977425896672E-5</c:v>
                </c:pt>
                <c:pt idx="3972">
                  <c:v>1.60158696093571E-5</c:v>
                </c:pt>
                <c:pt idx="3973">
                  <c:v>6.66879581109943E-6</c:v>
                </c:pt>
                <c:pt idx="3974">
                  <c:v>1.59943575123816E-5</c:v>
                </c:pt>
                <c:pt idx="3975">
                  <c:v>1.86475476853913E-5</c:v>
                </c:pt>
                <c:pt idx="3976">
                  <c:v>1.86350200282094E-5</c:v>
                </c:pt>
                <c:pt idx="3977">
                  <c:v>1.33017862766349E-5</c:v>
                </c:pt>
                <c:pt idx="3978">
                  <c:v>3.98785499076984E-6</c:v>
                </c:pt>
                <c:pt idx="3979">
                  <c:v>1.72690955649877E-5</c:v>
                </c:pt>
                <c:pt idx="3980">
                  <c:v>1.06199962887879E-5</c:v>
                </c:pt>
                <c:pt idx="3981">
                  <c:v>1.45926847572746E-5</c:v>
                </c:pt>
                <c:pt idx="3982">
                  <c:v>9.28001531421357E-6</c:v>
                </c:pt>
                <c:pt idx="3983">
                  <c:v>7.94895504270263E-6</c:v>
                </c:pt>
                <c:pt idx="3984">
                  <c:v>1.45632938635982E-5</c:v>
                </c:pt>
                <c:pt idx="3985">
                  <c:v>6.61523184524018E-6</c:v>
                </c:pt>
                <c:pt idx="3986">
                  <c:v>1.05772602388051E-5</c:v>
                </c:pt>
                <c:pt idx="3987">
                  <c:v>2.24615778923456E-5</c:v>
                </c:pt>
                <c:pt idx="3988">
                  <c:v>1.18834347820802E-5</c:v>
                </c:pt>
                <c:pt idx="3989">
                  <c:v>1.45144405279627E-5</c:v>
                </c:pt>
                <c:pt idx="3990">
                  <c:v>1.4504689544195E-5</c:v>
                </c:pt>
                <c:pt idx="3991">
                  <c:v>6.58861141420183E-6</c:v>
                </c:pt>
                <c:pt idx="3992">
                  <c:v>6.58418510214987E-6</c:v>
                </c:pt>
                <c:pt idx="3993">
                  <c:v>7.89571411651031E-6</c:v>
                </c:pt>
                <c:pt idx="3994">
                  <c:v>1.31506827940171E-5</c:v>
                </c:pt>
                <c:pt idx="3995">
                  <c:v>1.44560327998409E-5</c:v>
                </c:pt>
                <c:pt idx="3996">
                  <c:v>9.19311339870265E-6</c:v>
                </c:pt>
                <c:pt idx="3997">
                  <c:v>6.56209810675095E-6</c:v>
                </c:pt>
                <c:pt idx="3998">
                  <c:v>1.04923033706724E-5</c:v>
                </c:pt>
                <c:pt idx="3999">
                  <c:v>1.57278817638803E-5</c:v>
                </c:pt>
                <c:pt idx="4000">
                  <c:v>1.44075392770892E-5</c:v>
                </c:pt>
                <c:pt idx="4001">
                  <c:v>1.17800673634731E-5</c:v>
                </c:pt>
                <c:pt idx="4002">
                  <c:v>1.17721533660051E-5</c:v>
                </c:pt>
                <c:pt idx="4003">
                  <c:v>3.9214148950809E-6</c:v>
                </c:pt>
                <c:pt idx="4004">
                  <c:v>1.17563413176426E-5</c:v>
                </c:pt>
                <c:pt idx="4005">
                  <c:v>1.82753561816213E-5</c:v>
                </c:pt>
                <c:pt idx="4006">
                  <c:v>1.43495617315236E-5</c:v>
                </c:pt>
                <c:pt idx="4007">
                  <c:v>1.5643550744061E-5</c:v>
                </c:pt>
                <c:pt idx="4008">
                  <c:v>1.56330412098487E-5</c:v>
                </c:pt>
                <c:pt idx="4009">
                  <c:v>6.50939114001774E-6</c:v>
                </c:pt>
                <c:pt idx="4010">
                  <c:v>7.80602165897974E-6</c:v>
                </c:pt>
                <c:pt idx="4011">
                  <c:v>1.69016845300422E-5</c:v>
                </c:pt>
                <c:pt idx="4012">
                  <c:v>9.09479295076341E-6</c:v>
                </c:pt>
                <c:pt idx="4013">
                  <c:v>1.0387066233636E-5</c:v>
                </c:pt>
                <c:pt idx="4014">
                  <c:v>1.16775990808135E-5</c:v>
                </c:pt>
                <c:pt idx="4015">
                  <c:v>1.42630325723404E-5</c:v>
                </c:pt>
                <c:pt idx="4016">
                  <c:v>1.03661458091514E-5</c:v>
                </c:pt>
                <c:pt idx="4017">
                  <c:v>1.03591817019689E-5</c:v>
                </c:pt>
                <c:pt idx="4018">
                  <c:v>1.55283334100248E-5</c:v>
                </c:pt>
                <c:pt idx="4019">
                  <c:v>1.29315844002177E-5</c:v>
                </c:pt>
                <c:pt idx="4020">
                  <c:v>1.03383174392777E-5</c:v>
                </c:pt>
                <c:pt idx="4021">
                  <c:v>2.06627440550889E-5</c:v>
                </c:pt>
                <c:pt idx="4022">
                  <c:v>1.03244312818126E-5</c:v>
                </c:pt>
                <c:pt idx="4023">
                  <c:v>7.73812139922774E-6</c:v>
                </c:pt>
                <c:pt idx="4024">
                  <c:v>1.80434866077917E-5</c:v>
                </c:pt>
                <c:pt idx="4025">
                  <c:v>1.03036370093932E-5</c:v>
                </c:pt>
                <c:pt idx="4026">
                  <c:v>2.31676085169319E-5</c:v>
                </c:pt>
                <c:pt idx="4027">
                  <c:v>1.80071455091083E-5</c:v>
                </c:pt>
                <c:pt idx="4028">
                  <c:v>1.54243269275948E-5</c:v>
                </c:pt>
                <c:pt idx="4029">
                  <c:v>1.79829587824532E-5</c:v>
                </c:pt>
                <c:pt idx="4030">
                  <c:v>1.66872434898783E-5</c:v>
                </c:pt>
                <c:pt idx="4031">
                  <c:v>1.15449457774973E-5</c:v>
                </c:pt>
                <c:pt idx="4032">
                  <c:v>8.9733697959561E-6</c:v>
                </c:pt>
                <c:pt idx="4033">
                  <c:v>1.53725852112412E-5</c:v>
                </c:pt>
                <c:pt idx="4034">
                  <c:v>1.15216932862954E-5</c:v>
                </c:pt>
                <c:pt idx="4035">
                  <c:v>1.40726090606188E-5</c:v>
                </c:pt>
                <c:pt idx="4036">
                  <c:v>1.27846862770677E-5</c:v>
                </c:pt>
                <c:pt idx="4037">
                  <c:v>2.17193655187414E-5</c:v>
                </c:pt>
                <c:pt idx="4038">
                  <c:v>8.9372599546954E-6</c:v>
                </c:pt>
                <c:pt idx="4039">
                  <c:v>1.78625115820179E-5</c:v>
                </c:pt>
                <c:pt idx="4040">
                  <c:v>1.53004382759726E-5</c:v>
                </c:pt>
                <c:pt idx="4041">
                  <c:v>1.40159793116111E-5</c:v>
                </c:pt>
                <c:pt idx="4042">
                  <c:v>2.03731828368589E-5</c:v>
                </c:pt>
                <c:pt idx="4043">
                  <c:v>1.65420903994771E-5</c:v>
                </c:pt>
                <c:pt idx="4044">
                  <c:v>1.01729090553964E-5</c:v>
                </c:pt>
                <c:pt idx="4045">
                  <c:v>2.03321495341584E-5</c:v>
                </c:pt>
                <c:pt idx="4046">
                  <c:v>8.88933943637844E-6</c:v>
                </c:pt>
                <c:pt idx="4047">
                  <c:v>1.2690524951834E-5</c:v>
                </c:pt>
                <c:pt idx="4048">
                  <c:v>1.39501992272516E-5</c:v>
                </c:pt>
                <c:pt idx="4049">
                  <c:v>1.26734793707939E-5</c:v>
                </c:pt>
                <c:pt idx="4050">
                  <c:v>1.51979582014711E-5</c:v>
                </c:pt>
                <c:pt idx="4051">
                  <c:v>8.85951967944812E-6</c:v>
                </c:pt>
                <c:pt idx="4052">
                  <c:v>1.77071354853049E-5</c:v>
                </c:pt>
                <c:pt idx="4053">
                  <c:v>1.64312939225421E-5</c:v>
                </c:pt>
                <c:pt idx="4054">
                  <c:v>2.14726413794557E-5</c:v>
                </c:pt>
                <c:pt idx="4055">
                  <c:v>2.27204637763912E-5</c:v>
                </c:pt>
                <c:pt idx="4056">
                  <c:v>7.56839996097542E-6</c:v>
                </c:pt>
                <c:pt idx="4057">
                  <c:v>7.56331541465382E-6</c:v>
                </c:pt>
                <c:pt idx="4058">
                  <c:v>1.25970571403147E-5</c:v>
                </c:pt>
                <c:pt idx="4059">
                  <c:v>7.55315656729882E-6</c:v>
                </c:pt>
                <c:pt idx="4060">
                  <c:v>1.00641096822299E-5</c:v>
                </c:pt>
                <c:pt idx="4061">
                  <c:v>7.54301136504004E-6</c:v>
                </c:pt>
                <c:pt idx="4062">
                  <c:v>1.38195637709967E-5</c:v>
                </c:pt>
                <c:pt idx="4063">
                  <c:v>1.75767195089368E-5</c:v>
                </c:pt>
                <c:pt idx="4064">
                  <c:v>1.1291728659189E-5</c:v>
                </c:pt>
                <c:pt idx="4065">
                  <c:v>1.50455236450468E-5</c:v>
                </c:pt>
                <c:pt idx="4066">
                  <c:v>1.50354158729645E-5</c:v>
                </c:pt>
                <c:pt idx="4067">
                  <c:v>8.76476701997244E-6</c:v>
                </c:pt>
                <c:pt idx="4068">
                  <c:v>1.62664890871079E-5</c:v>
                </c:pt>
                <c:pt idx="4069">
                  <c:v>1.50051332815849E-5</c:v>
                </c:pt>
                <c:pt idx="4070">
                  <c:v>2.12429912460243E-5</c:v>
                </c:pt>
                <c:pt idx="4071">
                  <c:v>9.98998585280096E-6</c:v>
                </c:pt>
                <c:pt idx="4072">
                  <c:v>1.74707302955646E-5</c:v>
                </c:pt>
                <c:pt idx="4073">
                  <c:v>1.87060641847673E-5</c:v>
                </c:pt>
                <c:pt idx="4074">
                  <c:v>1.49547977723807E-5</c:v>
                </c:pt>
                <c:pt idx="4075">
                  <c:v>1.86809386888423E-5</c:v>
                </c:pt>
                <c:pt idx="4076">
                  <c:v>1.12010331594983E-5</c:v>
                </c:pt>
                <c:pt idx="4077">
                  <c:v>2.11432931995942E-5</c:v>
                </c:pt>
                <c:pt idx="4078">
                  <c:v>0.0107025049560259</c:v>
                </c:pt>
                <c:pt idx="4079">
                  <c:v>0.0</c:v>
                </c:pt>
                <c:pt idx="4080">
                  <c:v>0.0</c:v>
                </c:pt>
                <c:pt idx="4081">
                  <c:v>0.0</c:v>
                </c:pt>
                <c:pt idx="4082">
                  <c:v>0.0</c:v>
                </c:pt>
                <c:pt idx="4083">
                  <c:v>0.0</c:v>
                </c:pt>
                <c:pt idx="4084">
                  <c:v>0.0</c:v>
                </c:pt>
                <c:pt idx="4085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374544"/>
        <c:axId val="1094668512"/>
      </c:scatterChart>
      <c:valAx>
        <c:axId val="1094374544"/>
        <c:scaling>
          <c:orientation val="minMax"/>
          <c:max val="3.0"/>
          <c:min val="0.0"/>
        </c:scaling>
        <c:delete val="0"/>
        <c:axPos val="b"/>
        <c:minorGridlines>
          <c:spPr>
            <a:ln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Energy, [MeV]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4668512"/>
        <c:crossesAt val="1.0E-5"/>
        <c:crossBetween val="midCat"/>
        <c:majorUnit val="0.5"/>
        <c:minorUnit val="0.5"/>
      </c:valAx>
      <c:valAx>
        <c:axId val="1094668512"/>
        <c:scaling>
          <c:logBase val="10.0"/>
          <c:orientation val="minMax"/>
          <c:max val="10.0"/>
          <c:min val="0.0001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Flux density, [count/sec/keV]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4374544"/>
        <c:crossesAt val="0.0"/>
        <c:crossBetween val="midCat"/>
      </c:valAx>
    </c:plotArea>
    <c:legend>
      <c:legendPos val="r"/>
      <c:layout>
        <c:manualLayout>
          <c:xMode val="edge"/>
          <c:yMode val="edge"/>
          <c:x val="0.666912589395755"/>
          <c:y val="0.0637061559628048"/>
          <c:w val="0.33198948093898"/>
          <c:h val="0.1266799788640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79CC-4A21-5242-893E-30A695380DC0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DA383-49C6-F54D-BFFF-0778BE2318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88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28A82-FF0C-4BA1-B9B0-504EC78B6DD2}" type="slidenum">
              <a:rPr lang="ru-RU"/>
              <a:pPr/>
              <a:t>4</a:t>
            </a:fld>
            <a:endParaRPr 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4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28A82-FF0C-4BA1-B9B0-504EC78B6DD2}" type="slidenum">
              <a:rPr lang="ru-RU"/>
              <a:pPr/>
              <a:t>12</a:t>
            </a:fld>
            <a:endParaRPr 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5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1D503-8006-483B-9442-D4DF9B30DF5B}" type="slidenum">
              <a:rPr lang="ru-RU"/>
              <a:pPr/>
              <a:t>18</a:t>
            </a:fld>
            <a:endParaRPr lang="ru-RU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8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28A82-FF0C-4BA1-B9B0-504EC78B6DD2}" type="slidenum">
              <a:rPr lang="ru-RU"/>
              <a:pPr/>
              <a:t>22</a:t>
            </a:fld>
            <a:endParaRPr 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041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04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62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15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518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E3-5210-5741-B172-FF574A64E696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C40-E4F2-614B-9AAA-F9ECB2E61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63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6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50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32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11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6BA-A909-F14B-9142-AA9AE148D799}" type="datetimeFigureOut">
              <a:rPr lang="ru-RU" smtClean="0"/>
              <a:t>26.04.17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23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27.04.17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F65C5-0AE1-6F46-BF17-086B84C608DE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8" descr="Роскосмос разрешил запускать «Протоны» с сентября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79567" cy="9795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6c14936d847e66e3ab8031ab19641bf0"/>
          <p:cNvPicPr>
            <a:picLocks noChangeAspect="1" noChangeArrowheads="1"/>
          </p:cNvPicPr>
          <p:nvPr userDrawn="1"/>
        </p:nvPicPr>
        <p:blipFill>
          <a:blip r:embed="rId1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205" y="44449"/>
            <a:ext cx="2362248" cy="908129"/>
          </a:xfrm>
          <a:prstGeom prst="rect">
            <a:avLst/>
          </a:prstGeom>
          <a:noFill/>
          <a:ln w="57150" cmpd="thickThin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883679" y="498514"/>
            <a:ext cx="8835151" cy="3509"/>
          </a:xfrm>
          <a:prstGeom prst="line">
            <a:avLst/>
          </a:prstGeom>
          <a:ln w="38100" cmpd="dbl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859067" y="85191"/>
            <a:ext cx="3136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/>
                <a:cs typeface="Verdana"/>
              </a:rPr>
              <a:t>Совет РАН по космосу</a:t>
            </a:r>
            <a:endParaRPr lang="ru-RU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900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2705" r="19750" b="10798"/>
          <a:stretch/>
        </p:blipFill>
        <p:spPr bwMode="auto">
          <a:xfrm>
            <a:off x="9017849" y="3629891"/>
            <a:ext cx="2881780" cy="19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5334">
            <a:off x="111264" y="3063590"/>
            <a:ext cx="3233743" cy="3256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921731"/>
            <a:ext cx="12277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Verdana" charset="0"/>
                <a:ea typeface="Verdana" charset="0"/>
                <a:cs typeface="Verdana" charset="0"/>
              </a:rPr>
              <a:t>О работах по российскому участию в проекте ЕКА «</a:t>
            </a:r>
            <a:r>
              <a:rPr lang="ru-RU" sz="2400" b="1" dirty="0" err="1" smtClean="0">
                <a:latin typeface="Verdana" charset="0"/>
                <a:ea typeface="Verdana" charset="0"/>
                <a:cs typeface="Verdana" charset="0"/>
              </a:rPr>
              <a:t>БепиКоломбо</a:t>
            </a:r>
            <a:r>
              <a:rPr lang="ru-RU" sz="2400" b="1" dirty="0" smtClean="0">
                <a:latin typeface="Verdana" charset="0"/>
                <a:ea typeface="Verdana" charset="0"/>
                <a:cs typeface="Verdana" charset="0"/>
              </a:rPr>
              <a:t>»:</a:t>
            </a:r>
          </a:p>
          <a:p>
            <a:pPr algn="ctr"/>
            <a:r>
              <a:rPr lang="ru-RU" sz="2400" b="1" dirty="0" smtClean="0">
                <a:latin typeface="Verdana" charset="0"/>
                <a:ea typeface="Verdana" charset="0"/>
                <a:cs typeface="Verdana" charset="0"/>
              </a:rPr>
              <a:t>Эксперимент </a:t>
            </a:r>
          </a:p>
          <a:p>
            <a:pPr algn="ctr"/>
            <a:r>
              <a:rPr lang="ru-RU" sz="2400" b="1" dirty="0" smtClean="0">
                <a:latin typeface="Verdana" charset="0"/>
                <a:ea typeface="Verdana" charset="0"/>
                <a:cs typeface="Verdana" charset="0"/>
              </a:rPr>
              <a:t>»Меркурианский Гамма- и </a:t>
            </a:r>
            <a:endParaRPr lang="en-US" sz="2400" b="1" dirty="0" smtClean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ru-RU" sz="2400" b="1" dirty="0" smtClean="0">
                <a:latin typeface="Verdana" charset="0"/>
                <a:ea typeface="Verdana" charset="0"/>
                <a:cs typeface="Verdana" charset="0"/>
              </a:rPr>
              <a:t>Нейтронный Спектрометр» (МГНС)</a:t>
            </a:r>
          </a:p>
          <a:p>
            <a:endParaRPr lang="ru-RU" dirty="0"/>
          </a:p>
          <a:p>
            <a:pPr algn="ctr"/>
            <a:endParaRPr lang="ru-RU" b="1" i="1" dirty="0" smtClean="0">
              <a:latin typeface="Verdana" charset="0"/>
              <a:ea typeface="Verdana" charset="0"/>
              <a:cs typeface="Verdana" charset="0"/>
            </a:endParaRPr>
          </a:p>
          <a:p>
            <a:pPr algn="ctr"/>
            <a:endParaRPr lang="ru-RU" b="1" i="1" dirty="0" smtClean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ru-RU" b="1" i="1" dirty="0" smtClean="0">
                <a:latin typeface="Verdana" charset="0"/>
                <a:ea typeface="Verdana" charset="0"/>
                <a:cs typeface="Verdana" charset="0"/>
              </a:rPr>
              <a:t>И.Г. Митрофанов</a:t>
            </a:r>
          </a:p>
          <a:p>
            <a:endParaRPr lang="ru-RU" dirty="0"/>
          </a:p>
          <a:p>
            <a:pPr algn="ctr"/>
            <a:endParaRPr lang="ru-RU" b="1" dirty="0" smtClean="0">
              <a:latin typeface="Verdana" charset="0"/>
              <a:ea typeface="Verdana" charset="0"/>
              <a:cs typeface="Verdana" charset="0"/>
            </a:endParaRPr>
          </a:p>
          <a:p>
            <a:pPr algn="ctr"/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Институт космических исследований </a:t>
            </a: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80" y="597721"/>
            <a:ext cx="9445818" cy="60818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1490" y="5876693"/>
            <a:ext cx="2064327" cy="28858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49636" y="3007426"/>
            <a:ext cx="1316182" cy="55319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766" y="1294410"/>
            <a:ext cx="105690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Задачи исследований:</a:t>
            </a:r>
          </a:p>
          <a:p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Изучение элементного состава вещества поверхности Меркурия, выбор модели образования и эволюции планеты</a:t>
            </a:r>
          </a:p>
          <a:p>
            <a:pPr marL="342900" indent="-342900">
              <a:buAutoNum type="arabicParenR"/>
            </a:pPr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Измерения отношения </a:t>
            </a:r>
            <a:r>
              <a:rPr lang="en-US" b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K/</a:t>
            </a:r>
            <a:r>
              <a:rPr lang="en-US" b="1" dirty="0" err="1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Th</a:t>
            </a:r>
            <a:r>
              <a:rPr lang="ru-RU" b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, сопоставление с другими планетами земной группы</a:t>
            </a:r>
          </a:p>
          <a:p>
            <a:pPr marL="342900" indent="-342900">
              <a:buAutoNum type="arabicParenR"/>
            </a:pPr>
            <a:endParaRPr lang="ru-RU" b="1" dirty="0" smtClean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Изучение полярных районов Меркурия, сопоставление с полярными районами Луны</a:t>
            </a:r>
          </a:p>
          <a:p>
            <a:pPr marL="342900" indent="-342900">
              <a:buAutoNum type="arabicParenR"/>
            </a:pP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34151" b="18851"/>
          <a:stretch/>
        </p:blipFill>
        <p:spPr bwMode="auto">
          <a:xfrm>
            <a:off x="598958" y="1453135"/>
            <a:ext cx="7918870" cy="535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6655" y="1084845"/>
            <a:ext cx="10517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Отношение  легкого 40К к тяжелому </a:t>
            </a:r>
            <a:r>
              <a:rPr lang="en-US" sz="1600" b="1" dirty="0" err="1" smtClean="0">
                <a:latin typeface="Verdana" charset="0"/>
                <a:ea typeface="Verdana" charset="0"/>
                <a:cs typeface="Verdana" charset="0"/>
              </a:rPr>
              <a:t>Th</a:t>
            </a: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 для разных небесных тел Солнечной системы</a:t>
            </a:r>
            <a:endParaRPr lang="ru-RU" sz="16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557239" y="2774796"/>
            <a:ext cx="345689" cy="30108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035760" y="2204225"/>
            <a:ext cx="345689" cy="30108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085547" y="3559100"/>
            <a:ext cx="345689" cy="30108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89465" y="2388219"/>
            <a:ext cx="345689" cy="30108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3296"/>
          <a:stretch/>
        </p:blipFill>
        <p:spPr bwMode="auto">
          <a:xfrm>
            <a:off x="8282034" y="2350060"/>
            <a:ext cx="3729857" cy="30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7" y="2137658"/>
            <a:ext cx="6994952" cy="349922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454" y="1564043"/>
            <a:ext cx="5200185" cy="43482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6655" y="1084845"/>
            <a:ext cx="8768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40К и </a:t>
            </a:r>
            <a:r>
              <a:rPr lang="en-US" sz="1600" b="1" dirty="0" err="1" smtClean="0">
                <a:latin typeface="Verdana" charset="0"/>
                <a:ea typeface="Verdana" charset="0"/>
                <a:cs typeface="Verdana" charset="0"/>
              </a:rPr>
              <a:t>Th</a:t>
            </a: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 для Меркурия: необходимы измерения в Южном полушарии</a:t>
            </a:r>
            <a:endParaRPr lang="ru-RU" sz="1600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766" y="1294410"/>
            <a:ext cx="105690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Задачи исследований:</a:t>
            </a:r>
          </a:p>
          <a:p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Изучение элементного состава вещества поверхности Меркурия, выбор модели образования и эволюции планеты</a:t>
            </a:r>
          </a:p>
          <a:p>
            <a:pPr marL="342900" indent="-342900">
              <a:buAutoNum type="arabicParenR"/>
            </a:pPr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Измерения отношения </a:t>
            </a:r>
            <a:r>
              <a:rPr lang="en-US" b="1" dirty="0" smtClean="0">
                <a:latin typeface="Verdana" charset="0"/>
                <a:ea typeface="Verdana" charset="0"/>
                <a:cs typeface="Verdana" charset="0"/>
              </a:rPr>
              <a:t>K/</a:t>
            </a:r>
            <a:r>
              <a:rPr lang="en-US" b="1" dirty="0" err="1" smtClean="0">
                <a:latin typeface="Verdana" charset="0"/>
                <a:ea typeface="Verdana" charset="0"/>
                <a:cs typeface="Verdana" charset="0"/>
              </a:rPr>
              <a:t>Th</a:t>
            </a: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, сопоставление с другими планетами земной группы</a:t>
            </a:r>
          </a:p>
          <a:p>
            <a:pPr marL="342900" indent="-342900">
              <a:buAutoNum type="arabicParenR"/>
            </a:pPr>
            <a:endParaRPr lang="ru-RU" b="1" dirty="0" smtClean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Изучение полярных районов Меркурия, сопоставление с полярными районами Луны</a:t>
            </a:r>
          </a:p>
          <a:p>
            <a:pPr marL="342900" indent="-342900">
              <a:buAutoNum type="arabicParenR"/>
            </a:pP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5519" y="-10450"/>
            <a:ext cx="6381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«Мессенджер»: лед на северном полюсе Меркурия</a:t>
            </a:r>
            <a:endParaRPr lang="ru-RU" sz="1600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2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92"/>
            <a:ext cx="12192000" cy="685722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"/>
            <a:ext cx="12192000" cy="685722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537"/>
            <a:ext cx="4003288" cy="280582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6"/>
          <a:stretch/>
        </p:blipFill>
        <p:spPr bwMode="auto">
          <a:xfrm>
            <a:off x="9300118" y="4128236"/>
            <a:ext cx="2891882" cy="256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214407" y="370669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Луна</a:t>
            </a:r>
            <a:endParaRPr lang="ru-RU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442" y="3059281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Меркурий</a:t>
            </a:r>
            <a:endParaRPr lang="ru-RU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5519" y="-10450"/>
            <a:ext cx="6381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«Мессенджер»: лед на северном полюсе Меркурия</a:t>
            </a:r>
            <a:endParaRPr lang="ru-RU" sz="1600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2407" y="1377537"/>
            <a:ext cx="6042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ПРИБОР</a:t>
            </a:r>
            <a:endParaRPr lang="ru-RU" sz="9600" b="1" i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2705" r="19750" b="10798"/>
          <a:stretch/>
        </p:blipFill>
        <p:spPr bwMode="auto">
          <a:xfrm>
            <a:off x="9017849" y="3629891"/>
            <a:ext cx="2881780" cy="19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5334">
            <a:off x="111264" y="3063590"/>
            <a:ext cx="3233743" cy="32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DSC_0760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r="14188"/>
          <a:stretch>
            <a:fillRect/>
          </a:stretch>
        </p:blipFill>
        <p:spPr bwMode="auto">
          <a:xfrm>
            <a:off x="1774825" y="557561"/>
            <a:ext cx="3382462" cy="30841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5828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797563"/>
              </p:ext>
            </p:extLst>
          </p:nvPr>
        </p:nvGraphicFramePr>
        <p:xfrm>
          <a:off x="5781986" y="1421289"/>
          <a:ext cx="5926794" cy="4735501"/>
        </p:xfrm>
        <a:graphic>
          <a:graphicData uri="http://schemas.openxmlformats.org/drawingml/2006/table">
            <a:tbl>
              <a:tblPr/>
              <a:tblGrid>
                <a:gridCol w="2921996"/>
                <a:gridCol w="3004798"/>
              </a:tblGrid>
              <a:tr h="57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PARAMETERS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Mass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5.5 kg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23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Power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6.5 W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23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Surface Resolution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400 km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23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Minimal time resolution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2-4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sec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3949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Energy range, neutrons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Multi energy bands  covering 10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eV –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MeV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23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Energy range, gamma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300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keV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– 10 MeV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23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Energy resolution, gamma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4,6% at 660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keV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552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Detectors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 proportional counters,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stilben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crystal, CeBr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crystal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3949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Operational temperature range,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deg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/ stabilization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(-20C, +45C) / 10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deg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/h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23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Position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ESA: MPO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BepiColombo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23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Altitude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400 km – 1500 km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  <a:tr h="4265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Telemetry rate, Mbytes/day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HK: 0.57; SCI: 34.85;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SCI SEL: up to 696.92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9FE"/>
                    </a:solidFill>
                  </a:tcPr>
                </a:tc>
              </a:tr>
            </a:tbl>
          </a:graphicData>
        </a:graphic>
      </p:graphicFrame>
      <p:pic>
        <p:nvPicPr>
          <p:cNvPr id="78850" name="Picture 2" descr="C:\01_MyArea\Dropbox\Folder_add\TEMP\2015_EGU\Presentation\bepicolombo02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4642"/>
          <a:stretch/>
        </p:blipFill>
        <p:spPr bwMode="auto">
          <a:xfrm>
            <a:off x="1774825" y="3789040"/>
            <a:ext cx="3382462" cy="29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700" name="AutoShape 52"/>
          <p:cNvSpPr>
            <a:spLocks noChangeArrowheads="1"/>
          </p:cNvSpPr>
          <p:nvPr/>
        </p:nvSpPr>
        <p:spPr bwMode="auto">
          <a:xfrm>
            <a:off x="3221039" y="3392488"/>
            <a:ext cx="403225" cy="828600"/>
          </a:xfrm>
          <a:prstGeom prst="downArrow">
            <a:avLst>
              <a:gd name="adj1" fmla="val 50000"/>
              <a:gd name="adj2" fmla="val 38386"/>
            </a:avLst>
          </a:prstGeom>
          <a:solidFill>
            <a:srgbClr val="00CC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79455" y="659023"/>
            <a:ext cx="408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МГНС: гамма-</a:t>
            </a:r>
          </a:p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 нейтронная спектроскопия</a:t>
            </a: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 bwMode="auto">
          <a:xfrm>
            <a:off x="1524000" y="4725144"/>
            <a:ext cx="9144000" cy="21328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8629548" y="3884050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8579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7952844" y="3324941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8068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(SE -8579)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7738972" y="2878036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7790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052800" y="2614387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6903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(SE-7414)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450200" y="2278727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6111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(SE-6620)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6819765" y="2535902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6620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3835682" y="2052037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Tl (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Th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) – 2614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516922" y="1683613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H – 2223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3336960" y="1725905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1955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(DE-2975)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948344" y="905245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40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K– 1460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2707937" y="1384917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1165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2527652" y="948678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35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Cl– 786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2175307" y="948678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511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- annihilation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2307999" y="1151430"/>
            <a:ext cx="205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214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Bi– 609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  <a:endParaRPr lang="ru-RU" sz="1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3" name="Прямая со стрелкой 2"/>
          <p:cNvCxnSpPr/>
          <p:nvPr/>
        </p:nvCxnSpPr>
        <p:spPr bwMode="auto">
          <a:xfrm flipH="1">
            <a:off x="3447144" y="2039257"/>
            <a:ext cx="94342" cy="402772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sm" len="lg"/>
          </a:ln>
          <a:effectLst/>
        </p:spPr>
      </p:cxn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85387"/>
              </p:ext>
            </p:extLst>
          </p:nvPr>
        </p:nvGraphicFramePr>
        <p:xfrm>
          <a:off x="1524000" y="1095028"/>
          <a:ext cx="9144000" cy="5762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16845" y="659023"/>
            <a:ext cx="40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МГНС: гамма-спектроскопия</a:t>
            </a: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170" y="1377537"/>
            <a:ext cx="61975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МИССИЯ</a:t>
            </a:r>
            <a:endParaRPr lang="ru-RU" sz="9600" b="1" i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2705" r="19750" b="10798"/>
          <a:stretch/>
        </p:blipFill>
        <p:spPr bwMode="auto">
          <a:xfrm>
            <a:off x="9017849" y="3629891"/>
            <a:ext cx="2881780" cy="19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5334">
            <a:off x="111264" y="3063590"/>
            <a:ext cx="3233743" cy="32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 bwMode="auto">
          <a:xfrm>
            <a:off x="1524000" y="4725144"/>
            <a:ext cx="9144000" cy="21328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248393"/>
              </p:ext>
            </p:extLst>
          </p:nvPr>
        </p:nvGraphicFramePr>
        <p:xfrm>
          <a:off x="1522851" y="1484785"/>
          <a:ext cx="9145149" cy="5008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2737755" y="1870957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214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Pb – 325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385827" y="2086981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214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Bi – 609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5800" y="426347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214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Bi – 1120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541704" y="1472308"/>
            <a:ext cx="1862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40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 – 1461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and </a:t>
            </a:r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138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La – 1436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8565350" y="2910309"/>
            <a:ext cx="181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206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Tl(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Th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) – 2614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and </a:t>
            </a:r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227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Ac</a:t>
            </a:r>
            <a:endParaRPr lang="ru-RU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501917" y="2951077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214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Bi – 1765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3" name="Прямая со стрелкой 12"/>
          <p:cNvCxnSpPr/>
          <p:nvPr/>
        </p:nvCxnSpPr>
        <p:spPr bwMode="auto">
          <a:xfrm flipV="1">
            <a:off x="5303912" y="3733800"/>
            <a:ext cx="177408" cy="52968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sm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467814" y="4571256"/>
            <a:ext cx="1862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40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 – 1461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6" name="Прямая со стрелкой 15"/>
          <p:cNvCxnSpPr/>
          <p:nvPr/>
        </p:nvCxnSpPr>
        <p:spPr bwMode="auto">
          <a:xfrm flipH="1" flipV="1">
            <a:off x="6399272" y="3646699"/>
            <a:ext cx="73890" cy="1078445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sm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8174126" y="5357383"/>
            <a:ext cx="181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Tl(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Th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) – 2614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keV</a:t>
            </a:r>
            <a:endParaRPr lang="ru-RU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 flipV="1">
            <a:off x="9277417" y="4509120"/>
            <a:ext cx="193086" cy="848262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sm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716845" y="659023"/>
            <a:ext cx="40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МГНС: гамма-спектроскопия</a:t>
            </a: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9014" y="1377537"/>
            <a:ext cx="55098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СТАТУС</a:t>
            </a:r>
            <a:endParaRPr lang="ru-RU" sz="9600" b="1" i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2705" r="19750" b="10798"/>
          <a:stretch/>
        </p:blipFill>
        <p:spPr bwMode="auto">
          <a:xfrm>
            <a:off x="9017849" y="3629891"/>
            <a:ext cx="2881780" cy="19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5334">
            <a:off x="111264" y="3063590"/>
            <a:ext cx="3233743" cy="32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C:\01_MyArea\Dropbox\Folder_add\TEMP\MGNS\MGNS_ESTEC_DATA_FSM\Photo\Onboard\export\20150327_1421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4120" r="8716" b="-4120"/>
          <a:stretch/>
        </p:blipFill>
        <p:spPr bwMode="auto">
          <a:xfrm>
            <a:off x="4853096" y="2357884"/>
            <a:ext cx="5779408" cy="400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C:\01_MyArea\Dropbox\Folder_add\MGNS_FSM_ADP\01_MGNS_FSM_Photo_packing\DSC_3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66" y="2355538"/>
            <a:ext cx="3176590" cy="2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439817" y="2924944"/>
            <a:ext cx="749489" cy="432048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 bwMode="auto">
          <a:xfrm>
            <a:off x="5231905" y="2654960"/>
            <a:ext cx="1080021" cy="968334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632404" y="1035020"/>
            <a:ext cx="799288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ru-RU" b="1" dirty="0">
                <a:latin typeface="Verdana" charset="0"/>
                <a:ea typeface="Verdana" charset="0"/>
                <a:cs typeface="Verdana" charset="0"/>
              </a:rPr>
              <a:t>MGNS Flight Spare Model (FSM) included CeBr</a:t>
            </a:r>
            <a:r>
              <a:rPr lang="en-US" altLang="ru-RU" b="1" baseline="-25000" dirty="0">
                <a:latin typeface="Verdana" charset="0"/>
                <a:ea typeface="Verdana" charset="0"/>
                <a:cs typeface="Verdana" charset="0"/>
              </a:rPr>
              <a:t>3</a:t>
            </a:r>
            <a:r>
              <a:rPr lang="en-US" altLang="ru-RU" b="1" dirty="0">
                <a:latin typeface="Verdana" charset="0"/>
                <a:ea typeface="Verdana" charset="0"/>
                <a:cs typeface="Verdana" charset="0"/>
              </a:rPr>
              <a:t> crystal for gamma-ray spectroscopy has been integrated to MPO/</a:t>
            </a:r>
            <a:r>
              <a:rPr lang="en-US" altLang="ru-RU" b="1" dirty="0" err="1">
                <a:latin typeface="Verdana" charset="0"/>
                <a:ea typeface="Verdana" charset="0"/>
                <a:cs typeface="Verdana" charset="0"/>
              </a:rPr>
              <a:t>BepiColombo</a:t>
            </a:r>
            <a:r>
              <a:rPr lang="en-US" altLang="ru-RU" b="1" dirty="0">
                <a:latin typeface="Verdana" charset="0"/>
                <a:ea typeface="Verdana" charset="0"/>
                <a:cs typeface="Verdana" charset="0"/>
              </a:rPr>
              <a:t> spacecraft at 27/03/2015</a:t>
            </a:r>
            <a:r>
              <a:rPr lang="en-US" altLang="ru-RU" dirty="0">
                <a:latin typeface="Arial" pitchFamily="34" charset="0"/>
              </a:rPr>
              <a:t>.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00056" y="1988840"/>
            <a:ext cx="41044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/>
            <a:r>
              <a:rPr lang="en-US" sz="1600" b="1" dirty="0">
                <a:latin typeface="Arial" pitchFamily="34" charset="0"/>
              </a:rPr>
              <a:t>ESTEC, MPO spacecraft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2404" y="4474851"/>
            <a:ext cx="1439260" cy="338554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charset="0"/>
                <a:ea typeface="ＭＳ Ｐゴシック" pitchFamily="34" charset="-128"/>
              </a:rPr>
              <a:t>MGNS FSM</a:t>
            </a:r>
            <a:endParaRPr lang="ru-RU" sz="1600" b="1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2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2705" r="19750" b="10798"/>
          <a:stretch/>
        </p:blipFill>
        <p:spPr bwMode="auto">
          <a:xfrm>
            <a:off x="9017849" y="3629891"/>
            <a:ext cx="2881780" cy="19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5334">
            <a:off x="111264" y="3063590"/>
            <a:ext cx="3233743" cy="3256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6656" y="1377537"/>
            <a:ext cx="8454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ПРОБЛЕМЫ</a:t>
            </a:r>
            <a:endParaRPr lang="ru-RU" sz="9600" b="1" i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5662" y="1270660"/>
            <a:ext cx="10367159" cy="460762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408709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18111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03763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341914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291939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265715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298869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462651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0493825" y="5878288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58586" y="61870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2009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101633" y="61870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2010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075408" y="61870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2011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015542" y="62054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2012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058589" y="62054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2013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962991" y="61870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2014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968638" y="62054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9136279" y="62054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2016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0167453" y="62054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2017</a:t>
            </a:r>
            <a:endParaRPr lang="ru-RU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1323119" y="5896701"/>
            <a:ext cx="0" cy="30875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996747" y="62238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2018</a:t>
            </a:r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975755" y="5288480"/>
            <a:ext cx="389907" cy="19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958931" y="4579920"/>
            <a:ext cx="389907" cy="19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967343" y="3873337"/>
            <a:ext cx="389907" cy="19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977733" y="3165768"/>
            <a:ext cx="389907" cy="19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958930" y="2456220"/>
            <a:ext cx="389907" cy="19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975755" y="1759539"/>
            <a:ext cx="389907" cy="19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8695" y="51018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38695" y="4399214"/>
            <a:ext cx="45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0467" y="365760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660467" y="2968831"/>
            <a:ext cx="31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 rot="10800000" flipV="1">
            <a:off x="696092" y="2249186"/>
            <a:ext cx="43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 rot="10800000" flipV="1">
            <a:off x="686196" y="1555669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44" name="Овал 43"/>
          <p:cNvSpPr/>
          <p:nvPr/>
        </p:nvSpPr>
        <p:spPr>
          <a:xfrm>
            <a:off x="5149922" y="2278092"/>
            <a:ext cx="332509" cy="35625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933206" y="2262259"/>
            <a:ext cx="332509" cy="35625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9266691" y="2262259"/>
            <a:ext cx="332509" cy="35625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10327569" y="2278090"/>
            <a:ext cx="332509" cy="35625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925865" y="1735275"/>
            <a:ext cx="7666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Зависимость срока до запуска от календарной даты работ</a:t>
            </a:r>
            <a:r>
              <a:rPr lang="en-US" sz="1400" b="1" dirty="0" smtClean="0"/>
              <a:t> </a:t>
            </a:r>
            <a:r>
              <a:rPr lang="ru-RU" sz="1400" b="1" dirty="0" smtClean="0"/>
              <a:t>по проекту Луна-Ресурс-Посадочный</a:t>
            </a:r>
            <a:endParaRPr lang="ru-RU" sz="1400" b="1" dirty="0"/>
          </a:p>
        </p:txBody>
      </p:sp>
      <p:cxnSp>
        <p:nvCxnSpPr>
          <p:cNvPr id="52" name="Прямая соединительная линия 51"/>
          <p:cNvCxnSpPr>
            <a:stCxn id="45" idx="6"/>
            <a:endCxn id="47" idx="2"/>
          </p:cNvCxnSpPr>
          <p:nvPr/>
        </p:nvCxnSpPr>
        <p:spPr>
          <a:xfrm>
            <a:off x="7265715" y="2440389"/>
            <a:ext cx="3061854" cy="1583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1182582" y="2281859"/>
            <a:ext cx="332509" cy="356259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/>
          <p:cNvCxnSpPr>
            <a:stCxn id="44" idx="2"/>
            <a:endCxn id="43" idx="6"/>
          </p:cNvCxnSpPr>
          <p:nvPr/>
        </p:nvCxnSpPr>
        <p:spPr>
          <a:xfrm flipH="1">
            <a:off x="2444334" y="2456222"/>
            <a:ext cx="2705588" cy="65631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44" idx="6"/>
            <a:endCxn id="45" idx="2"/>
          </p:cNvCxnSpPr>
          <p:nvPr/>
        </p:nvCxnSpPr>
        <p:spPr>
          <a:xfrm flipV="1">
            <a:off x="5482431" y="2440389"/>
            <a:ext cx="1450775" cy="1583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10313612" y="5126186"/>
            <a:ext cx="326371" cy="32458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>
            <a:stCxn id="57" idx="2"/>
            <a:endCxn id="59" idx="6"/>
          </p:cNvCxnSpPr>
          <p:nvPr/>
        </p:nvCxnSpPr>
        <p:spPr>
          <a:xfrm flipH="1" flipV="1">
            <a:off x="1515091" y="2459989"/>
            <a:ext cx="8798521" cy="2828491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endCxn id="59" idx="6"/>
          </p:cNvCxnSpPr>
          <p:nvPr/>
        </p:nvCxnSpPr>
        <p:spPr>
          <a:xfrm flipH="1" flipV="1">
            <a:off x="1515091" y="2459989"/>
            <a:ext cx="4776848" cy="339988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2111825" y="2934404"/>
            <a:ext cx="332509" cy="35625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/>
          <p:cNvCxnSpPr>
            <a:endCxn id="57" idx="5"/>
          </p:cNvCxnSpPr>
          <p:nvPr/>
        </p:nvCxnSpPr>
        <p:spPr>
          <a:xfrm flipH="1" flipV="1">
            <a:off x="10592187" y="5403239"/>
            <a:ext cx="730932" cy="49346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782473" y="3959260"/>
            <a:ext cx="27817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/>
              <a:t>Зависимость срока до запуска от </a:t>
            </a:r>
          </a:p>
          <a:p>
            <a:pPr algn="r"/>
            <a:r>
              <a:rPr lang="ru-RU" sz="1400" b="1" dirty="0" smtClean="0"/>
              <a:t>календарной даты работ</a:t>
            </a:r>
          </a:p>
          <a:p>
            <a:pPr algn="r"/>
            <a:r>
              <a:rPr lang="en-US" sz="1400" b="1" dirty="0" smtClean="0"/>
              <a:t> </a:t>
            </a:r>
            <a:r>
              <a:rPr lang="ru-RU" sz="1400" b="1" dirty="0" smtClean="0"/>
              <a:t>по проекту </a:t>
            </a:r>
          </a:p>
          <a:p>
            <a:pPr algn="r"/>
            <a:r>
              <a:rPr lang="ru-RU" sz="1400" b="1" dirty="0" err="1" smtClean="0"/>
              <a:t>БепиКоломбо</a:t>
            </a:r>
            <a:r>
              <a:rPr lang="ru-RU" sz="1400" b="1" dirty="0" smtClean="0"/>
              <a:t>:</a:t>
            </a:r>
          </a:p>
          <a:p>
            <a:pPr algn="r"/>
            <a:r>
              <a:rPr lang="ru-RU" sz="1400" b="1" dirty="0" smtClean="0"/>
              <a:t>0.5 год</a:t>
            </a:r>
            <a:r>
              <a:rPr lang="en-US" sz="1400" b="1" dirty="0" smtClean="0"/>
              <a:t>/</a:t>
            </a:r>
            <a:r>
              <a:rPr lang="ru-RU" sz="1400" b="1" dirty="0" smtClean="0"/>
              <a:t>год</a:t>
            </a:r>
            <a:endParaRPr lang="ru-RU" sz="1400" b="1" dirty="0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V="1">
            <a:off x="3418111" y="2968831"/>
            <a:ext cx="0" cy="292787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8298619" y="4579920"/>
            <a:ext cx="250" cy="129076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70296" y="3288271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en-US" dirty="0" smtClean="0"/>
              <a:t>LaBr3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8237301" y="4814317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en-US" dirty="0" smtClean="0"/>
              <a:t>CeBr3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69931" y="669450"/>
            <a:ext cx="606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МГНС: плюсы и минусы «долгих» проектов</a:t>
            </a: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3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2705" r="19750" b="10798"/>
          <a:stretch/>
        </p:blipFill>
        <p:spPr bwMode="auto">
          <a:xfrm>
            <a:off x="9017849" y="3629891"/>
            <a:ext cx="2881780" cy="19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5334">
            <a:off x="111264" y="3063590"/>
            <a:ext cx="3233743" cy="3256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5108" y="1377537"/>
            <a:ext cx="7117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РЕШЕНИЕ</a:t>
            </a:r>
            <a:endParaRPr lang="ru-RU" sz="9600" b="1" i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666" y="886352"/>
            <a:ext cx="1129686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Предложения в РЕШЕНИЕ Совета РАН по космосу:</a:t>
            </a:r>
          </a:p>
          <a:p>
            <a:endParaRPr lang="ru-RU" sz="1600" b="1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1) На примере прибора МГНС одобрить опыт создания российских научных приборов для космических научных проектов зарубежных агентств, рекомендовать </a:t>
            </a:r>
            <a:r>
              <a:rPr lang="ru-RU" sz="1600" b="1" dirty="0" err="1" smtClean="0">
                <a:latin typeface="Verdana" charset="0"/>
                <a:ea typeface="Verdana" charset="0"/>
                <a:cs typeface="Verdana" charset="0"/>
              </a:rPr>
              <a:t>Госкорпорации</a:t>
            </a: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 «</a:t>
            </a:r>
            <a:r>
              <a:rPr lang="ru-RU" sz="1600" b="1" dirty="0" err="1" smtClean="0">
                <a:latin typeface="Verdana" charset="0"/>
                <a:ea typeface="Verdana" charset="0"/>
                <a:cs typeface="Verdana" charset="0"/>
              </a:rPr>
              <a:t>Роскосмос</a:t>
            </a: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» продолжать и всячески поддерживать практику такого сотрудничества.</a:t>
            </a:r>
          </a:p>
          <a:p>
            <a:endParaRPr lang="ru-RU" sz="1600" b="1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2) С учетом практического опыта разработки прибора МГНС рекомендовать ГК «</a:t>
            </a:r>
            <a:r>
              <a:rPr lang="ru-RU" sz="1600" b="1" dirty="0" err="1" smtClean="0">
                <a:latin typeface="Verdana" charset="0"/>
                <a:ea typeface="Verdana" charset="0"/>
                <a:cs typeface="Verdana" charset="0"/>
              </a:rPr>
              <a:t>Роскосмос</a:t>
            </a: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» учитывать при составлении </a:t>
            </a:r>
            <a:r>
              <a:rPr lang="ru-RU" sz="1600" b="1" dirty="0" err="1" smtClean="0">
                <a:latin typeface="Verdana" charset="0"/>
                <a:ea typeface="Verdana" charset="0"/>
                <a:cs typeface="Verdana" charset="0"/>
              </a:rPr>
              <a:t>Госконтрактов</a:t>
            </a: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 на создание научной аппаратуры особые условия совместной работы с иностранными партнерами:</a:t>
            </a:r>
          </a:p>
          <a:p>
            <a:endParaRPr lang="ru-RU" sz="1600" b="1" dirty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Различие в нормативных требованиях и стандартах по разработке бортовой научной аппаратуры;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Возможность односторонних изменений сроков и условий выполнения этапов работ со стороны иностранных партнеров;</a:t>
            </a:r>
          </a:p>
          <a:p>
            <a:pPr marL="285750" indent="-285750">
              <a:buFontTx/>
              <a:buChar char="-"/>
            </a:pPr>
            <a:endParaRPr lang="ru-RU" sz="1600" b="1" dirty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Возможные изменение технических требований к бортовой аппаратуре в ходе ее разработки;</a:t>
            </a:r>
          </a:p>
          <a:p>
            <a:pPr marL="285750" indent="-285750">
              <a:buFontTx/>
              <a:buChar char="-"/>
            </a:pPr>
            <a:endParaRPr lang="ru-RU" sz="1600" b="1" dirty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Verdana" charset="0"/>
                <a:ea typeface="Verdana" charset="0"/>
                <a:cs typeface="Verdana" charset="0"/>
              </a:rPr>
              <a:t>Возможные изменения требований по проведению испытаний аппаратуры на стороне иностранного партнера и научных исследований на борту иностранного космического аппарата.</a:t>
            </a:r>
          </a:p>
        </p:txBody>
      </p:sp>
    </p:spTree>
    <p:extLst>
      <p:ext uri="{BB962C8B-B14F-4D97-AF65-F5344CB8AC3E}">
        <p14:creationId xmlns:p14="http://schemas.microsoft.com/office/powerpoint/2010/main" val="6761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3" descr="2012.06.003-1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311" y="566629"/>
            <a:ext cx="4125951" cy="620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23" t="14927" r="27040" b="16981"/>
          <a:stretch/>
        </p:blipFill>
        <p:spPr bwMode="auto">
          <a:xfrm>
            <a:off x="325932" y="1235433"/>
            <a:ext cx="5021022" cy="4874065"/>
          </a:xfrm>
          <a:prstGeom prst="rect">
            <a:avLst/>
          </a:prstGeom>
          <a:noFill/>
          <a:ln w="7937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355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t="20052" r="47317" b="20244"/>
          <a:stretch/>
        </p:blipFill>
        <p:spPr bwMode="auto">
          <a:xfrm>
            <a:off x="2620537" y="814039"/>
            <a:ext cx="6470392" cy="5772162"/>
          </a:xfrm>
          <a:prstGeom prst="rect">
            <a:avLst/>
          </a:prstGeom>
          <a:noFill/>
          <a:ln w="730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0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7341" y="1377537"/>
            <a:ext cx="60131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ЗАДАЧИ</a:t>
            </a:r>
            <a:endParaRPr lang="ru-RU" sz="9600" b="1" i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2705" r="19750" b="10798"/>
          <a:stretch/>
        </p:blipFill>
        <p:spPr bwMode="auto">
          <a:xfrm>
            <a:off x="9017849" y="3629891"/>
            <a:ext cx="2881780" cy="19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5334">
            <a:off x="111264" y="3063590"/>
            <a:ext cx="3233743" cy="32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766" y="1294410"/>
            <a:ext cx="105690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Задачи исследований:</a:t>
            </a:r>
          </a:p>
          <a:p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Изучение элементного состава вещества поверхности Меркурия, выбор моделей образования и эволюции планеты</a:t>
            </a:r>
          </a:p>
          <a:p>
            <a:pPr marL="342900" indent="-342900">
              <a:buAutoNum type="arabicParenR"/>
            </a:pPr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Измерения отношения </a:t>
            </a:r>
            <a:r>
              <a:rPr lang="en-US" b="1" dirty="0" smtClean="0">
                <a:latin typeface="Verdana" charset="0"/>
                <a:ea typeface="Verdana" charset="0"/>
                <a:cs typeface="Verdana" charset="0"/>
              </a:rPr>
              <a:t>K/</a:t>
            </a:r>
            <a:r>
              <a:rPr lang="en-US" b="1" dirty="0" err="1" smtClean="0">
                <a:latin typeface="Verdana" charset="0"/>
                <a:ea typeface="Verdana" charset="0"/>
                <a:cs typeface="Verdana" charset="0"/>
              </a:rPr>
              <a:t>Th</a:t>
            </a: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, сопоставление с другими планетами земной группы</a:t>
            </a:r>
          </a:p>
          <a:p>
            <a:pPr marL="342900" indent="-342900">
              <a:buAutoNum type="arabicParenR"/>
            </a:pPr>
            <a:endParaRPr lang="ru-RU" b="1" dirty="0" smtClean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Изучение полярных районов Меркурия, сопоставление с полярными районами Луны</a:t>
            </a:r>
          </a:p>
          <a:p>
            <a:pPr marL="342900" indent="-342900">
              <a:buAutoNum type="arabicParenR"/>
            </a:pP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766" y="1294410"/>
            <a:ext cx="105690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Задачи исследований:</a:t>
            </a:r>
          </a:p>
          <a:p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Изучение элементного состава вещества поверхности Меркурия, выбор моделей образования и эволюции планеты</a:t>
            </a:r>
          </a:p>
          <a:p>
            <a:pPr marL="342900" indent="-342900">
              <a:buAutoNum type="arabicParenR"/>
            </a:pPr>
            <a:endParaRPr lang="ru-RU" b="1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Измерения отношения </a:t>
            </a:r>
            <a:r>
              <a:rPr lang="en-US" b="1" dirty="0" smtClean="0">
                <a:latin typeface="Verdana" charset="0"/>
                <a:ea typeface="Verdana" charset="0"/>
                <a:cs typeface="Verdana" charset="0"/>
              </a:rPr>
              <a:t>K/</a:t>
            </a:r>
            <a:r>
              <a:rPr lang="en-US" b="1" dirty="0" err="1" smtClean="0">
                <a:latin typeface="Verdana" charset="0"/>
                <a:ea typeface="Verdana" charset="0"/>
                <a:cs typeface="Verdana" charset="0"/>
              </a:rPr>
              <a:t>Th</a:t>
            </a: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, сопоставление с другими планетами земной группы</a:t>
            </a:r>
          </a:p>
          <a:p>
            <a:pPr marL="342900" indent="-342900">
              <a:buAutoNum type="arabicParenR"/>
            </a:pPr>
            <a:endParaRPr lang="ru-RU" b="1" dirty="0" smtClean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arenR"/>
            </a:pPr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Изучение полярных районов Меркурия, сопоставление с полярными районами Луны</a:t>
            </a:r>
          </a:p>
          <a:p>
            <a:pPr marL="342900" indent="-342900">
              <a:buAutoNum type="arabicParenR"/>
            </a:pP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80" y="597721"/>
            <a:ext cx="9445818" cy="60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r="11013"/>
          <a:stretch/>
        </p:blipFill>
        <p:spPr bwMode="auto">
          <a:xfrm>
            <a:off x="4976084" y="1573783"/>
            <a:ext cx="7215915" cy="47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" y="2564780"/>
            <a:ext cx="4876968" cy="2712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3181" y="981308"/>
            <a:ext cx="582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charset="0"/>
                <a:ea typeface="Verdana" charset="0"/>
                <a:cs typeface="Verdana" charset="0"/>
              </a:rPr>
              <a:t>Результаты проекта НАСА «Мессенджер»</a:t>
            </a:r>
            <a:endParaRPr lang="ru-RU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26351" y="4572000"/>
            <a:ext cx="1773044" cy="427124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694</Words>
  <Application>Microsoft Macintosh PowerPoint</Application>
  <PresentationFormat>Широкоэкранный</PresentationFormat>
  <Paragraphs>155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ＭＳ Ｐゴシック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Mitrofanov</dc:creator>
  <cp:lastModifiedBy>Igor Mitrofanov</cp:lastModifiedBy>
  <cp:revision>42</cp:revision>
  <dcterms:created xsi:type="dcterms:W3CDTF">2017-04-20T09:43:18Z</dcterms:created>
  <dcterms:modified xsi:type="dcterms:W3CDTF">2017-04-26T20:54:00Z</dcterms:modified>
</cp:coreProperties>
</file>