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7" autoAdjust="0"/>
    <p:restoredTop sz="96405"/>
  </p:normalViewPr>
  <p:slideViewPr>
    <p:cSldViewPr snapToGrid="0">
      <p:cViewPr varScale="1">
        <p:scale>
          <a:sx n="73" d="100"/>
          <a:sy n="73" d="100"/>
        </p:scale>
        <p:origin x="-384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24F1-760A-475D-80E0-0AC244094BE5}" type="datetimeFigureOut">
              <a:rPr lang="ru-RU" smtClean="0"/>
              <a:t>23.12.15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9B05-8A23-4698-8325-B8B5C462D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73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24F1-760A-475D-80E0-0AC244094BE5}" type="datetimeFigureOut">
              <a:rPr lang="ru-RU" smtClean="0"/>
              <a:t>23.12.15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9B05-8A23-4698-8325-B8B5C462D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216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24F1-760A-475D-80E0-0AC244094BE5}" type="datetimeFigureOut">
              <a:rPr lang="ru-RU" smtClean="0"/>
              <a:t>23.12.15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9B05-8A23-4698-8325-B8B5C462D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13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24F1-760A-475D-80E0-0AC244094BE5}" type="datetimeFigureOut">
              <a:rPr lang="ru-RU" smtClean="0"/>
              <a:t>23.12.15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9B05-8A23-4698-8325-B8B5C462D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65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24F1-760A-475D-80E0-0AC244094BE5}" type="datetimeFigureOut">
              <a:rPr lang="ru-RU" smtClean="0"/>
              <a:t>23.12.15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9B05-8A23-4698-8325-B8B5C462D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5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24F1-760A-475D-80E0-0AC244094BE5}" type="datetimeFigureOut">
              <a:rPr lang="ru-RU" smtClean="0"/>
              <a:t>23.12.15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9B05-8A23-4698-8325-B8B5C462D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4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24F1-760A-475D-80E0-0AC244094BE5}" type="datetimeFigureOut">
              <a:rPr lang="ru-RU" smtClean="0"/>
              <a:t>23.12.15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9B05-8A23-4698-8325-B8B5C462D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31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24F1-760A-475D-80E0-0AC244094BE5}" type="datetimeFigureOut">
              <a:rPr lang="ru-RU" smtClean="0"/>
              <a:t>23.12.15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9B05-8A23-4698-8325-B8B5C462D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93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24F1-760A-475D-80E0-0AC244094BE5}" type="datetimeFigureOut">
              <a:rPr lang="ru-RU" smtClean="0"/>
              <a:t>23.12.15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9B05-8A23-4698-8325-B8B5C462D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02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24F1-760A-475D-80E0-0AC244094BE5}" type="datetimeFigureOut">
              <a:rPr lang="ru-RU" smtClean="0"/>
              <a:t>23.12.15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9B05-8A23-4698-8325-B8B5C462D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87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24F1-760A-475D-80E0-0AC244094BE5}" type="datetimeFigureOut">
              <a:rPr lang="ru-RU" smtClean="0"/>
              <a:t>23.12.15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9B05-8A23-4698-8325-B8B5C462D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70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424F1-760A-475D-80E0-0AC244094BE5}" type="datetimeFigureOut">
              <a:rPr lang="ru-RU" smtClean="0"/>
              <a:t>23.12.15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29B05-8A23-4698-8325-B8B5C462D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35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8108" y="138067"/>
            <a:ext cx="2426755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Лауреаты </a:t>
            </a:r>
            <a:r>
              <a:rPr lang="en-US" b="1" dirty="0" smtClean="0"/>
              <a:t>NASA </a:t>
            </a:r>
            <a:endParaRPr lang="ru-RU" b="1" dirty="0" smtClean="0"/>
          </a:p>
          <a:p>
            <a:r>
              <a:rPr lang="ru-RU" b="1" dirty="0" smtClean="0"/>
              <a:t>по проекту </a:t>
            </a:r>
            <a:r>
              <a:rPr lang="en-US" b="1" dirty="0" smtClean="0"/>
              <a:t>DAN</a:t>
            </a:r>
            <a:r>
              <a:rPr lang="ru-RU" b="1" dirty="0" smtClean="0"/>
              <a:t> (</a:t>
            </a:r>
            <a:r>
              <a:rPr lang="en-US" b="1" dirty="0" smtClean="0"/>
              <a:t>MSL</a:t>
            </a:r>
            <a:r>
              <a:rPr lang="ru-RU" b="1" dirty="0" smtClean="0"/>
              <a:t>)</a:t>
            </a:r>
            <a:r>
              <a:rPr lang="en-US" b="1" dirty="0" smtClean="0"/>
              <a:t> </a:t>
            </a:r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от ИКИ РАН:</a:t>
            </a:r>
            <a:endParaRPr lang="en-US" b="1" dirty="0" smtClean="0"/>
          </a:p>
          <a:p>
            <a:r>
              <a:rPr lang="ru-RU" dirty="0" smtClean="0"/>
              <a:t>И.Г. Митрофанов</a:t>
            </a:r>
          </a:p>
          <a:p>
            <a:r>
              <a:rPr lang="ru-RU" dirty="0" smtClean="0"/>
              <a:t>М.Л. Литвак</a:t>
            </a:r>
          </a:p>
          <a:p>
            <a:r>
              <a:rPr lang="ru-RU" dirty="0"/>
              <a:t>А.А. </a:t>
            </a:r>
            <a:r>
              <a:rPr lang="ru-RU" dirty="0" err="1"/>
              <a:t>Вострухин</a:t>
            </a:r>
            <a:endParaRPr lang="ru-RU" dirty="0"/>
          </a:p>
          <a:p>
            <a:r>
              <a:rPr lang="ru-RU" dirty="0" smtClean="0"/>
              <a:t>Д.В</a:t>
            </a:r>
            <a:r>
              <a:rPr lang="ru-RU" dirty="0"/>
              <a:t>. </a:t>
            </a:r>
            <a:r>
              <a:rPr lang="ru-RU" dirty="0" smtClean="0"/>
              <a:t>Головин</a:t>
            </a:r>
          </a:p>
          <a:p>
            <a:r>
              <a:rPr lang="ru-RU" dirty="0"/>
              <a:t>Н.Е. </a:t>
            </a:r>
            <a:r>
              <a:rPr lang="ru-RU" dirty="0" smtClean="0"/>
              <a:t>Карпушкина</a:t>
            </a:r>
          </a:p>
          <a:p>
            <a:r>
              <a:rPr lang="ru-RU" dirty="0"/>
              <a:t>А.С. Козырев</a:t>
            </a:r>
          </a:p>
          <a:p>
            <a:r>
              <a:rPr lang="ru-RU" dirty="0"/>
              <a:t>А.В. </a:t>
            </a:r>
            <a:r>
              <a:rPr lang="ru-RU" dirty="0" smtClean="0"/>
              <a:t>Малахов</a:t>
            </a:r>
          </a:p>
          <a:p>
            <a:r>
              <a:rPr lang="ru-RU" dirty="0"/>
              <a:t>Д.И. Лисов</a:t>
            </a:r>
          </a:p>
          <a:p>
            <a:r>
              <a:rPr lang="ru-RU" dirty="0" smtClean="0"/>
              <a:t>М.И</a:t>
            </a:r>
            <a:r>
              <a:rPr lang="ru-RU" dirty="0"/>
              <a:t>. </a:t>
            </a:r>
            <a:r>
              <a:rPr lang="ru-RU" dirty="0" smtClean="0"/>
              <a:t>Мокроусов</a:t>
            </a:r>
          </a:p>
          <a:p>
            <a:r>
              <a:rPr lang="ru-RU" dirty="0"/>
              <a:t>С.Ю. Никифоров</a:t>
            </a:r>
          </a:p>
          <a:p>
            <a:r>
              <a:rPr lang="ru-RU" dirty="0" smtClean="0"/>
              <a:t>В.Г. Прохоров</a:t>
            </a:r>
          </a:p>
          <a:p>
            <a:r>
              <a:rPr lang="ru-RU" dirty="0" smtClean="0"/>
              <a:t>А.Б. Санин</a:t>
            </a:r>
          </a:p>
          <a:p>
            <a:r>
              <a:rPr lang="ru-RU" dirty="0" smtClean="0"/>
              <a:t>В.И. Третьяков</a:t>
            </a:r>
          </a:p>
          <a:p>
            <a:r>
              <a:rPr lang="ru-RU" dirty="0" smtClean="0"/>
              <a:t>Ф.С. Федосов</a:t>
            </a:r>
          </a:p>
          <a:p>
            <a:endParaRPr lang="ru-RU" b="1" dirty="0" smtClean="0"/>
          </a:p>
          <a:p>
            <a:r>
              <a:rPr lang="ru-RU" b="1" dirty="0" smtClean="0"/>
              <a:t>от ГЕОХИ РАН:</a:t>
            </a:r>
          </a:p>
          <a:p>
            <a:r>
              <a:rPr lang="ru-RU" dirty="0" smtClean="0"/>
              <a:t>Р.О. Кузьмин</a:t>
            </a:r>
            <a:endParaRPr lang="en-US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t="2519" r="3829" b="3852"/>
          <a:stretch/>
        </p:blipFill>
        <p:spPr>
          <a:xfrm>
            <a:off x="3634380" y="337286"/>
            <a:ext cx="8229600" cy="6206572"/>
          </a:xfrm>
          <a:prstGeom prst="rect">
            <a:avLst/>
          </a:prstGeom>
          <a:ln w="76200" cmpd="tri">
            <a:solidFill>
              <a:srgbClr val="FF6600"/>
            </a:solidFill>
          </a:ln>
        </p:spPr>
      </p:pic>
    </p:spTree>
    <p:extLst>
      <p:ext uri="{BB962C8B-B14F-4D97-AF65-F5344CB8AC3E}">
        <p14:creationId xmlns:p14="http://schemas.microsoft.com/office/powerpoint/2010/main" val="29745321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61</Words>
  <Application>Microsoft Macintosh PowerPoint</Application>
  <PresentationFormat>Другой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Max Black</dc:creator>
  <cp:lastModifiedBy>Igor Mitrofanov</cp:lastModifiedBy>
  <cp:revision>6</cp:revision>
  <dcterms:created xsi:type="dcterms:W3CDTF">2015-12-23T11:05:51Z</dcterms:created>
  <dcterms:modified xsi:type="dcterms:W3CDTF">2015-12-23T19:55:02Z</dcterms:modified>
</cp:coreProperties>
</file>