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2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DCE-69C5-4634-96D5-3625F9A39B5B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C933-02D3-4FBA-BE81-C5E15C2FB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729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DCE-69C5-4634-96D5-3625F9A39B5B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C933-02D3-4FBA-BE81-C5E15C2FB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80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DCE-69C5-4634-96D5-3625F9A39B5B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C933-02D3-4FBA-BE81-C5E15C2FB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13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DCE-69C5-4634-96D5-3625F9A39B5B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C933-02D3-4FBA-BE81-C5E15C2FB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86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DCE-69C5-4634-96D5-3625F9A39B5B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C933-02D3-4FBA-BE81-C5E15C2FB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85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DCE-69C5-4634-96D5-3625F9A39B5B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C933-02D3-4FBA-BE81-C5E15C2FB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04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DCE-69C5-4634-96D5-3625F9A39B5B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C933-02D3-4FBA-BE81-C5E15C2FB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9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DCE-69C5-4634-96D5-3625F9A39B5B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C933-02D3-4FBA-BE81-C5E15C2FB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08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DCE-69C5-4634-96D5-3625F9A39B5B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C933-02D3-4FBA-BE81-C5E15C2FB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98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DCE-69C5-4634-96D5-3625F9A39B5B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C933-02D3-4FBA-BE81-C5E15C2FB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20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EDCE-69C5-4634-96D5-3625F9A39B5B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9C933-02D3-4FBA-BE81-C5E15C2FB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71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3EDCE-69C5-4634-96D5-3625F9A39B5B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9C933-02D3-4FBA-BE81-C5E15C2FBB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57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806450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Участие ФГБУН Государственного научного центра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Российской Федерации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Института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медико-биологических проблем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РАН в опытно-конструкторских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(ОКР) и научно-исследовательских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работах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(НИР) Федеральной космической программы России на 2016-2025 годы (ФКП-2025)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64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7989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8030" y="683484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1.3. НИР «Пастораль»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мероприятие  124 в приложении 3 к ФКП-2025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Прикладные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исследования проблемных вопросов реализации пилотируемых полетов на Луну, создания ключевых элементов и технологий, в том числе медико-биологического направления, обеспечивающих безопасное пребывание и работу космонавтов на окололунной орбите и на поверхности Луны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Заказчик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ФГБУН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Головная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научная организация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 части медико-биологического направления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ФГБУН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ГНЦ РФ - ИМБП РАН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64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116632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Пилотируемые полеты на Луну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51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7442" y="1772816"/>
            <a:ext cx="75549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ВНИМАНИЕ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64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1749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818349"/>
            <a:ext cx="864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1.1.  ОКР «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БИОН-М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мероприятие  31 в приложении 3 к ФКП-2025)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космического комплекса для проведения фундаментальных исследований в области космической биологии и медицины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Заказчик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учреждение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науки «Российская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академия наук» - ФГБУН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Головная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научная организация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Федеральное государственной бюджетное учреждение науки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Государственный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научный центр Российской Федерации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Институт медико-биологических проблем РАН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ФГБУН ГНЦ РФ 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ИМБП РАН)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64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9592" y="11663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Исследования на беспилотных космических аппаратах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51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1052736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latin typeface="Times New Roman" pitchFamily="18" charset="0"/>
                <a:cs typeface="Times New Roman" pitchFamily="18" charset="0"/>
              </a:rPr>
              <a:t>1.2. ОКР «Возврат-МКА»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мероприятие  31 в приложении 3 к ФКП-2025)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космического комплекса с возвращаемым аппаратом на базе платформы нового поколения для проведения биологических и технологических исследований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Заказчик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ФГБУН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РАН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Головная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научная организация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ФГБУН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ГНЦ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РФ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ИМБП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РАН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64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9592" y="11663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Исследования на беспилотных космических аппаратах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51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224" y="1124744"/>
            <a:ext cx="856126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1.4. ОКР «МКС (Модули)»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мероприятие 48, в приложении 3 к ФКП-2025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модулей российского сегмента Международной космической станции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Заказчик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ФГБУН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Головная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научная организация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части санитарно-гигиенического, токсикологического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микробиологического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сопровождения работ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ФГБУН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ГНЦ РФ - ИМБП РАН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64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9592" y="11663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Пилотируемые космические полеты на борту МКС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75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692696"/>
            <a:ext cx="82809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1.5. ОКР «МКС (Наука)»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мероприятие 49, в приложении 3 к ФКП-2025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научно-техническое сопровождение выполнения программы научно-прикладных исследований и экспериментов на российской сегменте Международной космической станции. Определение текущего и остаточного ресурса элементов конструкции, корпусов российского сегмента Международной космической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станции. 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аказчик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ФГБУН РАН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Головная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научная организация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части выполнения работ постановщика по подготовке, реализации космических экспериментов на борту PC МКС, обработке, анализу полученных результатов, анализу и экспертной оценке результатов НПИ на PC МКС по направлению работы секции КНТС «Космическая биология и физиология»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ФГБУН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ГНЦ РФ - ИМБП РАН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64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9592" y="11663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Пилотируемые космические полеты на борту МКС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75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806450"/>
            <a:ext cx="828092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1.6. ОКР «МКС (Эксплуатация)»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мероприятие 50, в приложении 3 к ФКП-2025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Управление полетом Международной космической станции и российской орбитальной станции. Реализация программы научно-прикладных исследований и экспериментов. Материально-техническое обеспечение эксплуатации российского сегмента Международной космической станции и российской орбитальной станции.  Транспортно-техническое обеспечение российского сегмента Международной космической станции и российской орбитальной станции, тренажерное обеспечение подготовки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космонавтов.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Заказчик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ФГБУН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РАН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64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9592" y="11663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Пилотируемые космические полеты на борту МКС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75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851818"/>
            <a:ext cx="878497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Головная научная организация в части проведения работ по медико-биологическому обеспечению лётных испытаний МКС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Медицинское обеспечение экипажей РС МКС;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работ и реализация медико-биологических исследований в период экспедиций МКС;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Создание, усовершенствование и модернизация средств медицинского обеспечения экипажей РС МКС;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научной аппаратуры для выполнения программ медико-биологических исследований на РС МКС;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средств индивидуального дозиметрического контроля  дозиметра «Люлин-МКС-2»;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научного оборудования  и расходных материалов для обеспечения медико-биологических исследований;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Изготовление научного оборудования и расходных материалов для обеспечения медико-биологических исследований. Техническое обслуживание научного оборудования. Входной контроль оборудования, возвращенного с МКС;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 проведения летных испытаний  РС МКС в части создания и модернизации средств медицинского обеспечения, включая тренажеры;</a:t>
            </a:r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научной аппаратуры для выполнения  программ медико-биологических исследований на РС МКС.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ГНЦ РФ - ФГБУН ИМБП РАН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64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9592" y="11663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Пилотируемые космические полеты на борту МКС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75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806450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1.7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ОКР «ППТК»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мероприятие 52, в приложении 3 к ФКП-2025).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пилотируемого транспортного корабля нового поколения для осуществления полетов на околоземную орбиту и за ее пределы, в том числе к Луне, имеющего в своем составе базовый элемент – возвращаемый (спускаемый) аппарат, обеспечивающий безопасное возвращение экипажа на Землю со 2 космической скорости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Заказчик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ФГБУН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64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99592" y="11663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Перспективные пилотируемые космические полеты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692696"/>
            <a:ext cx="871296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Головная научная организация в части: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медико-санитарного формирования экипажей ППТК,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проведения анализа существующей системы медицинского освидетельствования космонавтов и кандидатов в космонавты с целью формирования медицинских требований для отбора и психофизиологической подготовки членов экипажей под задачи ППТК;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проведения медицинского освидетельствования кандидатов в космонавты и испытателей представленных ГНЦ РФ – ИМБП РАН и РКК «Энергий»; проведения анализа деятельности экипажей ППТК с целью формирования требований психофизической готовности космонавтов к выполнению программы полета;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проведения анализа профессиональной деятельности космонавтов с целью формирования санитарно-гигиенических требований к режиму труда и отдыха, рабочим местам и помещениям;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разработки предложений по организации медицинской помощи и проведения лечебно-диагностических и профилактических мероприятий экипажей ППТК;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разработки стандартов и требований обитаемости составных частей ППТК; анализа медицинских рисков для экипажей ППТК, включая вопросы радиационной и микробиологической безопасности;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разработки средств и методов мониторинга состояния здоровья экипажа, дистанционной диагностики и оказания медицинской помощи.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ГНЦ РФ - ФГБУН ИМБП РАН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6450" cy="80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99592" y="116632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Перспективные пилотируемые космические полеты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2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843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Сычев</dc:creator>
  <cp:lastModifiedBy>Владимир Сычев</cp:lastModifiedBy>
  <cp:revision>9</cp:revision>
  <dcterms:created xsi:type="dcterms:W3CDTF">2016-11-16T10:59:10Z</dcterms:created>
  <dcterms:modified xsi:type="dcterms:W3CDTF">2016-11-16T11:59:46Z</dcterms:modified>
</cp:coreProperties>
</file>