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7"/>
  </p:notesMasterIdLst>
  <p:sldIdLst>
    <p:sldId id="266" r:id="rId3"/>
    <p:sldId id="329" r:id="rId4"/>
    <p:sldId id="328" r:id="rId5"/>
    <p:sldId id="337" r:id="rId6"/>
    <p:sldId id="367" r:id="rId7"/>
    <p:sldId id="359" r:id="rId8"/>
    <p:sldId id="363" r:id="rId9"/>
    <p:sldId id="364" r:id="rId10"/>
    <p:sldId id="365" r:id="rId11"/>
    <p:sldId id="366" r:id="rId12"/>
    <p:sldId id="327" r:id="rId13"/>
    <p:sldId id="362" r:id="rId14"/>
    <p:sldId id="339" r:id="rId15"/>
    <p:sldId id="3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3553"/>
    <a:srgbClr val="FC9C9C"/>
    <a:srgbClr val="F6BD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8" d="100"/>
          <a:sy n="78" d="100"/>
        </p:scale>
        <p:origin x="12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image" Target="../media/image4.png"/><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image" Target="../media/image4.png"/><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AF623E-457C-4078-822C-E2535FBFA083}"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ru-RU"/>
        </a:p>
      </dgm:t>
    </dgm:pt>
    <dgm:pt modelId="{4A0E1D57-D749-4DA9-BD51-2A40F22A9B1E}">
      <dgm:prSet phldrT="[Текст]"/>
      <dgm:spPr/>
      <dgm:t>
        <a:bodyPr/>
        <a:lstStyle/>
        <a:p>
          <a:r>
            <a:rPr lang="ru-RU" dirty="0"/>
            <a:t>Осуществление космической деятельности в соответствии с базовыми договорами по космосу</a:t>
          </a:r>
        </a:p>
      </dgm:t>
    </dgm:pt>
    <dgm:pt modelId="{DC74A188-8E39-4373-8136-1437DFB0398D}" type="parTrans" cxnId="{25BDA42C-DDF4-49D6-B71A-7796A6D24942}">
      <dgm:prSet/>
      <dgm:spPr/>
      <dgm:t>
        <a:bodyPr/>
        <a:lstStyle/>
        <a:p>
          <a:endParaRPr lang="ru-RU"/>
        </a:p>
      </dgm:t>
    </dgm:pt>
    <dgm:pt modelId="{5E672776-3220-4578-BDD6-DD4E754D68DA}" type="sibTrans" cxnId="{25BDA42C-DDF4-49D6-B71A-7796A6D24942}">
      <dgm:prSet/>
      <dgm:spPr/>
      <dgm:t>
        <a:bodyPr/>
        <a:lstStyle/>
        <a:p>
          <a:endParaRPr lang="ru-RU"/>
        </a:p>
      </dgm:t>
    </dgm:pt>
    <dgm:pt modelId="{E31044FB-FA1E-4EDF-8348-1284771338ED}">
      <dgm:prSet phldrT="[Текст]"/>
      <dgm:spPr/>
      <dgm:t>
        <a:bodyPr/>
        <a:lstStyle/>
        <a:p>
          <a:r>
            <a:rPr lang="ru-RU" dirty="0"/>
            <a:t>Обеспечение безопасности космических операций</a:t>
          </a:r>
          <a:r>
            <a:rPr lang="en-US" dirty="0"/>
            <a:t> </a:t>
          </a:r>
          <a:r>
            <a:rPr lang="ru-RU" dirty="0"/>
            <a:t>в условиях техногенной засорённости</a:t>
          </a:r>
        </a:p>
      </dgm:t>
    </dgm:pt>
    <dgm:pt modelId="{556646E9-8899-4D3A-A9EE-D5F138A66169}" type="parTrans" cxnId="{23CB255B-B540-442F-9F85-36F73D90ED44}">
      <dgm:prSet/>
      <dgm:spPr/>
      <dgm:t>
        <a:bodyPr/>
        <a:lstStyle/>
        <a:p>
          <a:endParaRPr lang="ru-RU"/>
        </a:p>
      </dgm:t>
    </dgm:pt>
    <dgm:pt modelId="{3E583F58-A42A-4E04-9100-377F29EB8AF7}" type="sibTrans" cxnId="{23CB255B-B540-442F-9F85-36F73D90ED44}">
      <dgm:prSet/>
      <dgm:spPr/>
      <dgm:t>
        <a:bodyPr/>
        <a:lstStyle/>
        <a:p>
          <a:endParaRPr lang="ru-RU"/>
        </a:p>
      </dgm:t>
    </dgm:pt>
    <dgm:pt modelId="{C2C304E6-D3E6-4DA1-BF9F-D1B2A5E8C1DE}">
      <dgm:prSet phldrT="[Текст]"/>
      <dgm:spPr/>
      <dgm:t>
        <a:bodyPr/>
        <a:lstStyle/>
        <a:p>
          <a:r>
            <a:rPr lang="ru-RU" dirty="0"/>
            <a:t>Оздоровление космической среды («очистка космоса»)</a:t>
          </a:r>
        </a:p>
      </dgm:t>
    </dgm:pt>
    <dgm:pt modelId="{4FBB32EB-53FE-44D7-94AC-083D4D6C0247}" type="parTrans" cxnId="{9BE4EA85-4937-48ED-BD14-56FCD7CC3031}">
      <dgm:prSet/>
      <dgm:spPr/>
      <dgm:t>
        <a:bodyPr/>
        <a:lstStyle/>
        <a:p>
          <a:endParaRPr lang="ru-RU"/>
        </a:p>
      </dgm:t>
    </dgm:pt>
    <dgm:pt modelId="{20E98F4F-E350-4369-9305-DB9BF4884980}" type="sibTrans" cxnId="{9BE4EA85-4937-48ED-BD14-56FCD7CC3031}">
      <dgm:prSet/>
      <dgm:spPr/>
      <dgm:t>
        <a:bodyPr/>
        <a:lstStyle/>
        <a:p>
          <a:endParaRPr lang="ru-RU"/>
        </a:p>
      </dgm:t>
    </dgm:pt>
    <dgm:pt modelId="{553FBDDE-BF73-4D12-A68C-D920B3EE41BD}" type="pres">
      <dgm:prSet presAssocID="{E3AF623E-457C-4078-822C-E2535FBFA083}" presName="Name0" presStyleCnt="0">
        <dgm:presLayoutVars>
          <dgm:chMax val="7"/>
          <dgm:chPref val="7"/>
          <dgm:dir/>
        </dgm:presLayoutVars>
      </dgm:prSet>
      <dgm:spPr/>
    </dgm:pt>
    <dgm:pt modelId="{64F67591-2FA0-4A89-BA63-9F8E26172CAA}" type="pres">
      <dgm:prSet presAssocID="{E3AF623E-457C-4078-822C-E2535FBFA083}" presName="Name1" presStyleCnt="0"/>
      <dgm:spPr/>
    </dgm:pt>
    <dgm:pt modelId="{2E046349-47EA-4572-B9B6-2133A7E37675}" type="pres">
      <dgm:prSet presAssocID="{E3AF623E-457C-4078-822C-E2535FBFA083}" presName="cycle" presStyleCnt="0"/>
      <dgm:spPr/>
    </dgm:pt>
    <dgm:pt modelId="{7B0A9A1A-E92D-4842-AFEF-13797DCA750D}" type="pres">
      <dgm:prSet presAssocID="{E3AF623E-457C-4078-822C-E2535FBFA083}" presName="srcNode" presStyleLbl="node1" presStyleIdx="0" presStyleCnt="3"/>
      <dgm:spPr/>
    </dgm:pt>
    <dgm:pt modelId="{1CAE0744-09B6-4F9F-BEE7-7019D7838B37}" type="pres">
      <dgm:prSet presAssocID="{E3AF623E-457C-4078-822C-E2535FBFA083}" presName="conn" presStyleLbl="parChTrans1D2" presStyleIdx="0" presStyleCnt="1"/>
      <dgm:spPr/>
    </dgm:pt>
    <dgm:pt modelId="{96232BED-0AD7-4900-BC0F-89524A7A17FE}" type="pres">
      <dgm:prSet presAssocID="{E3AF623E-457C-4078-822C-E2535FBFA083}" presName="extraNode" presStyleLbl="node1" presStyleIdx="0" presStyleCnt="3"/>
      <dgm:spPr/>
    </dgm:pt>
    <dgm:pt modelId="{870A5960-BC36-4B8A-9B89-07C28EC16AD0}" type="pres">
      <dgm:prSet presAssocID="{E3AF623E-457C-4078-822C-E2535FBFA083}" presName="dstNode" presStyleLbl="node1" presStyleIdx="0" presStyleCnt="3"/>
      <dgm:spPr/>
    </dgm:pt>
    <dgm:pt modelId="{9140C787-8D3E-4C6A-9906-0138AC3D3C4A}" type="pres">
      <dgm:prSet presAssocID="{4A0E1D57-D749-4DA9-BD51-2A40F22A9B1E}" presName="text_1" presStyleLbl="node1" presStyleIdx="0" presStyleCnt="3">
        <dgm:presLayoutVars>
          <dgm:bulletEnabled val="1"/>
        </dgm:presLayoutVars>
      </dgm:prSet>
      <dgm:spPr/>
    </dgm:pt>
    <dgm:pt modelId="{9570F3D1-063A-49BC-B31B-5006C002CBEF}" type="pres">
      <dgm:prSet presAssocID="{4A0E1D57-D749-4DA9-BD51-2A40F22A9B1E}" presName="accent_1" presStyleCnt="0"/>
      <dgm:spPr/>
    </dgm:pt>
    <dgm:pt modelId="{8A917838-FDAD-44AD-9FAD-FD29A5C31A45}" type="pres">
      <dgm:prSet presAssocID="{4A0E1D57-D749-4DA9-BD51-2A40F22A9B1E}" presName="accentRepeatNode" presStyleLbl="solidFgAcc1" presStyleIdx="0" presStyleCnt="3"/>
      <dgm: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dgm:spPr>
    </dgm:pt>
    <dgm:pt modelId="{3BAAED8C-9E6C-4D82-9C11-57F473B1729F}" type="pres">
      <dgm:prSet presAssocID="{E31044FB-FA1E-4EDF-8348-1284771338ED}" presName="text_2" presStyleLbl="node1" presStyleIdx="1" presStyleCnt="3">
        <dgm:presLayoutVars>
          <dgm:bulletEnabled val="1"/>
        </dgm:presLayoutVars>
      </dgm:prSet>
      <dgm:spPr/>
    </dgm:pt>
    <dgm:pt modelId="{8FC4DBEE-9F9B-4E81-B8A0-ADC22D0D9465}" type="pres">
      <dgm:prSet presAssocID="{E31044FB-FA1E-4EDF-8348-1284771338ED}" presName="accent_2" presStyleCnt="0"/>
      <dgm:spPr/>
    </dgm:pt>
    <dgm:pt modelId="{8C8462F8-36EA-4862-BEFD-05DE32C5AC7F}" type="pres">
      <dgm:prSet presAssocID="{E31044FB-FA1E-4EDF-8348-1284771338ED}" presName="accentRepeatNode" presStyleLbl="solidFgAcc1" presStyleIdx="1" presStyleCnt="3"/>
      <dgm: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dgm:spPr>
    </dgm:pt>
    <dgm:pt modelId="{010202BE-D6D9-488E-B3E2-30DB3DD7A5FD}" type="pres">
      <dgm:prSet presAssocID="{C2C304E6-D3E6-4DA1-BF9F-D1B2A5E8C1DE}" presName="text_3" presStyleLbl="node1" presStyleIdx="2" presStyleCnt="3">
        <dgm:presLayoutVars>
          <dgm:bulletEnabled val="1"/>
        </dgm:presLayoutVars>
      </dgm:prSet>
      <dgm:spPr/>
    </dgm:pt>
    <dgm:pt modelId="{D2A9BF70-321C-4844-A624-8B5899BEEA01}" type="pres">
      <dgm:prSet presAssocID="{C2C304E6-D3E6-4DA1-BF9F-D1B2A5E8C1DE}" presName="accent_3" presStyleCnt="0"/>
      <dgm:spPr/>
    </dgm:pt>
    <dgm:pt modelId="{F97DF656-FB29-437E-B298-AE3C22534491}" type="pres">
      <dgm:prSet presAssocID="{C2C304E6-D3E6-4DA1-BF9F-D1B2A5E8C1DE}" presName="accentRepeatNode" presStyleLbl="solidFgAcc1" presStyleIdx="2" presStyleCnt="3"/>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dgm:spPr>
    </dgm:pt>
  </dgm:ptLst>
  <dgm:cxnLst>
    <dgm:cxn modelId="{25BDA42C-DDF4-49D6-B71A-7796A6D24942}" srcId="{E3AF623E-457C-4078-822C-E2535FBFA083}" destId="{4A0E1D57-D749-4DA9-BD51-2A40F22A9B1E}" srcOrd="0" destOrd="0" parTransId="{DC74A188-8E39-4373-8136-1437DFB0398D}" sibTransId="{5E672776-3220-4578-BDD6-DD4E754D68DA}"/>
    <dgm:cxn modelId="{23CB255B-B540-442F-9F85-36F73D90ED44}" srcId="{E3AF623E-457C-4078-822C-E2535FBFA083}" destId="{E31044FB-FA1E-4EDF-8348-1284771338ED}" srcOrd="1" destOrd="0" parTransId="{556646E9-8899-4D3A-A9EE-D5F138A66169}" sibTransId="{3E583F58-A42A-4E04-9100-377F29EB8AF7}"/>
    <dgm:cxn modelId="{1C9E076A-82CF-471D-8AF7-167829203B1D}" type="presOf" srcId="{5E672776-3220-4578-BDD6-DD4E754D68DA}" destId="{1CAE0744-09B6-4F9F-BEE7-7019D7838B37}" srcOrd="0" destOrd="0" presId="urn:microsoft.com/office/officeart/2008/layout/VerticalCurvedList"/>
    <dgm:cxn modelId="{9BE4EA85-4937-48ED-BD14-56FCD7CC3031}" srcId="{E3AF623E-457C-4078-822C-E2535FBFA083}" destId="{C2C304E6-D3E6-4DA1-BF9F-D1B2A5E8C1DE}" srcOrd="2" destOrd="0" parTransId="{4FBB32EB-53FE-44D7-94AC-083D4D6C0247}" sibTransId="{20E98F4F-E350-4369-9305-DB9BF4884980}"/>
    <dgm:cxn modelId="{04D080B2-2CC0-417C-B3CE-324907EEF95C}" type="presOf" srcId="{E31044FB-FA1E-4EDF-8348-1284771338ED}" destId="{3BAAED8C-9E6C-4D82-9C11-57F473B1729F}" srcOrd="0" destOrd="0" presId="urn:microsoft.com/office/officeart/2008/layout/VerticalCurvedList"/>
    <dgm:cxn modelId="{BE84ECB5-425D-4E48-B31F-85123F9D74BC}" type="presOf" srcId="{4A0E1D57-D749-4DA9-BD51-2A40F22A9B1E}" destId="{9140C787-8D3E-4C6A-9906-0138AC3D3C4A}" srcOrd="0" destOrd="0" presId="urn:microsoft.com/office/officeart/2008/layout/VerticalCurvedList"/>
    <dgm:cxn modelId="{36D7E0BE-F0D4-4667-B12F-4C8A4821656C}" type="presOf" srcId="{E3AF623E-457C-4078-822C-E2535FBFA083}" destId="{553FBDDE-BF73-4D12-A68C-D920B3EE41BD}" srcOrd="0" destOrd="0" presId="urn:microsoft.com/office/officeart/2008/layout/VerticalCurvedList"/>
    <dgm:cxn modelId="{064AE6E4-6C5E-4E49-ADFA-EB759FB7B02A}" type="presOf" srcId="{C2C304E6-D3E6-4DA1-BF9F-D1B2A5E8C1DE}" destId="{010202BE-D6D9-488E-B3E2-30DB3DD7A5FD}" srcOrd="0" destOrd="0" presId="urn:microsoft.com/office/officeart/2008/layout/VerticalCurvedList"/>
    <dgm:cxn modelId="{F7976633-8D53-4D2D-83EC-1953DBB89586}" type="presParOf" srcId="{553FBDDE-BF73-4D12-A68C-D920B3EE41BD}" destId="{64F67591-2FA0-4A89-BA63-9F8E26172CAA}" srcOrd="0" destOrd="0" presId="urn:microsoft.com/office/officeart/2008/layout/VerticalCurvedList"/>
    <dgm:cxn modelId="{79EE6825-D2FC-4B81-8EBF-015826629219}" type="presParOf" srcId="{64F67591-2FA0-4A89-BA63-9F8E26172CAA}" destId="{2E046349-47EA-4572-B9B6-2133A7E37675}" srcOrd="0" destOrd="0" presId="urn:microsoft.com/office/officeart/2008/layout/VerticalCurvedList"/>
    <dgm:cxn modelId="{CAFBE3A3-9F9B-4800-8E03-43082963DB21}" type="presParOf" srcId="{2E046349-47EA-4572-B9B6-2133A7E37675}" destId="{7B0A9A1A-E92D-4842-AFEF-13797DCA750D}" srcOrd="0" destOrd="0" presId="urn:microsoft.com/office/officeart/2008/layout/VerticalCurvedList"/>
    <dgm:cxn modelId="{2BDDA3CE-BBF4-4647-AD60-F15C786D50E4}" type="presParOf" srcId="{2E046349-47EA-4572-B9B6-2133A7E37675}" destId="{1CAE0744-09B6-4F9F-BEE7-7019D7838B37}" srcOrd="1" destOrd="0" presId="urn:microsoft.com/office/officeart/2008/layout/VerticalCurvedList"/>
    <dgm:cxn modelId="{010FDA78-9F68-46F0-A884-761433782BD2}" type="presParOf" srcId="{2E046349-47EA-4572-B9B6-2133A7E37675}" destId="{96232BED-0AD7-4900-BC0F-89524A7A17FE}" srcOrd="2" destOrd="0" presId="urn:microsoft.com/office/officeart/2008/layout/VerticalCurvedList"/>
    <dgm:cxn modelId="{BBCA0AB2-FF0A-4EC7-A461-6201785128DF}" type="presParOf" srcId="{2E046349-47EA-4572-B9B6-2133A7E37675}" destId="{870A5960-BC36-4B8A-9B89-07C28EC16AD0}" srcOrd="3" destOrd="0" presId="urn:microsoft.com/office/officeart/2008/layout/VerticalCurvedList"/>
    <dgm:cxn modelId="{274945E5-EF57-4404-97E5-8B051BD2926B}" type="presParOf" srcId="{64F67591-2FA0-4A89-BA63-9F8E26172CAA}" destId="{9140C787-8D3E-4C6A-9906-0138AC3D3C4A}" srcOrd="1" destOrd="0" presId="urn:microsoft.com/office/officeart/2008/layout/VerticalCurvedList"/>
    <dgm:cxn modelId="{6C58D607-E56F-427F-87D2-B76E65668CC2}" type="presParOf" srcId="{64F67591-2FA0-4A89-BA63-9F8E26172CAA}" destId="{9570F3D1-063A-49BC-B31B-5006C002CBEF}" srcOrd="2" destOrd="0" presId="urn:microsoft.com/office/officeart/2008/layout/VerticalCurvedList"/>
    <dgm:cxn modelId="{917082D7-1257-4615-B592-ED611AAA4CC1}" type="presParOf" srcId="{9570F3D1-063A-49BC-B31B-5006C002CBEF}" destId="{8A917838-FDAD-44AD-9FAD-FD29A5C31A45}" srcOrd="0" destOrd="0" presId="urn:microsoft.com/office/officeart/2008/layout/VerticalCurvedList"/>
    <dgm:cxn modelId="{5EA69F90-5CC4-4233-8AA6-B8863A318ADD}" type="presParOf" srcId="{64F67591-2FA0-4A89-BA63-9F8E26172CAA}" destId="{3BAAED8C-9E6C-4D82-9C11-57F473B1729F}" srcOrd="3" destOrd="0" presId="urn:microsoft.com/office/officeart/2008/layout/VerticalCurvedList"/>
    <dgm:cxn modelId="{E99E7275-6F45-452A-8206-BB30931E01CE}" type="presParOf" srcId="{64F67591-2FA0-4A89-BA63-9F8E26172CAA}" destId="{8FC4DBEE-9F9B-4E81-B8A0-ADC22D0D9465}" srcOrd="4" destOrd="0" presId="urn:microsoft.com/office/officeart/2008/layout/VerticalCurvedList"/>
    <dgm:cxn modelId="{D46A8652-EB75-42A4-8E17-5C8B36A1DC3F}" type="presParOf" srcId="{8FC4DBEE-9F9B-4E81-B8A0-ADC22D0D9465}" destId="{8C8462F8-36EA-4862-BEFD-05DE32C5AC7F}" srcOrd="0" destOrd="0" presId="urn:microsoft.com/office/officeart/2008/layout/VerticalCurvedList"/>
    <dgm:cxn modelId="{C61865A8-80A3-4F0E-A761-D106A783EDEB}" type="presParOf" srcId="{64F67591-2FA0-4A89-BA63-9F8E26172CAA}" destId="{010202BE-D6D9-488E-B3E2-30DB3DD7A5FD}" srcOrd="5" destOrd="0" presId="urn:microsoft.com/office/officeart/2008/layout/VerticalCurvedList"/>
    <dgm:cxn modelId="{0AAC5342-41BD-475D-B5EE-4D7B5370F814}" type="presParOf" srcId="{64F67591-2FA0-4A89-BA63-9F8E26172CAA}" destId="{D2A9BF70-321C-4844-A624-8B5899BEEA01}" srcOrd="6" destOrd="0" presId="urn:microsoft.com/office/officeart/2008/layout/VerticalCurvedList"/>
    <dgm:cxn modelId="{93F60075-0A50-434B-AFAF-7FE234D3B70D}" type="presParOf" srcId="{D2A9BF70-321C-4844-A624-8B5899BEEA01}" destId="{F97DF656-FB29-437E-B298-AE3C22534491}"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30821E-FF7B-4EEC-9671-635A424F8FE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21A22261-1E44-4DD4-A8A2-257AFBFBED68}">
      <dgm:prSet phldrT="[Текст]"/>
      <dgm:spPr/>
      <dgm:t>
        <a:bodyPr/>
        <a:lstStyle/>
        <a:p>
          <a:r>
            <a:rPr lang="ru-RU" dirty="0"/>
            <a:t>Будущее нормативно-правовое регулирование деятельности в космосе</a:t>
          </a:r>
        </a:p>
      </dgm:t>
    </dgm:pt>
    <dgm:pt modelId="{1B65A64E-7756-4573-8788-4125248633C5}" type="parTrans" cxnId="{5EB14433-2ABB-4632-944E-36DA876EB3EF}">
      <dgm:prSet/>
      <dgm:spPr/>
      <dgm:t>
        <a:bodyPr/>
        <a:lstStyle/>
        <a:p>
          <a:endParaRPr lang="ru-RU"/>
        </a:p>
      </dgm:t>
    </dgm:pt>
    <dgm:pt modelId="{1400FF9B-8FA8-41EE-9B37-CFD942B8EE71}" type="sibTrans" cxnId="{5EB14433-2ABB-4632-944E-36DA876EB3EF}">
      <dgm:prSet/>
      <dgm:spPr/>
      <dgm:t>
        <a:bodyPr/>
        <a:lstStyle/>
        <a:p>
          <a:endParaRPr lang="ru-RU"/>
        </a:p>
      </dgm:t>
    </dgm:pt>
    <dgm:pt modelId="{AC70BF9F-8340-44DC-AF9E-54B1617CAEC2}">
      <dgm:prSet phldrT="[Текст]" custT="1"/>
      <dgm:spPr/>
      <dgm:t>
        <a:bodyPr/>
        <a:lstStyle/>
        <a:p>
          <a:r>
            <a:rPr lang="ru-RU" sz="2000" b="0" dirty="0"/>
            <a:t>Руководящие принципы и резолюции ГА ООН</a:t>
          </a:r>
        </a:p>
      </dgm:t>
    </dgm:pt>
    <dgm:pt modelId="{E236375F-33CF-4693-A637-2A394198D3B2}" type="parTrans" cxnId="{36D1C004-82E5-4020-B4AA-05567C6EC3C9}">
      <dgm:prSet/>
      <dgm:spPr/>
      <dgm:t>
        <a:bodyPr/>
        <a:lstStyle/>
        <a:p>
          <a:endParaRPr lang="ru-RU"/>
        </a:p>
      </dgm:t>
    </dgm:pt>
    <dgm:pt modelId="{9052281F-A6FB-4DA5-A372-9AF260EDE75E}" type="sibTrans" cxnId="{36D1C004-82E5-4020-B4AA-05567C6EC3C9}">
      <dgm:prSet/>
      <dgm:spPr/>
      <dgm:t>
        <a:bodyPr/>
        <a:lstStyle/>
        <a:p>
          <a:endParaRPr lang="ru-RU"/>
        </a:p>
      </dgm:t>
    </dgm:pt>
    <dgm:pt modelId="{5CA9C5AE-0328-4CBB-B347-A38247C6BEBA}">
      <dgm:prSet phldrT="[Текст]"/>
      <dgm:spPr/>
      <dgm:t>
        <a:bodyPr/>
        <a:lstStyle/>
        <a:p>
          <a:r>
            <a:rPr lang="ru-RU" b="1" dirty="0"/>
            <a:t>Базовые договора по космосу</a:t>
          </a:r>
          <a:endParaRPr lang="ru-RU" dirty="0"/>
        </a:p>
      </dgm:t>
    </dgm:pt>
    <dgm:pt modelId="{0EAE240E-C1CB-49BE-BF25-189F6F91F004}" type="parTrans" cxnId="{29BAEF8E-48E5-48E4-9627-E966A98F6048}">
      <dgm:prSet/>
      <dgm:spPr/>
      <dgm:t>
        <a:bodyPr/>
        <a:lstStyle/>
        <a:p>
          <a:endParaRPr lang="ru-RU"/>
        </a:p>
      </dgm:t>
    </dgm:pt>
    <dgm:pt modelId="{62D02719-0DC8-45A0-AF87-69E74420717B}" type="sibTrans" cxnId="{29BAEF8E-48E5-48E4-9627-E966A98F6048}">
      <dgm:prSet/>
      <dgm:spPr/>
      <dgm:t>
        <a:bodyPr/>
        <a:lstStyle/>
        <a:p>
          <a:endParaRPr lang="ru-RU"/>
        </a:p>
      </dgm:t>
    </dgm:pt>
    <dgm:pt modelId="{ACD22E46-0EA9-4B6C-A138-05BCA12ECBBA}">
      <dgm:prSet phldrT="[Текст]" custT="1"/>
      <dgm:spPr/>
      <dgm:t>
        <a:bodyPr/>
        <a:lstStyle/>
        <a:p>
          <a:r>
            <a:rPr lang="ru-RU" sz="2000" dirty="0"/>
            <a:t>Рекомендации МККМ, МАА, МАФ</a:t>
          </a:r>
        </a:p>
      </dgm:t>
    </dgm:pt>
    <dgm:pt modelId="{EBF205F9-8305-4DE5-9240-A4A689107236}" type="parTrans" cxnId="{7BCEF253-FBA9-4DED-9304-32025C924C7C}">
      <dgm:prSet/>
      <dgm:spPr/>
      <dgm:t>
        <a:bodyPr/>
        <a:lstStyle/>
        <a:p>
          <a:endParaRPr lang="ru-RU"/>
        </a:p>
      </dgm:t>
    </dgm:pt>
    <dgm:pt modelId="{44719468-BDE9-4C61-A23F-64144E617CAA}" type="sibTrans" cxnId="{7BCEF253-FBA9-4DED-9304-32025C924C7C}">
      <dgm:prSet/>
      <dgm:spPr/>
      <dgm:t>
        <a:bodyPr/>
        <a:lstStyle/>
        <a:p>
          <a:endParaRPr lang="ru-RU"/>
        </a:p>
      </dgm:t>
    </dgm:pt>
    <dgm:pt modelId="{588DF192-C51D-48B4-8B0D-13FF7F0D9514}">
      <dgm:prSet phldrT="[Текст]" custT="1"/>
      <dgm:spPr/>
      <dgm:t>
        <a:bodyPr/>
        <a:lstStyle/>
        <a:p>
          <a:r>
            <a:rPr lang="ru-RU" sz="2000" dirty="0"/>
            <a:t>Стандарты </a:t>
          </a:r>
          <a:r>
            <a:rPr lang="en-US" sz="2000" dirty="0"/>
            <a:t>ISO, CCSDS</a:t>
          </a:r>
          <a:endParaRPr lang="ru-RU" sz="2000" dirty="0"/>
        </a:p>
      </dgm:t>
    </dgm:pt>
    <dgm:pt modelId="{A1514C2B-6796-4A12-8A8A-D2CE0F483A66}" type="parTrans" cxnId="{5D94F09B-31E4-4150-88DB-0EC692FCAAC7}">
      <dgm:prSet/>
      <dgm:spPr/>
      <dgm:t>
        <a:bodyPr/>
        <a:lstStyle/>
        <a:p>
          <a:endParaRPr lang="ru-RU"/>
        </a:p>
      </dgm:t>
    </dgm:pt>
    <dgm:pt modelId="{AE5FC808-A3CF-41C8-A97F-6D6AA41BD920}" type="sibTrans" cxnId="{5D94F09B-31E4-4150-88DB-0EC692FCAAC7}">
      <dgm:prSet/>
      <dgm:spPr/>
      <dgm:t>
        <a:bodyPr/>
        <a:lstStyle/>
        <a:p>
          <a:endParaRPr lang="ru-RU"/>
        </a:p>
      </dgm:t>
    </dgm:pt>
    <dgm:pt modelId="{3F91BD11-4EC5-4EDC-8940-9FEECDEE00BC}">
      <dgm:prSet phldrT="[Текст]" custT="1"/>
      <dgm:spPr/>
      <dgm:t>
        <a:bodyPr/>
        <a:lstStyle/>
        <a:p>
          <a:r>
            <a:rPr lang="ru-RU" sz="2000" dirty="0"/>
            <a:t>Правила и процедуры МСЭ</a:t>
          </a:r>
        </a:p>
      </dgm:t>
    </dgm:pt>
    <dgm:pt modelId="{B1FEF8DC-A603-404C-91C0-84BBD8B2654B}" type="parTrans" cxnId="{F267CD65-401D-416D-9FFD-160F80942B0C}">
      <dgm:prSet/>
      <dgm:spPr/>
      <dgm:t>
        <a:bodyPr/>
        <a:lstStyle/>
        <a:p>
          <a:endParaRPr lang="ru-RU"/>
        </a:p>
      </dgm:t>
    </dgm:pt>
    <dgm:pt modelId="{16EA1277-822A-42C3-8A0D-2B1480F8351D}" type="sibTrans" cxnId="{F267CD65-401D-416D-9FFD-160F80942B0C}">
      <dgm:prSet/>
      <dgm:spPr/>
      <dgm:t>
        <a:bodyPr/>
        <a:lstStyle/>
        <a:p>
          <a:endParaRPr lang="ru-RU"/>
        </a:p>
      </dgm:t>
    </dgm:pt>
    <dgm:pt modelId="{69728967-B663-46D4-8F88-42480BF0CF5D}" type="pres">
      <dgm:prSet presAssocID="{0F30821E-FF7B-4EEC-9671-635A424F8FEB}" presName="cycle" presStyleCnt="0">
        <dgm:presLayoutVars>
          <dgm:chMax val="1"/>
          <dgm:dir val="rev"/>
          <dgm:animLvl val="ctr"/>
          <dgm:resizeHandles val="exact"/>
        </dgm:presLayoutVars>
      </dgm:prSet>
      <dgm:spPr/>
    </dgm:pt>
    <dgm:pt modelId="{06AA5C86-C1D9-4368-B959-985DB8B092A5}" type="pres">
      <dgm:prSet presAssocID="{21A22261-1E44-4DD4-A8A2-257AFBFBED68}" presName="centerShape" presStyleLbl="node0" presStyleIdx="0" presStyleCnt="1"/>
      <dgm:spPr/>
    </dgm:pt>
    <dgm:pt modelId="{E06179EB-8C11-4142-88E0-AD005413A8CD}" type="pres">
      <dgm:prSet presAssocID="{EBF205F9-8305-4DE5-9240-A4A689107236}" presName="parTrans" presStyleLbl="bgSibTrans2D1" presStyleIdx="0" presStyleCnt="5"/>
      <dgm:spPr/>
    </dgm:pt>
    <dgm:pt modelId="{A0FED558-54DB-43C9-A95C-60976F03DF15}" type="pres">
      <dgm:prSet presAssocID="{ACD22E46-0EA9-4B6C-A138-05BCA12ECBBA}" presName="node" presStyleLbl="node1" presStyleIdx="0" presStyleCnt="5" custRadScaleRad="100017" custRadScaleInc="2907">
        <dgm:presLayoutVars>
          <dgm:bulletEnabled val="1"/>
        </dgm:presLayoutVars>
      </dgm:prSet>
      <dgm:spPr/>
    </dgm:pt>
    <dgm:pt modelId="{B52F7B8B-6343-4689-BEC7-3CD2AF3EE794}" type="pres">
      <dgm:prSet presAssocID="{E236375F-33CF-4693-A637-2A394198D3B2}" presName="parTrans" presStyleLbl="bgSibTrans2D1" presStyleIdx="1" presStyleCnt="5"/>
      <dgm:spPr/>
    </dgm:pt>
    <dgm:pt modelId="{A4FC0E19-4C8E-4788-9CD2-015E85804C9B}" type="pres">
      <dgm:prSet presAssocID="{AC70BF9F-8340-44DC-AF9E-54B1617CAEC2}" presName="node" presStyleLbl="node1" presStyleIdx="1" presStyleCnt="5">
        <dgm:presLayoutVars>
          <dgm:bulletEnabled val="1"/>
        </dgm:presLayoutVars>
      </dgm:prSet>
      <dgm:spPr/>
    </dgm:pt>
    <dgm:pt modelId="{8B6D8258-9A7B-49E6-A55B-4A5B7F840D21}" type="pres">
      <dgm:prSet presAssocID="{0EAE240E-C1CB-49BE-BF25-189F6F91F004}" presName="parTrans" presStyleLbl="bgSibTrans2D1" presStyleIdx="2" presStyleCnt="5"/>
      <dgm:spPr/>
    </dgm:pt>
    <dgm:pt modelId="{2EE7C270-D73C-450C-869F-90354BBA1A6D}" type="pres">
      <dgm:prSet presAssocID="{5CA9C5AE-0328-4CBB-B347-A38247C6BEBA}" presName="node" presStyleLbl="node1" presStyleIdx="2" presStyleCnt="5">
        <dgm:presLayoutVars>
          <dgm:bulletEnabled val="1"/>
        </dgm:presLayoutVars>
      </dgm:prSet>
      <dgm:spPr/>
    </dgm:pt>
    <dgm:pt modelId="{15B06270-891E-42C0-B029-30A4F0CBCE12}" type="pres">
      <dgm:prSet presAssocID="{B1FEF8DC-A603-404C-91C0-84BBD8B2654B}" presName="parTrans" presStyleLbl="bgSibTrans2D1" presStyleIdx="3" presStyleCnt="5"/>
      <dgm:spPr/>
    </dgm:pt>
    <dgm:pt modelId="{DA936188-1331-404A-B5B7-8F34659D4276}" type="pres">
      <dgm:prSet presAssocID="{3F91BD11-4EC5-4EDC-8940-9FEECDEE00BC}" presName="node" presStyleLbl="node1" presStyleIdx="3" presStyleCnt="5">
        <dgm:presLayoutVars>
          <dgm:bulletEnabled val="1"/>
        </dgm:presLayoutVars>
      </dgm:prSet>
      <dgm:spPr/>
    </dgm:pt>
    <dgm:pt modelId="{5F97BF6D-4A6E-4245-8F20-4402E0D3B700}" type="pres">
      <dgm:prSet presAssocID="{A1514C2B-6796-4A12-8A8A-D2CE0F483A66}" presName="parTrans" presStyleLbl="bgSibTrans2D1" presStyleIdx="4" presStyleCnt="5"/>
      <dgm:spPr/>
    </dgm:pt>
    <dgm:pt modelId="{2193D3C3-CB3F-46D6-AD2C-CFA0E9EBCFCF}" type="pres">
      <dgm:prSet presAssocID="{588DF192-C51D-48B4-8B0D-13FF7F0D9514}" presName="node" presStyleLbl="node1" presStyleIdx="4" presStyleCnt="5">
        <dgm:presLayoutVars>
          <dgm:bulletEnabled val="1"/>
        </dgm:presLayoutVars>
      </dgm:prSet>
      <dgm:spPr/>
    </dgm:pt>
  </dgm:ptLst>
  <dgm:cxnLst>
    <dgm:cxn modelId="{36D1C004-82E5-4020-B4AA-05567C6EC3C9}" srcId="{21A22261-1E44-4DD4-A8A2-257AFBFBED68}" destId="{AC70BF9F-8340-44DC-AF9E-54B1617CAEC2}" srcOrd="1" destOrd="0" parTransId="{E236375F-33CF-4693-A637-2A394198D3B2}" sibTransId="{9052281F-A6FB-4DA5-A372-9AF260EDE75E}"/>
    <dgm:cxn modelId="{543D360F-FF51-485B-8475-40AE9896877E}" type="presOf" srcId="{AC70BF9F-8340-44DC-AF9E-54B1617CAEC2}" destId="{A4FC0E19-4C8E-4788-9CD2-015E85804C9B}" srcOrd="0" destOrd="0" presId="urn:microsoft.com/office/officeart/2005/8/layout/radial4"/>
    <dgm:cxn modelId="{226EA413-32C1-45C8-A222-5D4F2D942386}" type="presOf" srcId="{5CA9C5AE-0328-4CBB-B347-A38247C6BEBA}" destId="{2EE7C270-D73C-450C-869F-90354BBA1A6D}" srcOrd="0" destOrd="0" presId="urn:microsoft.com/office/officeart/2005/8/layout/radial4"/>
    <dgm:cxn modelId="{36FBBA2B-5933-4AE0-B89B-6EEC43CD97CB}" type="presOf" srcId="{3F91BD11-4EC5-4EDC-8940-9FEECDEE00BC}" destId="{DA936188-1331-404A-B5B7-8F34659D4276}" srcOrd="0" destOrd="0" presId="urn:microsoft.com/office/officeart/2005/8/layout/radial4"/>
    <dgm:cxn modelId="{AC6CEE31-4A77-4711-AB4F-932D810F4E3C}" type="presOf" srcId="{21A22261-1E44-4DD4-A8A2-257AFBFBED68}" destId="{06AA5C86-C1D9-4368-B959-985DB8B092A5}" srcOrd="0" destOrd="0" presId="urn:microsoft.com/office/officeart/2005/8/layout/radial4"/>
    <dgm:cxn modelId="{5EB14433-2ABB-4632-944E-36DA876EB3EF}" srcId="{0F30821E-FF7B-4EEC-9671-635A424F8FEB}" destId="{21A22261-1E44-4DD4-A8A2-257AFBFBED68}" srcOrd="0" destOrd="0" parTransId="{1B65A64E-7756-4573-8788-4125248633C5}" sibTransId="{1400FF9B-8FA8-41EE-9B37-CFD942B8EE71}"/>
    <dgm:cxn modelId="{AD128363-766B-42B1-88AC-E8810F52503D}" type="presOf" srcId="{B1FEF8DC-A603-404C-91C0-84BBD8B2654B}" destId="{15B06270-891E-42C0-B029-30A4F0CBCE12}" srcOrd="0" destOrd="0" presId="urn:microsoft.com/office/officeart/2005/8/layout/radial4"/>
    <dgm:cxn modelId="{F267CD65-401D-416D-9FFD-160F80942B0C}" srcId="{21A22261-1E44-4DD4-A8A2-257AFBFBED68}" destId="{3F91BD11-4EC5-4EDC-8940-9FEECDEE00BC}" srcOrd="3" destOrd="0" parTransId="{B1FEF8DC-A603-404C-91C0-84BBD8B2654B}" sibTransId="{16EA1277-822A-42C3-8A0D-2B1480F8351D}"/>
    <dgm:cxn modelId="{B411A266-5403-4DCC-9C92-CA521C32D9D3}" type="presOf" srcId="{ACD22E46-0EA9-4B6C-A138-05BCA12ECBBA}" destId="{A0FED558-54DB-43C9-A95C-60976F03DF15}" srcOrd="0" destOrd="0" presId="urn:microsoft.com/office/officeart/2005/8/layout/radial4"/>
    <dgm:cxn modelId="{7BCEF253-FBA9-4DED-9304-32025C924C7C}" srcId="{21A22261-1E44-4DD4-A8A2-257AFBFBED68}" destId="{ACD22E46-0EA9-4B6C-A138-05BCA12ECBBA}" srcOrd="0" destOrd="0" parTransId="{EBF205F9-8305-4DE5-9240-A4A689107236}" sibTransId="{44719468-BDE9-4C61-A23F-64144E617CAA}"/>
    <dgm:cxn modelId="{3941E988-DD13-4CE3-8BBF-091E7E562E10}" type="presOf" srcId="{0EAE240E-C1CB-49BE-BF25-189F6F91F004}" destId="{8B6D8258-9A7B-49E6-A55B-4A5B7F840D21}" srcOrd="0" destOrd="0" presId="urn:microsoft.com/office/officeart/2005/8/layout/radial4"/>
    <dgm:cxn modelId="{29BAEF8E-48E5-48E4-9627-E966A98F6048}" srcId="{21A22261-1E44-4DD4-A8A2-257AFBFBED68}" destId="{5CA9C5AE-0328-4CBB-B347-A38247C6BEBA}" srcOrd="2" destOrd="0" parTransId="{0EAE240E-C1CB-49BE-BF25-189F6F91F004}" sibTransId="{62D02719-0DC8-45A0-AF87-69E74420717B}"/>
    <dgm:cxn modelId="{BA9A6A9A-7B1C-4AA2-BB03-1F4E41E3A761}" type="presOf" srcId="{588DF192-C51D-48B4-8B0D-13FF7F0D9514}" destId="{2193D3C3-CB3F-46D6-AD2C-CFA0E9EBCFCF}" srcOrd="0" destOrd="0" presId="urn:microsoft.com/office/officeart/2005/8/layout/radial4"/>
    <dgm:cxn modelId="{5D94F09B-31E4-4150-88DB-0EC692FCAAC7}" srcId="{21A22261-1E44-4DD4-A8A2-257AFBFBED68}" destId="{588DF192-C51D-48B4-8B0D-13FF7F0D9514}" srcOrd="4" destOrd="0" parTransId="{A1514C2B-6796-4A12-8A8A-D2CE0F483A66}" sibTransId="{AE5FC808-A3CF-41C8-A97F-6D6AA41BD920}"/>
    <dgm:cxn modelId="{A299F8AC-843E-47EB-8482-AE0B091AF909}" type="presOf" srcId="{A1514C2B-6796-4A12-8A8A-D2CE0F483A66}" destId="{5F97BF6D-4A6E-4245-8F20-4402E0D3B700}" srcOrd="0" destOrd="0" presId="urn:microsoft.com/office/officeart/2005/8/layout/radial4"/>
    <dgm:cxn modelId="{9C0C50D2-10B8-415F-ACB1-B4B7C289C852}" type="presOf" srcId="{E236375F-33CF-4693-A637-2A394198D3B2}" destId="{B52F7B8B-6343-4689-BEC7-3CD2AF3EE794}" srcOrd="0" destOrd="0" presId="urn:microsoft.com/office/officeart/2005/8/layout/radial4"/>
    <dgm:cxn modelId="{77A094D6-E919-4FE0-A703-A0903CF89511}" type="presOf" srcId="{EBF205F9-8305-4DE5-9240-A4A689107236}" destId="{E06179EB-8C11-4142-88E0-AD005413A8CD}" srcOrd="0" destOrd="0" presId="urn:microsoft.com/office/officeart/2005/8/layout/radial4"/>
    <dgm:cxn modelId="{9BD1C1E8-8CA6-4B67-BF57-8A4E585CAF53}" type="presOf" srcId="{0F30821E-FF7B-4EEC-9671-635A424F8FEB}" destId="{69728967-B663-46D4-8F88-42480BF0CF5D}" srcOrd="0" destOrd="0" presId="urn:microsoft.com/office/officeart/2005/8/layout/radial4"/>
    <dgm:cxn modelId="{87D1B3E2-501A-417C-878E-DCEA465F412F}" type="presParOf" srcId="{69728967-B663-46D4-8F88-42480BF0CF5D}" destId="{06AA5C86-C1D9-4368-B959-985DB8B092A5}" srcOrd="0" destOrd="0" presId="urn:microsoft.com/office/officeart/2005/8/layout/radial4"/>
    <dgm:cxn modelId="{96427461-6512-4B86-AEEA-3840B72E4C5B}" type="presParOf" srcId="{69728967-B663-46D4-8F88-42480BF0CF5D}" destId="{E06179EB-8C11-4142-88E0-AD005413A8CD}" srcOrd="1" destOrd="0" presId="urn:microsoft.com/office/officeart/2005/8/layout/radial4"/>
    <dgm:cxn modelId="{F1EE9A69-8E65-4550-B9E4-DB3E694BB577}" type="presParOf" srcId="{69728967-B663-46D4-8F88-42480BF0CF5D}" destId="{A0FED558-54DB-43C9-A95C-60976F03DF15}" srcOrd="2" destOrd="0" presId="urn:microsoft.com/office/officeart/2005/8/layout/radial4"/>
    <dgm:cxn modelId="{F65D42A1-D068-4610-8299-0476660AB5FE}" type="presParOf" srcId="{69728967-B663-46D4-8F88-42480BF0CF5D}" destId="{B52F7B8B-6343-4689-BEC7-3CD2AF3EE794}" srcOrd="3" destOrd="0" presId="urn:microsoft.com/office/officeart/2005/8/layout/radial4"/>
    <dgm:cxn modelId="{D997575D-F749-402F-B06D-F8B74F7AD375}" type="presParOf" srcId="{69728967-B663-46D4-8F88-42480BF0CF5D}" destId="{A4FC0E19-4C8E-4788-9CD2-015E85804C9B}" srcOrd="4" destOrd="0" presId="urn:microsoft.com/office/officeart/2005/8/layout/radial4"/>
    <dgm:cxn modelId="{8C4AE349-64B8-42B4-9FAF-5166694FB6C9}" type="presParOf" srcId="{69728967-B663-46D4-8F88-42480BF0CF5D}" destId="{8B6D8258-9A7B-49E6-A55B-4A5B7F840D21}" srcOrd="5" destOrd="0" presId="urn:microsoft.com/office/officeart/2005/8/layout/radial4"/>
    <dgm:cxn modelId="{4EE0C68F-9D51-4C1F-93A5-854F672D0FA6}" type="presParOf" srcId="{69728967-B663-46D4-8F88-42480BF0CF5D}" destId="{2EE7C270-D73C-450C-869F-90354BBA1A6D}" srcOrd="6" destOrd="0" presId="urn:microsoft.com/office/officeart/2005/8/layout/radial4"/>
    <dgm:cxn modelId="{7AFFAAF4-98A5-4A51-AADD-26C7AAD9A2B6}" type="presParOf" srcId="{69728967-B663-46D4-8F88-42480BF0CF5D}" destId="{15B06270-891E-42C0-B029-30A4F0CBCE12}" srcOrd="7" destOrd="0" presId="urn:microsoft.com/office/officeart/2005/8/layout/radial4"/>
    <dgm:cxn modelId="{78309726-975E-489B-A85E-80930BDC831E}" type="presParOf" srcId="{69728967-B663-46D4-8F88-42480BF0CF5D}" destId="{DA936188-1331-404A-B5B7-8F34659D4276}" srcOrd="8" destOrd="0" presId="urn:microsoft.com/office/officeart/2005/8/layout/radial4"/>
    <dgm:cxn modelId="{0EFFFEA1-6E8A-42CB-BB2A-C497DC99F33A}" type="presParOf" srcId="{69728967-B663-46D4-8F88-42480BF0CF5D}" destId="{5F97BF6D-4A6E-4245-8F20-4402E0D3B700}" srcOrd="9" destOrd="0" presId="urn:microsoft.com/office/officeart/2005/8/layout/radial4"/>
    <dgm:cxn modelId="{218C5F6C-A8DC-4698-8361-40A6A33F132B}" type="presParOf" srcId="{69728967-B663-46D4-8F88-42480BF0CF5D}" destId="{2193D3C3-CB3F-46D6-AD2C-CFA0E9EBCFCF}"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9621AA3-3B41-431B-BA88-8A7CCA2275E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AEED6199-6444-4A32-9D51-C4CF1CB722B9}">
      <dgm:prSet phldrT="[Текст]"/>
      <dgm:spPr/>
      <dgm:t>
        <a:bodyPr/>
        <a:lstStyle/>
        <a:p>
          <a:pPr algn="ctr"/>
          <a:r>
            <a:rPr lang="ru-RU" dirty="0"/>
            <a:t>Управление космическим движением – жёсткий правовой механизм</a:t>
          </a:r>
        </a:p>
      </dgm:t>
    </dgm:pt>
    <dgm:pt modelId="{2588EE21-4742-4541-9081-0FD72F3BA45C}" type="parTrans" cxnId="{15C079FD-0CA2-4CAE-841F-5C4B740BF4C7}">
      <dgm:prSet/>
      <dgm:spPr/>
      <dgm:t>
        <a:bodyPr/>
        <a:lstStyle/>
        <a:p>
          <a:pPr algn="ctr"/>
          <a:endParaRPr lang="ru-RU"/>
        </a:p>
      </dgm:t>
    </dgm:pt>
    <dgm:pt modelId="{27C291EA-D96B-4614-9B94-277A1CA170FB}" type="sibTrans" cxnId="{15C079FD-0CA2-4CAE-841F-5C4B740BF4C7}">
      <dgm:prSet/>
      <dgm:spPr/>
      <dgm:t>
        <a:bodyPr/>
        <a:lstStyle/>
        <a:p>
          <a:pPr algn="ctr"/>
          <a:endParaRPr lang="ru-RU"/>
        </a:p>
      </dgm:t>
    </dgm:pt>
    <dgm:pt modelId="{8921B052-E04B-4720-A544-E8EF0BB5A188}">
      <dgm:prSet phldrT="[Текст]"/>
      <dgm:spPr>
        <a:noFill/>
        <a:ln>
          <a:solidFill>
            <a:schemeClr val="tx1"/>
          </a:solidFill>
        </a:ln>
      </dgm:spPr>
      <dgm:t>
        <a:bodyPr anchor="t"/>
        <a:lstStyle/>
        <a:p>
          <a:pPr algn="ctr"/>
          <a:r>
            <a:rPr lang="ru-RU" b="1" dirty="0">
              <a:solidFill>
                <a:srgbClr val="7030A0"/>
              </a:solidFill>
            </a:rPr>
            <a:t>Нормативно-правовые аспекты:</a:t>
          </a:r>
          <a:br>
            <a:rPr lang="ru-RU" b="1" dirty="0">
              <a:solidFill>
                <a:srgbClr val="7030A0"/>
              </a:solidFill>
            </a:rPr>
          </a:br>
          <a:r>
            <a:rPr lang="ru-RU" dirty="0">
              <a:solidFill>
                <a:schemeClr val="tx1"/>
              </a:solidFill>
            </a:rPr>
            <a:t>руководящие принципы, стандарты, процедуры, механизмы лицензирования, юридически обязательные соглашения и договора, </a:t>
          </a:r>
          <a:r>
            <a:rPr lang="ru-RU" b="1" dirty="0">
              <a:solidFill>
                <a:schemeClr val="tx1"/>
              </a:solidFill>
            </a:rPr>
            <a:t>правила принятия решений</a:t>
          </a:r>
        </a:p>
      </dgm:t>
    </dgm:pt>
    <dgm:pt modelId="{C4E3053C-9F0E-48D1-B2A3-2267FBBF471D}" type="parTrans" cxnId="{7D057AB0-6CC7-4449-B2C4-6D5A4CEA8DD5}">
      <dgm:prSet/>
      <dgm:spPr/>
      <dgm:t>
        <a:bodyPr/>
        <a:lstStyle/>
        <a:p>
          <a:pPr algn="ctr"/>
          <a:endParaRPr lang="ru-RU"/>
        </a:p>
      </dgm:t>
    </dgm:pt>
    <dgm:pt modelId="{0A239B5B-4FFE-4109-82F5-2581B8B87726}" type="sibTrans" cxnId="{7D057AB0-6CC7-4449-B2C4-6D5A4CEA8DD5}">
      <dgm:prSet/>
      <dgm:spPr/>
      <dgm:t>
        <a:bodyPr/>
        <a:lstStyle/>
        <a:p>
          <a:pPr algn="ctr"/>
          <a:endParaRPr lang="ru-RU"/>
        </a:p>
      </dgm:t>
    </dgm:pt>
    <dgm:pt modelId="{FCD726EC-2D7D-4E84-891D-3D59A77A8135}">
      <dgm:prSet phldrT="[Текст]"/>
      <dgm:spPr>
        <a:noFill/>
        <a:ln>
          <a:solidFill>
            <a:schemeClr val="tx1"/>
          </a:solidFill>
        </a:ln>
      </dgm:spPr>
      <dgm:t>
        <a:bodyPr anchor="t"/>
        <a:lstStyle/>
        <a:p>
          <a:pPr algn="ctr"/>
          <a:r>
            <a:rPr lang="ru-RU" b="1" dirty="0">
              <a:solidFill>
                <a:srgbClr val="00B050"/>
              </a:solidFill>
            </a:rPr>
            <a:t>Информация об объектах и событиях в ОКП, о состоянии космической среды:</a:t>
          </a:r>
          <a:r>
            <a:rPr lang="ru-RU" dirty="0"/>
            <a:t> </a:t>
          </a:r>
        </a:p>
        <a:p>
          <a:pPr algn="ctr"/>
          <a:r>
            <a:rPr lang="ru-RU" b="1" dirty="0">
              <a:solidFill>
                <a:schemeClr val="tx1"/>
              </a:solidFill>
            </a:rPr>
            <a:t>правила и механизмы формирования, обработки, анализа, интерпретации, доведения и использования информации мониторинга, стандартизованные правила учёта космических объектов и описания их характеристик</a:t>
          </a:r>
        </a:p>
      </dgm:t>
    </dgm:pt>
    <dgm:pt modelId="{F77C53F7-05BC-430B-A87D-042ADE01816A}" type="parTrans" cxnId="{C1980D75-A904-490C-97BA-D267A1014A5A}">
      <dgm:prSet/>
      <dgm:spPr/>
      <dgm:t>
        <a:bodyPr/>
        <a:lstStyle/>
        <a:p>
          <a:pPr algn="ctr"/>
          <a:endParaRPr lang="ru-RU"/>
        </a:p>
      </dgm:t>
    </dgm:pt>
    <dgm:pt modelId="{2D4BB242-D157-4269-A9F9-5B2F90E36E01}" type="sibTrans" cxnId="{C1980D75-A904-490C-97BA-D267A1014A5A}">
      <dgm:prSet/>
      <dgm:spPr/>
      <dgm:t>
        <a:bodyPr/>
        <a:lstStyle/>
        <a:p>
          <a:pPr algn="ctr"/>
          <a:endParaRPr lang="ru-RU"/>
        </a:p>
      </dgm:t>
    </dgm:pt>
    <dgm:pt modelId="{59834617-0EF6-494B-91BB-6852ED1B8EBE}">
      <dgm:prSet phldrT="[Текст]"/>
      <dgm:spPr>
        <a:noFill/>
        <a:ln>
          <a:solidFill>
            <a:schemeClr val="tx1"/>
          </a:solidFill>
        </a:ln>
      </dgm:spPr>
      <dgm:t>
        <a:bodyPr anchor="t"/>
        <a:lstStyle/>
        <a:p>
          <a:pPr algn="ctr"/>
          <a:r>
            <a:rPr lang="ru-RU" b="1" dirty="0">
              <a:solidFill>
                <a:srgbClr val="7030A0"/>
              </a:solidFill>
            </a:rPr>
            <a:t>Организационные и технические решения:</a:t>
          </a:r>
          <a:r>
            <a:rPr lang="ru-RU" dirty="0">
              <a:solidFill>
                <a:srgbClr val="7030A0"/>
              </a:solidFill>
            </a:rPr>
            <a:t> </a:t>
          </a:r>
          <a:r>
            <a:rPr lang="ru-RU" dirty="0">
              <a:solidFill>
                <a:schemeClr val="tx1"/>
              </a:solidFill>
            </a:rPr>
            <a:t>конструкция  КА, построение  и развёртывание КС, управления полётом  с обязательным учётом требований по безопасности при проведении операций (недопущение столкновений, вредных помех)</a:t>
          </a:r>
        </a:p>
      </dgm:t>
    </dgm:pt>
    <dgm:pt modelId="{BBEF9CCF-E974-4798-9BF5-BFB1B6816CE2}" type="parTrans" cxnId="{359517A4-A9FE-4F06-B4EC-D7F202984A6B}">
      <dgm:prSet/>
      <dgm:spPr/>
      <dgm:t>
        <a:bodyPr/>
        <a:lstStyle/>
        <a:p>
          <a:pPr algn="ctr"/>
          <a:endParaRPr lang="ru-RU"/>
        </a:p>
      </dgm:t>
    </dgm:pt>
    <dgm:pt modelId="{0E4EE0D9-BFCB-4D3E-ADEC-EBF993FA3D70}" type="sibTrans" cxnId="{359517A4-A9FE-4F06-B4EC-D7F202984A6B}">
      <dgm:prSet/>
      <dgm:spPr/>
      <dgm:t>
        <a:bodyPr/>
        <a:lstStyle/>
        <a:p>
          <a:pPr algn="ctr"/>
          <a:endParaRPr lang="ru-RU"/>
        </a:p>
      </dgm:t>
    </dgm:pt>
    <dgm:pt modelId="{66235BC0-C481-4EB5-9368-E26D76A7E66A}" type="pres">
      <dgm:prSet presAssocID="{C9621AA3-3B41-431B-BA88-8A7CCA2275E2}" presName="composite" presStyleCnt="0">
        <dgm:presLayoutVars>
          <dgm:chMax val="1"/>
          <dgm:dir/>
          <dgm:resizeHandles val="exact"/>
        </dgm:presLayoutVars>
      </dgm:prSet>
      <dgm:spPr/>
    </dgm:pt>
    <dgm:pt modelId="{2EEA681E-7B82-41EF-82B2-89A1FF19C7AE}" type="pres">
      <dgm:prSet presAssocID="{AEED6199-6444-4A32-9D51-C4CF1CB722B9}" presName="roof" presStyleLbl="dkBgShp" presStyleIdx="0" presStyleCnt="2" custLinFactNeighborY="-755"/>
      <dgm:spPr/>
    </dgm:pt>
    <dgm:pt modelId="{18E7378B-A0F3-4B28-A92A-6D1C32DF93DD}" type="pres">
      <dgm:prSet presAssocID="{AEED6199-6444-4A32-9D51-C4CF1CB722B9}" presName="pillars" presStyleCnt="0"/>
      <dgm:spPr/>
    </dgm:pt>
    <dgm:pt modelId="{7E904ED3-F41F-4291-8A6E-750E2329DD1A}" type="pres">
      <dgm:prSet presAssocID="{AEED6199-6444-4A32-9D51-C4CF1CB722B9}" presName="pillar1" presStyleLbl="node1" presStyleIdx="0" presStyleCnt="3">
        <dgm:presLayoutVars>
          <dgm:bulletEnabled val="1"/>
        </dgm:presLayoutVars>
      </dgm:prSet>
      <dgm:spPr/>
    </dgm:pt>
    <dgm:pt modelId="{570E6D19-3473-47DE-821E-BDABEB3A56A6}" type="pres">
      <dgm:prSet presAssocID="{FCD726EC-2D7D-4E84-891D-3D59A77A8135}" presName="pillarX" presStyleLbl="node1" presStyleIdx="1" presStyleCnt="3">
        <dgm:presLayoutVars>
          <dgm:bulletEnabled val="1"/>
        </dgm:presLayoutVars>
      </dgm:prSet>
      <dgm:spPr/>
    </dgm:pt>
    <dgm:pt modelId="{A48E00F0-76DF-4437-BCA8-C179FB8F83E7}" type="pres">
      <dgm:prSet presAssocID="{59834617-0EF6-494B-91BB-6852ED1B8EBE}" presName="pillarX" presStyleLbl="node1" presStyleIdx="2" presStyleCnt="3">
        <dgm:presLayoutVars>
          <dgm:bulletEnabled val="1"/>
        </dgm:presLayoutVars>
      </dgm:prSet>
      <dgm:spPr/>
    </dgm:pt>
    <dgm:pt modelId="{6F6576AD-35F3-4BF9-8459-2F14FADDE6B9}" type="pres">
      <dgm:prSet presAssocID="{AEED6199-6444-4A32-9D51-C4CF1CB722B9}" presName="base" presStyleLbl="dkBgShp" presStyleIdx="1" presStyleCnt="2" custLinFactNeighborX="-3122"/>
      <dgm:spPr/>
    </dgm:pt>
  </dgm:ptLst>
  <dgm:cxnLst>
    <dgm:cxn modelId="{17456C3B-6042-4754-B129-765E2E2549D7}" type="presOf" srcId="{C9621AA3-3B41-431B-BA88-8A7CCA2275E2}" destId="{66235BC0-C481-4EB5-9368-E26D76A7E66A}" srcOrd="0" destOrd="0" presId="urn:microsoft.com/office/officeart/2005/8/layout/hList3"/>
    <dgm:cxn modelId="{C1980D75-A904-490C-97BA-D267A1014A5A}" srcId="{AEED6199-6444-4A32-9D51-C4CF1CB722B9}" destId="{FCD726EC-2D7D-4E84-891D-3D59A77A8135}" srcOrd="1" destOrd="0" parTransId="{F77C53F7-05BC-430B-A87D-042ADE01816A}" sibTransId="{2D4BB242-D157-4269-A9F9-5B2F90E36E01}"/>
    <dgm:cxn modelId="{359517A4-A9FE-4F06-B4EC-D7F202984A6B}" srcId="{AEED6199-6444-4A32-9D51-C4CF1CB722B9}" destId="{59834617-0EF6-494B-91BB-6852ED1B8EBE}" srcOrd="2" destOrd="0" parTransId="{BBEF9CCF-E974-4798-9BF5-BFB1B6816CE2}" sibTransId="{0E4EE0D9-BFCB-4D3E-ADEC-EBF993FA3D70}"/>
    <dgm:cxn modelId="{179976A5-2FB6-4642-B43E-553B4877468E}" type="presOf" srcId="{8921B052-E04B-4720-A544-E8EF0BB5A188}" destId="{7E904ED3-F41F-4291-8A6E-750E2329DD1A}" srcOrd="0" destOrd="0" presId="urn:microsoft.com/office/officeart/2005/8/layout/hList3"/>
    <dgm:cxn modelId="{7D057AB0-6CC7-4449-B2C4-6D5A4CEA8DD5}" srcId="{AEED6199-6444-4A32-9D51-C4CF1CB722B9}" destId="{8921B052-E04B-4720-A544-E8EF0BB5A188}" srcOrd="0" destOrd="0" parTransId="{C4E3053C-9F0E-48D1-B2A3-2267FBBF471D}" sibTransId="{0A239B5B-4FFE-4109-82F5-2581B8B87726}"/>
    <dgm:cxn modelId="{91AA66C5-DB28-41B7-985F-A982D57EE358}" type="presOf" srcId="{59834617-0EF6-494B-91BB-6852ED1B8EBE}" destId="{A48E00F0-76DF-4437-BCA8-C179FB8F83E7}" srcOrd="0" destOrd="0" presId="urn:microsoft.com/office/officeart/2005/8/layout/hList3"/>
    <dgm:cxn modelId="{66DC7FCC-BF67-42E6-8F9E-17B897367332}" type="presOf" srcId="{AEED6199-6444-4A32-9D51-C4CF1CB722B9}" destId="{2EEA681E-7B82-41EF-82B2-89A1FF19C7AE}" srcOrd="0" destOrd="0" presId="urn:microsoft.com/office/officeart/2005/8/layout/hList3"/>
    <dgm:cxn modelId="{4A3B34F4-E133-4DEE-9C22-DBC3947AEA2B}" type="presOf" srcId="{FCD726EC-2D7D-4E84-891D-3D59A77A8135}" destId="{570E6D19-3473-47DE-821E-BDABEB3A56A6}" srcOrd="0" destOrd="0" presId="urn:microsoft.com/office/officeart/2005/8/layout/hList3"/>
    <dgm:cxn modelId="{15C079FD-0CA2-4CAE-841F-5C4B740BF4C7}" srcId="{C9621AA3-3B41-431B-BA88-8A7CCA2275E2}" destId="{AEED6199-6444-4A32-9D51-C4CF1CB722B9}" srcOrd="0" destOrd="0" parTransId="{2588EE21-4742-4541-9081-0FD72F3BA45C}" sibTransId="{27C291EA-D96B-4614-9B94-277A1CA170FB}"/>
    <dgm:cxn modelId="{375B7863-518F-408B-8E8D-027525F226A3}" type="presParOf" srcId="{66235BC0-C481-4EB5-9368-E26D76A7E66A}" destId="{2EEA681E-7B82-41EF-82B2-89A1FF19C7AE}" srcOrd="0" destOrd="0" presId="urn:microsoft.com/office/officeart/2005/8/layout/hList3"/>
    <dgm:cxn modelId="{B8A1BCF7-CC5A-4331-8C39-9AA5F9A95F0E}" type="presParOf" srcId="{66235BC0-C481-4EB5-9368-E26D76A7E66A}" destId="{18E7378B-A0F3-4B28-A92A-6D1C32DF93DD}" srcOrd="1" destOrd="0" presId="urn:microsoft.com/office/officeart/2005/8/layout/hList3"/>
    <dgm:cxn modelId="{0CCBA48F-D50E-48AA-BA1C-1739F7E7C2FC}" type="presParOf" srcId="{18E7378B-A0F3-4B28-A92A-6D1C32DF93DD}" destId="{7E904ED3-F41F-4291-8A6E-750E2329DD1A}" srcOrd="0" destOrd="0" presId="urn:microsoft.com/office/officeart/2005/8/layout/hList3"/>
    <dgm:cxn modelId="{B6E35B90-D7B8-43F7-95FB-2902720D4986}" type="presParOf" srcId="{18E7378B-A0F3-4B28-A92A-6D1C32DF93DD}" destId="{570E6D19-3473-47DE-821E-BDABEB3A56A6}" srcOrd="1" destOrd="0" presId="urn:microsoft.com/office/officeart/2005/8/layout/hList3"/>
    <dgm:cxn modelId="{B9369CC5-1CE3-4CDC-8FAE-A376F4BA8219}" type="presParOf" srcId="{18E7378B-A0F3-4B28-A92A-6D1C32DF93DD}" destId="{A48E00F0-76DF-4437-BCA8-C179FB8F83E7}" srcOrd="2" destOrd="0" presId="urn:microsoft.com/office/officeart/2005/8/layout/hList3"/>
    <dgm:cxn modelId="{6CF70655-4F74-498B-BA6D-0CC46D79C958}" type="presParOf" srcId="{66235BC0-C481-4EB5-9368-E26D76A7E66A}" destId="{6F6576AD-35F3-4BF9-8459-2F14FADDE6B9}" srcOrd="2" destOrd="0" presId="urn:microsoft.com/office/officeart/2005/8/layout/hList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877F95-A7BE-4B53-9C23-5873C8DE79D3}" type="doc">
      <dgm:prSet loTypeId="urn:microsoft.com/office/officeart/2005/8/layout/vList3" loCatId="list" qsTypeId="urn:microsoft.com/office/officeart/2005/8/quickstyle/simple1" qsCatId="simple" csTypeId="urn:microsoft.com/office/officeart/2005/8/colors/accent1_2" csCatId="accent1" phldr="1"/>
      <dgm:spPr/>
    </dgm:pt>
    <dgm:pt modelId="{B7B32D7A-DD3E-4147-AE13-EF7A29A376FD}">
      <dgm:prSet phldrT="[Текст]"/>
      <dgm:spPr/>
      <dgm:t>
        <a:bodyPr/>
        <a:lstStyle/>
        <a:p>
          <a:r>
            <a:rPr lang="ru-RU" dirty="0"/>
            <a:t>Генеральная Ассамблея ООН</a:t>
          </a:r>
        </a:p>
      </dgm:t>
    </dgm:pt>
    <dgm:pt modelId="{65E972B3-8979-42F7-97D8-98EA94098D33}" type="parTrans" cxnId="{546ADA15-6A7D-456E-8F28-AC675FF56751}">
      <dgm:prSet/>
      <dgm:spPr/>
      <dgm:t>
        <a:bodyPr/>
        <a:lstStyle/>
        <a:p>
          <a:endParaRPr lang="ru-RU"/>
        </a:p>
      </dgm:t>
    </dgm:pt>
    <dgm:pt modelId="{C95AF3A7-A509-42DB-AE17-3CD7E080F6AE}" type="sibTrans" cxnId="{546ADA15-6A7D-456E-8F28-AC675FF56751}">
      <dgm:prSet/>
      <dgm:spPr/>
      <dgm:t>
        <a:bodyPr/>
        <a:lstStyle/>
        <a:p>
          <a:endParaRPr lang="ru-RU"/>
        </a:p>
      </dgm:t>
    </dgm:pt>
    <dgm:pt modelId="{266084DD-35FE-4218-9604-A2718C903CCD}">
      <dgm:prSet phldrT="[Текст]"/>
      <dgm:spPr/>
      <dgm:t>
        <a:bodyPr/>
        <a:lstStyle/>
        <a:p>
          <a:r>
            <a:rPr lang="ru-RU" dirty="0"/>
            <a:t>Комитет ООН по космосу (КОПУОС) с двумя подкомитетами (НТПК, ЮПК)</a:t>
          </a:r>
        </a:p>
      </dgm:t>
    </dgm:pt>
    <dgm:pt modelId="{C85DE49C-BE18-4FE3-B894-C62CE2124FD4}" type="parTrans" cxnId="{FE04BDDD-A60C-48B8-8349-67BCD4B1BB9B}">
      <dgm:prSet/>
      <dgm:spPr/>
      <dgm:t>
        <a:bodyPr/>
        <a:lstStyle/>
        <a:p>
          <a:endParaRPr lang="ru-RU"/>
        </a:p>
      </dgm:t>
    </dgm:pt>
    <dgm:pt modelId="{DF2360D8-91E1-4291-A6C8-B8523EE26CD7}" type="sibTrans" cxnId="{FE04BDDD-A60C-48B8-8349-67BCD4B1BB9B}">
      <dgm:prSet/>
      <dgm:spPr/>
      <dgm:t>
        <a:bodyPr/>
        <a:lstStyle/>
        <a:p>
          <a:endParaRPr lang="ru-RU"/>
        </a:p>
      </dgm:t>
    </dgm:pt>
    <dgm:pt modelId="{1C13D952-35B1-4E30-B7C7-6CDE9D9428E0}">
      <dgm:prSet phldrT="[Текст]"/>
      <dgm:spPr/>
      <dgm:t>
        <a:bodyPr/>
        <a:lstStyle/>
        <a:p>
          <a:r>
            <a:rPr lang="ru-RU" dirty="0"/>
            <a:t>Международная организация по стандартизации (ИСО)</a:t>
          </a:r>
        </a:p>
      </dgm:t>
    </dgm:pt>
    <dgm:pt modelId="{569E0B71-8C50-4E38-862B-3D265282709E}" type="parTrans" cxnId="{D9162278-AAD1-459A-9C92-A4A8CC73E51D}">
      <dgm:prSet/>
      <dgm:spPr/>
      <dgm:t>
        <a:bodyPr/>
        <a:lstStyle/>
        <a:p>
          <a:endParaRPr lang="ru-RU"/>
        </a:p>
      </dgm:t>
    </dgm:pt>
    <dgm:pt modelId="{AFDE095E-5E4C-47C3-9F75-99BC4DE8625A}" type="sibTrans" cxnId="{D9162278-AAD1-459A-9C92-A4A8CC73E51D}">
      <dgm:prSet/>
      <dgm:spPr/>
      <dgm:t>
        <a:bodyPr/>
        <a:lstStyle/>
        <a:p>
          <a:endParaRPr lang="ru-RU"/>
        </a:p>
      </dgm:t>
    </dgm:pt>
    <dgm:pt modelId="{40ABC001-88FF-4553-ACCF-53831E49DB47}">
      <dgm:prSet phldrT="[Текст]"/>
      <dgm:spPr/>
      <dgm:t>
        <a:bodyPr/>
        <a:lstStyle/>
        <a:p>
          <a:r>
            <a:rPr lang="ru-RU" dirty="0" err="1"/>
            <a:t>Межагентский</a:t>
          </a:r>
          <a:r>
            <a:rPr lang="ru-RU" dirty="0"/>
            <a:t> координационный комитет по космическому мусору (МККМ)</a:t>
          </a:r>
        </a:p>
      </dgm:t>
    </dgm:pt>
    <dgm:pt modelId="{B4C2BD9C-50C4-40BA-AD31-18074668E493}" type="parTrans" cxnId="{BEA668B0-5B00-43A7-AF27-CBBA70C211F1}">
      <dgm:prSet/>
      <dgm:spPr/>
      <dgm:t>
        <a:bodyPr/>
        <a:lstStyle/>
        <a:p>
          <a:endParaRPr lang="ru-RU"/>
        </a:p>
      </dgm:t>
    </dgm:pt>
    <dgm:pt modelId="{F27395DA-080B-4A7B-BCFB-D979EE6F57DF}" type="sibTrans" cxnId="{BEA668B0-5B00-43A7-AF27-CBBA70C211F1}">
      <dgm:prSet/>
      <dgm:spPr/>
      <dgm:t>
        <a:bodyPr/>
        <a:lstStyle/>
        <a:p>
          <a:endParaRPr lang="ru-RU"/>
        </a:p>
      </dgm:t>
    </dgm:pt>
    <dgm:pt modelId="{4B68E43D-6276-43EA-8FC9-0546B94DB104}">
      <dgm:prSet phldrT="[Текст]"/>
      <dgm:spPr/>
      <dgm:t>
        <a:bodyPr/>
        <a:lstStyle/>
        <a:p>
          <a:r>
            <a:rPr lang="ru-RU" dirty="0"/>
            <a:t>Международная академия астронавтики</a:t>
          </a:r>
        </a:p>
      </dgm:t>
    </dgm:pt>
    <dgm:pt modelId="{9F957F2E-1E38-47A9-AF03-F423CE16C168}" type="parTrans" cxnId="{CFF3250A-2587-4FE7-9312-75338E077786}">
      <dgm:prSet/>
      <dgm:spPr/>
      <dgm:t>
        <a:bodyPr/>
        <a:lstStyle/>
        <a:p>
          <a:endParaRPr lang="ru-RU"/>
        </a:p>
      </dgm:t>
    </dgm:pt>
    <dgm:pt modelId="{376FF56F-3209-4902-B311-4AC65818209C}" type="sibTrans" cxnId="{CFF3250A-2587-4FE7-9312-75338E077786}">
      <dgm:prSet/>
      <dgm:spPr/>
      <dgm:t>
        <a:bodyPr/>
        <a:lstStyle/>
        <a:p>
          <a:endParaRPr lang="ru-RU"/>
        </a:p>
      </dgm:t>
    </dgm:pt>
    <dgm:pt modelId="{947D05F0-05AB-4B65-927B-C06F73E9BCF5}">
      <dgm:prSet phldrT="[Текст]"/>
      <dgm:spPr/>
      <dgm:t>
        <a:bodyPr/>
        <a:lstStyle/>
        <a:p>
          <a:r>
            <a:rPr lang="ru-RU" dirty="0"/>
            <a:t>Международная </a:t>
          </a:r>
          <a:r>
            <a:rPr lang="ru-RU" dirty="0" err="1"/>
            <a:t>астронавтическая</a:t>
          </a:r>
          <a:r>
            <a:rPr lang="ru-RU" dirty="0"/>
            <a:t> федерация</a:t>
          </a:r>
        </a:p>
      </dgm:t>
    </dgm:pt>
    <dgm:pt modelId="{89552524-835A-4C26-939B-41F73B989980}" type="parTrans" cxnId="{0E3D2974-C184-48E0-A923-20886E072DD6}">
      <dgm:prSet/>
      <dgm:spPr/>
      <dgm:t>
        <a:bodyPr/>
        <a:lstStyle/>
        <a:p>
          <a:endParaRPr lang="ru-RU"/>
        </a:p>
      </dgm:t>
    </dgm:pt>
    <dgm:pt modelId="{2DDF2CBC-DBC6-495E-B35E-643CD4210ED5}" type="sibTrans" cxnId="{0E3D2974-C184-48E0-A923-20886E072DD6}">
      <dgm:prSet/>
      <dgm:spPr/>
      <dgm:t>
        <a:bodyPr/>
        <a:lstStyle/>
        <a:p>
          <a:endParaRPr lang="ru-RU"/>
        </a:p>
      </dgm:t>
    </dgm:pt>
    <dgm:pt modelId="{82BF6144-874C-48BD-A931-EEBB33E0A8AF}">
      <dgm:prSet phldrT="[Текст]"/>
      <dgm:spPr>
        <a:solidFill>
          <a:schemeClr val="accent1">
            <a:hueOff val="0"/>
            <a:satOff val="0"/>
            <a:lumOff val="0"/>
          </a:schemeClr>
        </a:solidFill>
      </dgm:spPr>
      <dgm:t>
        <a:bodyPr/>
        <a:lstStyle/>
        <a:p>
          <a:r>
            <a:rPr lang="ru-RU" dirty="0"/>
            <a:t>Консультативный комитет по системам космических данных (</a:t>
          </a:r>
          <a:r>
            <a:rPr lang="en-US" dirty="0"/>
            <a:t>CCSDS</a:t>
          </a:r>
          <a:r>
            <a:rPr lang="ru-RU" dirty="0"/>
            <a:t>)</a:t>
          </a:r>
        </a:p>
      </dgm:t>
    </dgm:pt>
    <dgm:pt modelId="{1D59AC0A-D0B8-4E2F-AEB2-0989DD41003A}" type="parTrans" cxnId="{06DB1B2A-7535-43CA-9C8F-40F84278ABEC}">
      <dgm:prSet/>
      <dgm:spPr/>
      <dgm:t>
        <a:bodyPr/>
        <a:lstStyle/>
        <a:p>
          <a:endParaRPr lang="ru-RU"/>
        </a:p>
      </dgm:t>
    </dgm:pt>
    <dgm:pt modelId="{0B51CA69-454C-41E2-9784-04A1D927F0A5}" type="sibTrans" cxnId="{06DB1B2A-7535-43CA-9C8F-40F84278ABEC}">
      <dgm:prSet/>
      <dgm:spPr/>
      <dgm:t>
        <a:bodyPr/>
        <a:lstStyle/>
        <a:p>
          <a:endParaRPr lang="ru-RU"/>
        </a:p>
      </dgm:t>
    </dgm:pt>
    <dgm:pt modelId="{26F241BE-2834-4CCC-8CA1-C278A2B55752}" type="pres">
      <dgm:prSet presAssocID="{8E877F95-A7BE-4B53-9C23-5873C8DE79D3}" presName="linearFlow" presStyleCnt="0">
        <dgm:presLayoutVars>
          <dgm:dir/>
          <dgm:resizeHandles val="exact"/>
        </dgm:presLayoutVars>
      </dgm:prSet>
      <dgm:spPr/>
    </dgm:pt>
    <dgm:pt modelId="{CA4E13C2-DF12-4B7D-8A7D-D754A0735DB7}" type="pres">
      <dgm:prSet presAssocID="{B7B32D7A-DD3E-4147-AE13-EF7A29A376FD}" presName="composite" presStyleCnt="0"/>
      <dgm:spPr/>
    </dgm:pt>
    <dgm:pt modelId="{0B6E82DF-C4DB-4B76-BEA6-F36E999C48DA}" type="pres">
      <dgm:prSet presAssocID="{B7B32D7A-DD3E-4147-AE13-EF7A29A376FD}"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pt>
    <dgm:pt modelId="{BC2B25E0-BAE5-4D03-ABA3-A1DE25BD63D3}" type="pres">
      <dgm:prSet presAssocID="{B7B32D7A-DD3E-4147-AE13-EF7A29A376FD}" presName="txShp" presStyleLbl="node1" presStyleIdx="0" presStyleCnt="7">
        <dgm:presLayoutVars>
          <dgm:bulletEnabled val="1"/>
        </dgm:presLayoutVars>
      </dgm:prSet>
      <dgm:spPr/>
    </dgm:pt>
    <dgm:pt modelId="{F828B942-1F14-434B-A321-08C565D02300}" type="pres">
      <dgm:prSet presAssocID="{C95AF3A7-A509-42DB-AE17-3CD7E080F6AE}" presName="spacing" presStyleCnt="0"/>
      <dgm:spPr/>
    </dgm:pt>
    <dgm:pt modelId="{179E3AE3-344B-4F77-8BE0-4849BA36D0CC}" type="pres">
      <dgm:prSet presAssocID="{266084DD-35FE-4218-9604-A2718C903CCD}" presName="composite" presStyleCnt="0"/>
      <dgm:spPr/>
    </dgm:pt>
    <dgm:pt modelId="{CF88480D-3F18-4968-B83A-8CEA50645661}" type="pres">
      <dgm:prSet presAssocID="{266084DD-35FE-4218-9604-A2718C903CCD}" presName="imgShp" presStyleLbl="fgImgPlace1" presStyleIdx="1"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pt>
    <dgm:pt modelId="{3D6F7CA9-1804-4E98-8DC5-4E3999EAB69A}" type="pres">
      <dgm:prSet presAssocID="{266084DD-35FE-4218-9604-A2718C903CCD}" presName="txShp" presStyleLbl="node1" presStyleIdx="1" presStyleCnt="7">
        <dgm:presLayoutVars>
          <dgm:bulletEnabled val="1"/>
        </dgm:presLayoutVars>
      </dgm:prSet>
      <dgm:spPr/>
    </dgm:pt>
    <dgm:pt modelId="{A4603DC9-A8AF-4A7C-903C-152E84E1FA28}" type="pres">
      <dgm:prSet presAssocID="{DF2360D8-91E1-4291-A6C8-B8523EE26CD7}" presName="spacing" presStyleCnt="0"/>
      <dgm:spPr/>
    </dgm:pt>
    <dgm:pt modelId="{A3190E10-35AF-40F0-A287-460D089F5585}" type="pres">
      <dgm:prSet presAssocID="{40ABC001-88FF-4553-ACCF-53831E49DB47}" presName="composite" presStyleCnt="0"/>
      <dgm:spPr/>
    </dgm:pt>
    <dgm:pt modelId="{815BB679-12DE-4BB4-A376-6BF9B5B55A64}" type="pres">
      <dgm:prSet presAssocID="{40ABC001-88FF-4553-ACCF-53831E49DB47}" presName="imgShp" presStyleLbl="fgImgPlace1" presStyleIdx="2" presStyleCnt="7"/>
      <dgm:spPr/>
    </dgm:pt>
    <dgm:pt modelId="{6ABBADD8-44D6-469D-B2C5-D4EF3E1400A6}" type="pres">
      <dgm:prSet presAssocID="{40ABC001-88FF-4553-ACCF-53831E49DB47}" presName="txShp" presStyleLbl="node1" presStyleIdx="2" presStyleCnt="7">
        <dgm:presLayoutVars>
          <dgm:bulletEnabled val="1"/>
        </dgm:presLayoutVars>
      </dgm:prSet>
      <dgm:spPr/>
    </dgm:pt>
    <dgm:pt modelId="{761AD3EE-A94F-42CF-BEB3-B615BA535969}" type="pres">
      <dgm:prSet presAssocID="{F27395DA-080B-4A7B-BCFB-D979EE6F57DF}" presName="spacing" presStyleCnt="0"/>
      <dgm:spPr/>
    </dgm:pt>
    <dgm:pt modelId="{3FC3DA70-4887-4788-A458-5B8C29379CAF}" type="pres">
      <dgm:prSet presAssocID="{1C13D952-35B1-4E30-B7C7-6CDE9D9428E0}" presName="composite" presStyleCnt="0"/>
      <dgm:spPr/>
    </dgm:pt>
    <dgm:pt modelId="{B9AF6327-3C25-43CA-8870-B85EFE5485F3}" type="pres">
      <dgm:prSet presAssocID="{1C13D952-35B1-4E30-B7C7-6CDE9D9428E0}" presName="imgShp" presStyleLbl="fgImgPlace1" presStyleIdx="3"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pt>
    <dgm:pt modelId="{3FA2A9EB-53FA-4963-ACF9-72019C913487}" type="pres">
      <dgm:prSet presAssocID="{1C13D952-35B1-4E30-B7C7-6CDE9D9428E0}" presName="txShp" presStyleLbl="node1" presStyleIdx="3" presStyleCnt="7">
        <dgm:presLayoutVars>
          <dgm:bulletEnabled val="1"/>
        </dgm:presLayoutVars>
      </dgm:prSet>
      <dgm:spPr/>
    </dgm:pt>
    <dgm:pt modelId="{D4001E2E-1C99-4694-9B13-39C29253AA1E}" type="pres">
      <dgm:prSet presAssocID="{AFDE095E-5E4C-47C3-9F75-99BC4DE8625A}" presName="spacing" presStyleCnt="0"/>
      <dgm:spPr/>
    </dgm:pt>
    <dgm:pt modelId="{FBA7217A-B974-41DA-BF3B-822798E1F817}" type="pres">
      <dgm:prSet presAssocID="{4B68E43D-6276-43EA-8FC9-0546B94DB104}" presName="composite" presStyleCnt="0"/>
      <dgm:spPr/>
    </dgm:pt>
    <dgm:pt modelId="{9D1ED155-8FDB-48C3-8873-6B5F027F1208}" type="pres">
      <dgm:prSet presAssocID="{4B68E43D-6276-43EA-8FC9-0546B94DB104}" presName="imgShp" presStyleLbl="fgImgPlace1" presStyleIdx="4"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dgm:spPr>
    </dgm:pt>
    <dgm:pt modelId="{34A17917-25B1-4483-B5D3-8E23D6BA2F25}" type="pres">
      <dgm:prSet presAssocID="{4B68E43D-6276-43EA-8FC9-0546B94DB104}" presName="txShp" presStyleLbl="node1" presStyleIdx="4" presStyleCnt="7">
        <dgm:presLayoutVars>
          <dgm:bulletEnabled val="1"/>
        </dgm:presLayoutVars>
      </dgm:prSet>
      <dgm:spPr/>
    </dgm:pt>
    <dgm:pt modelId="{3C53CE35-DB08-444B-9652-60EFC4051D7C}" type="pres">
      <dgm:prSet presAssocID="{376FF56F-3209-4902-B311-4AC65818209C}" presName="spacing" presStyleCnt="0"/>
      <dgm:spPr/>
    </dgm:pt>
    <dgm:pt modelId="{0EBD5697-5D28-4547-9335-B9B983691CF3}" type="pres">
      <dgm:prSet presAssocID="{947D05F0-05AB-4B65-927B-C06F73E9BCF5}" presName="composite" presStyleCnt="0"/>
      <dgm:spPr/>
    </dgm:pt>
    <dgm:pt modelId="{4FF77297-1954-4E4D-8111-B93ED27C05E6}" type="pres">
      <dgm:prSet presAssocID="{947D05F0-05AB-4B65-927B-C06F73E9BCF5}" presName="imgShp" presStyleLbl="fgImgPlace1" presStyleIdx="5" presStyleCnt="7"/>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6000" r="-6000"/>
          </a:stretch>
        </a:blipFill>
      </dgm:spPr>
    </dgm:pt>
    <dgm:pt modelId="{3C1298F2-B921-4D0A-B9DC-C3AD1E1FB56E}" type="pres">
      <dgm:prSet presAssocID="{947D05F0-05AB-4B65-927B-C06F73E9BCF5}" presName="txShp" presStyleLbl="node1" presStyleIdx="5" presStyleCnt="7">
        <dgm:presLayoutVars>
          <dgm:bulletEnabled val="1"/>
        </dgm:presLayoutVars>
      </dgm:prSet>
      <dgm:spPr/>
    </dgm:pt>
    <dgm:pt modelId="{47E06C4B-526E-4DF7-88FF-D949AB4C0B23}" type="pres">
      <dgm:prSet presAssocID="{2DDF2CBC-DBC6-495E-B35E-643CD4210ED5}" presName="spacing" presStyleCnt="0"/>
      <dgm:spPr/>
    </dgm:pt>
    <dgm:pt modelId="{1DECF12D-24D6-42F3-836D-AEA73A1772C0}" type="pres">
      <dgm:prSet presAssocID="{82BF6144-874C-48BD-A931-EEBB33E0A8AF}" presName="composite" presStyleCnt="0"/>
      <dgm:spPr/>
    </dgm:pt>
    <dgm:pt modelId="{1B4E34DB-4DAB-4139-9770-6ACCC64F3D0E}" type="pres">
      <dgm:prSet presAssocID="{82BF6144-874C-48BD-A931-EEBB33E0A8AF}" presName="imgShp" presStyleLbl="fgImgPlace1" presStyleIdx="6" presStyleCnt="7"/>
      <dgm:spPr>
        <a:blipFill dpi="0" rotWithShape="1">
          <a:blip xmlns:r="http://schemas.openxmlformats.org/officeDocument/2006/relationships" r:embed="rId5">
            <a:extLst>
              <a:ext uri="{BEBA8EAE-BF5A-486C-A8C5-ECC9F3942E4B}">
                <a14:imgProps xmlns:a14="http://schemas.microsoft.com/office/drawing/2010/main">
                  <a14:imgLayer r:embed="rId6">
                    <a14:imgEffect>
                      <a14:saturation sat="133000"/>
                    </a14:imgEffect>
                  </a14:imgLayer>
                </a14:imgProps>
              </a:ext>
              <a:ext uri="{28A0092B-C50C-407E-A947-70E740481C1C}">
                <a14:useLocalDpi xmlns:a14="http://schemas.microsoft.com/office/drawing/2010/main" val="0"/>
              </a:ext>
            </a:extLst>
          </a:blip>
          <a:srcRect/>
          <a:stretch>
            <a:fillRect l="3000" r="11000" b="9000"/>
          </a:stretch>
        </a:blipFill>
      </dgm:spPr>
    </dgm:pt>
    <dgm:pt modelId="{86159DAC-CCCD-4700-A4AE-5D849B65FDDA}" type="pres">
      <dgm:prSet presAssocID="{82BF6144-874C-48BD-A931-EEBB33E0A8AF}" presName="txShp" presStyleLbl="node1" presStyleIdx="6" presStyleCnt="7">
        <dgm:presLayoutVars>
          <dgm:bulletEnabled val="1"/>
        </dgm:presLayoutVars>
      </dgm:prSet>
      <dgm:spPr/>
    </dgm:pt>
  </dgm:ptLst>
  <dgm:cxnLst>
    <dgm:cxn modelId="{CFF3250A-2587-4FE7-9312-75338E077786}" srcId="{8E877F95-A7BE-4B53-9C23-5873C8DE79D3}" destId="{4B68E43D-6276-43EA-8FC9-0546B94DB104}" srcOrd="4" destOrd="0" parTransId="{9F957F2E-1E38-47A9-AF03-F423CE16C168}" sibTransId="{376FF56F-3209-4902-B311-4AC65818209C}"/>
    <dgm:cxn modelId="{546ADA15-6A7D-456E-8F28-AC675FF56751}" srcId="{8E877F95-A7BE-4B53-9C23-5873C8DE79D3}" destId="{B7B32D7A-DD3E-4147-AE13-EF7A29A376FD}" srcOrd="0" destOrd="0" parTransId="{65E972B3-8979-42F7-97D8-98EA94098D33}" sibTransId="{C95AF3A7-A509-42DB-AE17-3CD7E080F6AE}"/>
    <dgm:cxn modelId="{06DB1B2A-7535-43CA-9C8F-40F84278ABEC}" srcId="{8E877F95-A7BE-4B53-9C23-5873C8DE79D3}" destId="{82BF6144-874C-48BD-A931-EEBB33E0A8AF}" srcOrd="6" destOrd="0" parTransId="{1D59AC0A-D0B8-4E2F-AEB2-0989DD41003A}" sibTransId="{0B51CA69-454C-41E2-9784-04A1D927F0A5}"/>
    <dgm:cxn modelId="{3DE3D360-535E-4F8A-8169-D4F5A6EAC46E}" type="presOf" srcId="{82BF6144-874C-48BD-A931-EEBB33E0A8AF}" destId="{86159DAC-CCCD-4700-A4AE-5D849B65FDDA}" srcOrd="0" destOrd="0" presId="urn:microsoft.com/office/officeart/2005/8/layout/vList3"/>
    <dgm:cxn modelId="{EA12034F-1C0C-4751-B31B-0ED376760758}" type="presOf" srcId="{40ABC001-88FF-4553-ACCF-53831E49DB47}" destId="{6ABBADD8-44D6-469D-B2C5-D4EF3E1400A6}" srcOrd="0" destOrd="0" presId="urn:microsoft.com/office/officeart/2005/8/layout/vList3"/>
    <dgm:cxn modelId="{DC0DCA70-E2C9-472C-9360-44C844DECC4D}" type="presOf" srcId="{8E877F95-A7BE-4B53-9C23-5873C8DE79D3}" destId="{26F241BE-2834-4CCC-8CA1-C278A2B55752}" srcOrd="0" destOrd="0" presId="urn:microsoft.com/office/officeart/2005/8/layout/vList3"/>
    <dgm:cxn modelId="{0E3D2974-C184-48E0-A923-20886E072DD6}" srcId="{8E877F95-A7BE-4B53-9C23-5873C8DE79D3}" destId="{947D05F0-05AB-4B65-927B-C06F73E9BCF5}" srcOrd="5" destOrd="0" parTransId="{89552524-835A-4C26-939B-41F73B989980}" sibTransId="{2DDF2CBC-DBC6-495E-B35E-643CD4210ED5}"/>
    <dgm:cxn modelId="{D9162278-AAD1-459A-9C92-A4A8CC73E51D}" srcId="{8E877F95-A7BE-4B53-9C23-5873C8DE79D3}" destId="{1C13D952-35B1-4E30-B7C7-6CDE9D9428E0}" srcOrd="3" destOrd="0" parTransId="{569E0B71-8C50-4E38-862B-3D265282709E}" sibTransId="{AFDE095E-5E4C-47C3-9F75-99BC4DE8625A}"/>
    <dgm:cxn modelId="{F3CCD085-3019-48B2-B568-9E38E522231D}" type="presOf" srcId="{B7B32D7A-DD3E-4147-AE13-EF7A29A376FD}" destId="{BC2B25E0-BAE5-4D03-ABA3-A1DE25BD63D3}" srcOrd="0" destOrd="0" presId="urn:microsoft.com/office/officeart/2005/8/layout/vList3"/>
    <dgm:cxn modelId="{00A0DD8B-755D-45F8-8344-146EA54BDE8C}" type="presOf" srcId="{4B68E43D-6276-43EA-8FC9-0546B94DB104}" destId="{34A17917-25B1-4483-B5D3-8E23D6BA2F25}" srcOrd="0" destOrd="0" presId="urn:microsoft.com/office/officeart/2005/8/layout/vList3"/>
    <dgm:cxn modelId="{AF14F197-0C07-4223-8F8B-2DE90A02570A}" type="presOf" srcId="{947D05F0-05AB-4B65-927B-C06F73E9BCF5}" destId="{3C1298F2-B921-4D0A-B9DC-C3AD1E1FB56E}" srcOrd="0" destOrd="0" presId="urn:microsoft.com/office/officeart/2005/8/layout/vList3"/>
    <dgm:cxn modelId="{BEA668B0-5B00-43A7-AF27-CBBA70C211F1}" srcId="{8E877F95-A7BE-4B53-9C23-5873C8DE79D3}" destId="{40ABC001-88FF-4553-ACCF-53831E49DB47}" srcOrd="2" destOrd="0" parTransId="{B4C2BD9C-50C4-40BA-AD31-18074668E493}" sibTransId="{F27395DA-080B-4A7B-BCFB-D979EE6F57DF}"/>
    <dgm:cxn modelId="{6DFD61D2-3DA1-4411-B158-B699E65B8025}" type="presOf" srcId="{1C13D952-35B1-4E30-B7C7-6CDE9D9428E0}" destId="{3FA2A9EB-53FA-4963-ACF9-72019C913487}" srcOrd="0" destOrd="0" presId="urn:microsoft.com/office/officeart/2005/8/layout/vList3"/>
    <dgm:cxn modelId="{FE04BDDD-A60C-48B8-8349-67BCD4B1BB9B}" srcId="{8E877F95-A7BE-4B53-9C23-5873C8DE79D3}" destId="{266084DD-35FE-4218-9604-A2718C903CCD}" srcOrd="1" destOrd="0" parTransId="{C85DE49C-BE18-4FE3-B894-C62CE2124FD4}" sibTransId="{DF2360D8-91E1-4291-A6C8-B8523EE26CD7}"/>
    <dgm:cxn modelId="{233C1BF0-70FE-4709-8A41-F61708C59D4F}" type="presOf" srcId="{266084DD-35FE-4218-9604-A2718C903CCD}" destId="{3D6F7CA9-1804-4E98-8DC5-4E3999EAB69A}" srcOrd="0" destOrd="0" presId="urn:microsoft.com/office/officeart/2005/8/layout/vList3"/>
    <dgm:cxn modelId="{BE400884-B2C7-492E-A415-659B47551E78}" type="presParOf" srcId="{26F241BE-2834-4CCC-8CA1-C278A2B55752}" destId="{CA4E13C2-DF12-4B7D-8A7D-D754A0735DB7}" srcOrd="0" destOrd="0" presId="urn:microsoft.com/office/officeart/2005/8/layout/vList3"/>
    <dgm:cxn modelId="{C6A46451-1B6A-4B10-AA63-50D2AE0B8CBB}" type="presParOf" srcId="{CA4E13C2-DF12-4B7D-8A7D-D754A0735DB7}" destId="{0B6E82DF-C4DB-4B76-BEA6-F36E999C48DA}" srcOrd="0" destOrd="0" presId="urn:microsoft.com/office/officeart/2005/8/layout/vList3"/>
    <dgm:cxn modelId="{2CBF65D1-2101-4FD6-9526-1C1C81AA3C29}" type="presParOf" srcId="{CA4E13C2-DF12-4B7D-8A7D-D754A0735DB7}" destId="{BC2B25E0-BAE5-4D03-ABA3-A1DE25BD63D3}" srcOrd="1" destOrd="0" presId="urn:microsoft.com/office/officeart/2005/8/layout/vList3"/>
    <dgm:cxn modelId="{1A78F6C9-9E08-4CA2-BE9A-4696550A11DF}" type="presParOf" srcId="{26F241BE-2834-4CCC-8CA1-C278A2B55752}" destId="{F828B942-1F14-434B-A321-08C565D02300}" srcOrd="1" destOrd="0" presId="urn:microsoft.com/office/officeart/2005/8/layout/vList3"/>
    <dgm:cxn modelId="{AE2654C4-3C0E-4591-945E-85068770356B}" type="presParOf" srcId="{26F241BE-2834-4CCC-8CA1-C278A2B55752}" destId="{179E3AE3-344B-4F77-8BE0-4849BA36D0CC}" srcOrd="2" destOrd="0" presId="urn:microsoft.com/office/officeart/2005/8/layout/vList3"/>
    <dgm:cxn modelId="{120C844E-A1D9-4807-90D3-24DD10CA769D}" type="presParOf" srcId="{179E3AE3-344B-4F77-8BE0-4849BA36D0CC}" destId="{CF88480D-3F18-4968-B83A-8CEA50645661}" srcOrd="0" destOrd="0" presId="urn:microsoft.com/office/officeart/2005/8/layout/vList3"/>
    <dgm:cxn modelId="{04B19100-FFF9-450A-84C7-17C547A0C9E1}" type="presParOf" srcId="{179E3AE3-344B-4F77-8BE0-4849BA36D0CC}" destId="{3D6F7CA9-1804-4E98-8DC5-4E3999EAB69A}" srcOrd="1" destOrd="0" presId="urn:microsoft.com/office/officeart/2005/8/layout/vList3"/>
    <dgm:cxn modelId="{F29F5362-7106-4D53-AFA9-231F75A2D20C}" type="presParOf" srcId="{26F241BE-2834-4CCC-8CA1-C278A2B55752}" destId="{A4603DC9-A8AF-4A7C-903C-152E84E1FA28}" srcOrd="3" destOrd="0" presId="urn:microsoft.com/office/officeart/2005/8/layout/vList3"/>
    <dgm:cxn modelId="{FE9211F9-1ED7-426C-AEAC-F79FF621A2A1}" type="presParOf" srcId="{26F241BE-2834-4CCC-8CA1-C278A2B55752}" destId="{A3190E10-35AF-40F0-A287-460D089F5585}" srcOrd="4" destOrd="0" presId="urn:microsoft.com/office/officeart/2005/8/layout/vList3"/>
    <dgm:cxn modelId="{8C6A21CD-767F-4796-AD60-9EB899988585}" type="presParOf" srcId="{A3190E10-35AF-40F0-A287-460D089F5585}" destId="{815BB679-12DE-4BB4-A376-6BF9B5B55A64}" srcOrd="0" destOrd="0" presId="urn:microsoft.com/office/officeart/2005/8/layout/vList3"/>
    <dgm:cxn modelId="{12BA3F70-E948-4C87-9A7F-BA95B5888D4D}" type="presParOf" srcId="{A3190E10-35AF-40F0-A287-460D089F5585}" destId="{6ABBADD8-44D6-469D-B2C5-D4EF3E1400A6}" srcOrd="1" destOrd="0" presId="urn:microsoft.com/office/officeart/2005/8/layout/vList3"/>
    <dgm:cxn modelId="{E9595B31-0220-4355-9D33-5EFD46C1FB38}" type="presParOf" srcId="{26F241BE-2834-4CCC-8CA1-C278A2B55752}" destId="{761AD3EE-A94F-42CF-BEB3-B615BA535969}" srcOrd="5" destOrd="0" presId="urn:microsoft.com/office/officeart/2005/8/layout/vList3"/>
    <dgm:cxn modelId="{3F5990D6-E9CC-4B3C-8B09-54649E1C5C98}" type="presParOf" srcId="{26F241BE-2834-4CCC-8CA1-C278A2B55752}" destId="{3FC3DA70-4887-4788-A458-5B8C29379CAF}" srcOrd="6" destOrd="0" presId="urn:microsoft.com/office/officeart/2005/8/layout/vList3"/>
    <dgm:cxn modelId="{120F549F-4053-4F9F-9975-BC77D1965ACD}" type="presParOf" srcId="{3FC3DA70-4887-4788-A458-5B8C29379CAF}" destId="{B9AF6327-3C25-43CA-8870-B85EFE5485F3}" srcOrd="0" destOrd="0" presId="urn:microsoft.com/office/officeart/2005/8/layout/vList3"/>
    <dgm:cxn modelId="{21153EC2-F6F5-46DB-AD24-57DB5485ED91}" type="presParOf" srcId="{3FC3DA70-4887-4788-A458-5B8C29379CAF}" destId="{3FA2A9EB-53FA-4963-ACF9-72019C913487}" srcOrd="1" destOrd="0" presId="urn:microsoft.com/office/officeart/2005/8/layout/vList3"/>
    <dgm:cxn modelId="{217F908A-1492-441B-9111-FDD14A3DE7A2}" type="presParOf" srcId="{26F241BE-2834-4CCC-8CA1-C278A2B55752}" destId="{D4001E2E-1C99-4694-9B13-39C29253AA1E}" srcOrd="7" destOrd="0" presId="urn:microsoft.com/office/officeart/2005/8/layout/vList3"/>
    <dgm:cxn modelId="{F2FD8BE8-6FF4-4DD2-9311-B8C00CE8D8E4}" type="presParOf" srcId="{26F241BE-2834-4CCC-8CA1-C278A2B55752}" destId="{FBA7217A-B974-41DA-BF3B-822798E1F817}" srcOrd="8" destOrd="0" presId="urn:microsoft.com/office/officeart/2005/8/layout/vList3"/>
    <dgm:cxn modelId="{8973F133-4849-46F6-8832-DA6AF47D80F0}" type="presParOf" srcId="{FBA7217A-B974-41DA-BF3B-822798E1F817}" destId="{9D1ED155-8FDB-48C3-8873-6B5F027F1208}" srcOrd="0" destOrd="0" presId="urn:microsoft.com/office/officeart/2005/8/layout/vList3"/>
    <dgm:cxn modelId="{4F9D55EE-B49D-4CF8-8F8C-A7DE172B1717}" type="presParOf" srcId="{FBA7217A-B974-41DA-BF3B-822798E1F817}" destId="{34A17917-25B1-4483-B5D3-8E23D6BA2F25}" srcOrd="1" destOrd="0" presId="urn:microsoft.com/office/officeart/2005/8/layout/vList3"/>
    <dgm:cxn modelId="{74AB6EF3-F1A8-4A6D-835F-CB80EF48C51D}" type="presParOf" srcId="{26F241BE-2834-4CCC-8CA1-C278A2B55752}" destId="{3C53CE35-DB08-444B-9652-60EFC4051D7C}" srcOrd="9" destOrd="0" presId="urn:microsoft.com/office/officeart/2005/8/layout/vList3"/>
    <dgm:cxn modelId="{7BAA0AB8-E22C-42F1-BFAC-BBE9244ACA82}" type="presParOf" srcId="{26F241BE-2834-4CCC-8CA1-C278A2B55752}" destId="{0EBD5697-5D28-4547-9335-B9B983691CF3}" srcOrd="10" destOrd="0" presId="urn:microsoft.com/office/officeart/2005/8/layout/vList3"/>
    <dgm:cxn modelId="{EED10BA3-FA8B-431F-9CC8-73F47E213268}" type="presParOf" srcId="{0EBD5697-5D28-4547-9335-B9B983691CF3}" destId="{4FF77297-1954-4E4D-8111-B93ED27C05E6}" srcOrd="0" destOrd="0" presId="urn:microsoft.com/office/officeart/2005/8/layout/vList3"/>
    <dgm:cxn modelId="{7C4A5DD1-A45A-4278-99CE-4E0D648A90D6}" type="presParOf" srcId="{0EBD5697-5D28-4547-9335-B9B983691CF3}" destId="{3C1298F2-B921-4D0A-B9DC-C3AD1E1FB56E}" srcOrd="1" destOrd="0" presId="urn:microsoft.com/office/officeart/2005/8/layout/vList3"/>
    <dgm:cxn modelId="{5CFF307F-F02C-486F-A15C-89F1C0DA6A2B}" type="presParOf" srcId="{26F241BE-2834-4CCC-8CA1-C278A2B55752}" destId="{47E06C4B-526E-4DF7-88FF-D949AB4C0B23}" srcOrd="11" destOrd="0" presId="urn:microsoft.com/office/officeart/2005/8/layout/vList3"/>
    <dgm:cxn modelId="{BEDE510D-C09B-4920-985E-E640E402D068}" type="presParOf" srcId="{26F241BE-2834-4CCC-8CA1-C278A2B55752}" destId="{1DECF12D-24D6-42F3-836D-AEA73A1772C0}" srcOrd="12" destOrd="0" presId="urn:microsoft.com/office/officeart/2005/8/layout/vList3"/>
    <dgm:cxn modelId="{C9A2DB73-9388-47E4-B06D-822DE0A25B56}" type="presParOf" srcId="{1DECF12D-24D6-42F3-836D-AEA73A1772C0}" destId="{1B4E34DB-4DAB-4139-9770-6ACCC64F3D0E}" srcOrd="0" destOrd="0" presId="urn:microsoft.com/office/officeart/2005/8/layout/vList3"/>
    <dgm:cxn modelId="{7A282E10-14AD-49AA-884D-E888901A5034}" type="presParOf" srcId="{1DECF12D-24D6-42F3-836D-AEA73A1772C0}" destId="{86159DAC-CCCD-4700-A4AE-5D849B65FDDA}"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8775C7-163B-4C48-BBFD-35D9E04E16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F2C8B7B-3B48-4080-9335-8D0402306D9D}">
      <dgm:prSet phldrT="[Текст]"/>
      <dgm:spPr/>
      <dgm:t>
        <a:bodyPr/>
        <a:lstStyle/>
        <a:p>
          <a:r>
            <a:rPr lang="ru-RU" b="1" dirty="0"/>
            <a:t>Базовые договора по космосу</a:t>
          </a:r>
        </a:p>
      </dgm:t>
    </dgm:pt>
    <dgm:pt modelId="{E074FFCF-3ADF-4C40-BC57-6FBDC0DEB513}" type="parTrans" cxnId="{CDAB6492-4BA7-434B-8BDC-833F58B3D1E3}">
      <dgm:prSet/>
      <dgm:spPr/>
      <dgm:t>
        <a:bodyPr/>
        <a:lstStyle/>
        <a:p>
          <a:endParaRPr lang="ru-RU"/>
        </a:p>
      </dgm:t>
    </dgm:pt>
    <dgm:pt modelId="{DFCD1D1C-680E-4B37-A6AD-3FFD163EAC32}" type="sibTrans" cxnId="{CDAB6492-4BA7-434B-8BDC-833F58B3D1E3}">
      <dgm:prSet/>
      <dgm:spPr/>
      <dgm:t>
        <a:bodyPr/>
        <a:lstStyle/>
        <a:p>
          <a:endParaRPr lang="ru-RU"/>
        </a:p>
      </dgm:t>
    </dgm:pt>
    <dgm:pt modelId="{6E981879-81F4-4FEC-A874-1DA12E0D1E1D}">
      <dgm:prSet phldrT="[Текст]"/>
      <dgm:spPr/>
      <dgm:t>
        <a:bodyPr/>
        <a:lstStyle/>
        <a:p>
          <a:r>
            <a:rPr lang="ru-RU" dirty="0"/>
            <a:t>Договор о принципах деятельности государств по исследованию и использованию космического пространства, включая Луну и другие небесные тела</a:t>
          </a:r>
          <a:r>
            <a:rPr lang="en-US" dirty="0"/>
            <a:t> (1967 </a:t>
          </a:r>
          <a:r>
            <a:rPr lang="ru-RU" dirty="0"/>
            <a:t>г.)</a:t>
          </a:r>
        </a:p>
      </dgm:t>
    </dgm:pt>
    <dgm:pt modelId="{5854351B-645D-4D28-9D5F-E07E9A618A67}" type="parTrans" cxnId="{AA397738-7C48-4FF9-834C-7C9F4E8F3A49}">
      <dgm:prSet/>
      <dgm:spPr/>
      <dgm:t>
        <a:bodyPr/>
        <a:lstStyle/>
        <a:p>
          <a:endParaRPr lang="ru-RU"/>
        </a:p>
      </dgm:t>
    </dgm:pt>
    <dgm:pt modelId="{7550AD3E-565B-44EA-9C5F-0B0FEEEB1433}" type="sibTrans" cxnId="{AA397738-7C48-4FF9-834C-7C9F4E8F3A49}">
      <dgm:prSet/>
      <dgm:spPr/>
      <dgm:t>
        <a:bodyPr/>
        <a:lstStyle/>
        <a:p>
          <a:endParaRPr lang="ru-RU"/>
        </a:p>
      </dgm:t>
    </dgm:pt>
    <dgm:pt modelId="{9E12EF3E-6795-4915-B993-A9C33BBA2FF7}">
      <dgm:prSet phldrT="[Текст]"/>
      <dgm:spPr/>
      <dgm:t>
        <a:bodyPr/>
        <a:lstStyle/>
        <a:p>
          <a:r>
            <a:rPr lang="ru-RU" dirty="0"/>
            <a:t>Соглашение о спасании космонавтов, возвращении космонавтов и возвращении объектов, запущенных в космическое пространство (1968 г.)</a:t>
          </a:r>
        </a:p>
      </dgm:t>
    </dgm:pt>
    <dgm:pt modelId="{51C104E9-CBB0-4294-A9F9-23F623C02FE7}" type="parTrans" cxnId="{A9754FFD-E574-47C7-A108-9CA2495E34E8}">
      <dgm:prSet/>
      <dgm:spPr/>
      <dgm:t>
        <a:bodyPr/>
        <a:lstStyle/>
        <a:p>
          <a:endParaRPr lang="ru-RU"/>
        </a:p>
      </dgm:t>
    </dgm:pt>
    <dgm:pt modelId="{EC3A28CB-3D5D-4521-B7CA-EB324B17F298}" type="sibTrans" cxnId="{A9754FFD-E574-47C7-A108-9CA2495E34E8}">
      <dgm:prSet/>
      <dgm:spPr/>
      <dgm:t>
        <a:bodyPr/>
        <a:lstStyle/>
        <a:p>
          <a:endParaRPr lang="ru-RU"/>
        </a:p>
      </dgm:t>
    </dgm:pt>
    <dgm:pt modelId="{3E0FA464-1A38-486B-908E-C15B7D4F8EE3}">
      <dgm:prSet phldrT="[Текст]"/>
      <dgm:spPr/>
      <dgm:t>
        <a:bodyPr/>
        <a:lstStyle/>
        <a:p>
          <a:r>
            <a:rPr lang="ru-RU" dirty="0"/>
            <a:t>Конвенция о регистрации объектов, запускаемых в космическое пространство (1976 г.)</a:t>
          </a:r>
        </a:p>
      </dgm:t>
    </dgm:pt>
    <dgm:pt modelId="{C4D08E68-5EB8-4BD2-A2A7-5F6261E9F255}" type="parTrans" cxnId="{BB4135FC-CD66-4114-8115-EE9D860150D1}">
      <dgm:prSet/>
      <dgm:spPr/>
      <dgm:t>
        <a:bodyPr/>
        <a:lstStyle/>
        <a:p>
          <a:endParaRPr lang="ru-RU"/>
        </a:p>
      </dgm:t>
    </dgm:pt>
    <dgm:pt modelId="{F8F2EE9A-0EDF-4E2F-B866-D22962DEFC94}" type="sibTrans" cxnId="{BB4135FC-CD66-4114-8115-EE9D860150D1}">
      <dgm:prSet/>
      <dgm:spPr/>
      <dgm:t>
        <a:bodyPr/>
        <a:lstStyle/>
        <a:p>
          <a:endParaRPr lang="ru-RU"/>
        </a:p>
      </dgm:t>
    </dgm:pt>
    <dgm:pt modelId="{8479AB8B-6099-4D55-9C4F-11E687293CA8}">
      <dgm:prSet phldrT="[Текст]"/>
      <dgm:spPr/>
      <dgm:t>
        <a:bodyPr/>
        <a:lstStyle/>
        <a:p>
          <a:r>
            <a:rPr lang="ru-RU" dirty="0"/>
            <a:t>Соглашение о деятельности государств на Луне и других небесных телах (1979 г.)</a:t>
          </a:r>
        </a:p>
      </dgm:t>
    </dgm:pt>
    <dgm:pt modelId="{593C25A8-926E-4C6B-BDC4-5AE125272D13}" type="parTrans" cxnId="{7D54EDB8-7415-4F0B-8BA3-DD70E3B14428}">
      <dgm:prSet/>
      <dgm:spPr/>
      <dgm:t>
        <a:bodyPr/>
        <a:lstStyle/>
        <a:p>
          <a:endParaRPr lang="ru-RU"/>
        </a:p>
      </dgm:t>
    </dgm:pt>
    <dgm:pt modelId="{94235A6B-6950-49D5-8FEA-48D6FB2ABDAE}" type="sibTrans" cxnId="{7D54EDB8-7415-4F0B-8BA3-DD70E3B14428}">
      <dgm:prSet/>
      <dgm:spPr/>
      <dgm:t>
        <a:bodyPr/>
        <a:lstStyle/>
        <a:p>
          <a:endParaRPr lang="ru-RU"/>
        </a:p>
      </dgm:t>
    </dgm:pt>
    <dgm:pt modelId="{0C6C509D-206E-4743-9D0D-B81BCC101A9E}">
      <dgm:prSet phldrT="[Текст]"/>
      <dgm:spPr/>
      <dgm:t>
        <a:bodyPr/>
        <a:lstStyle/>
        <a:p>
          <a:r>
            <a:rPr lang="ru-RU" dirty="0"/>
            <a:t>Конвенция о международной ответственности за ущерб, причинённый космическими объектами (1972 г.)</a:t>
          </a:r>
        </a:p>
      </dgm:t>
    </dgm:pt>
    <dgm:pt modelId="{43BCD2F4-12E1-44FB-9486-0D9745CB6A39}" type="parTrans" cxnId="{B8789958-B328-4046-A71A-33EB34EDEC8C}">
      <dgm:prSet/>
      <dgm:spPr/>
      <dgm:t>
        <a:bodyPr/>
        <a:lstStyle/>
        <a:p>
          <a:endParaRPr lang="ru-RU"/>
        </a:p>
      </dgm:t>
    </dgm:pt>
    <dgm:pt modelId="{797B7C3A-2C4C-4148-B0EF-DE1F065AF400}" type="sibTrans" cxnId="{B8789958-B328-4046-A71A-33EB34EDEC8C}">
      <dgm:prSet/>
      <dgm:spPr/>
      <dgm:t>
        <a:bodyPr/>
        <a:lstStyle/>
        <a:p>
          <a:endParaRPr lang="ru-RU"/>
        </a:p>
      </dgm:t>
    </dgm:pt>
    <dgm:pt modelId="{598E5FB5-709D-4772-A1FD-2CAEFE93EAB2}" type="pres">
      <dgm:prSet presAssocID="{BB8775C7-163B-4C48-BBFD-35D9E04E168C}" presName="linear" presStyleCnt="0">
        <dgm:presLayoutVars>
          <dgm:animLvl val="lvl"/>
          <dgm:resizeHandles val="exact"/>
        </dgm:presLayoutVars>
      </dgm:prSet>
      <dgm:spPr/>
    </dgm:pt>
    <dgm:pt modelId="{831F6386-5AB0-48DC-93DC-FCB038B5C4F2}" type="pres">
      <dgm:prSet presAssocID="{2F2C8B7B-3B48-4080-9335-8D0402306D9D}" presName="parentText" presStyleLbl="node1" presStyleIdx="0" presStyleCnt="1">
        <dgm:presLayoutVars>
          <dgm:chMax val="0"/>
          <dgm:bulletEnabled val="1"/>
        </dgm:presLayoutVars>
      </dgm:prSet>
      <dgm:spPr/>
    </dgm:pt>
    <dgm:pt modelId="{E8180878-AB8F-41A5-9567-7D0E09589AA8}" type="pres">
      <dgm:prSet presAssocID="{2F2C8B7B-3B48-4080-9335-8D0402306D9D}" presName="childText" presStyleLbl="revTx" presStyleIdx="0" presStyleCnt="1">
        <dgm:presLayoutVars>
          <dgm:bulletEnabled val="1"/>
        </dgm:presLayoutVars>
      </dgm:prSet>
      <dgm:spPr/>
    </dgm:pt>
  </dgm:ptLst>
  <dgm:cxnLst>
    <dgm:cxn modelId="{26A1001A-429D-4B0C-A948-D56D2472ACE0}" type="presOf" srcId="{8479AB8B-6099-4D55-9C4F-11E687293CA8}" destId="{E8180878-AB8F-41A5-9567-7D0E09589AA8}" srcOrd="0" destOrd="4" presId="urn:microsoft.com/office/officeart/2005/8/layout/vList2"/>
    <dgm:cxn modelId="{3110921D-1EB1-47AD-83E1-D26AF21AEDD6}" type="presOf" srcId="{6E981879-81F4-4FEC-A874-1DA12E0D1E1D}" destId="{E8180878-AB8F-41A5-9567-7D0E09589AA8}" srcOrd="0" destOrd="0" presId="urn:microsoft.com/office/officeart/2005/8/layout/vList2"/>
    <dgm:cxn modelId="{F3BE5934-E2BB-4CD1-821A-1C7F357D8BFA}" type="presOf" srcId="{BB8775C7-163B-4C48-BBFD-35D9E04E168C}" destId="{598E5FB5-709D-4772-A1FD-2CAEFE93EAB2}" srcOrd="0" destOrd="0" presId="urn:microsoft.com/office/officeart/2005/8/layout/vList2"/>
    <dgm:cxn modelId="{AA397738-7C48-4FF9-834C-7C9F4E8F3A49}" srcId="{2F2C8B7B-3B48-4080-9335-8D0402306D9D}" destId="{6E981879-81F4-4FEC-A874-1DA12E0D1E1D}" srcOrd="0" destOrd="0" parTransId="{5854351B-645D-4D28-9D5F-E07E9A618A67}" sibTransId="{7550AD3E-565B-44EA-9C5F-0B0FEEEB1433}"/>
    <dgm:cxn modelId="{D7F40943-C4F3-4C2E-9C60-2931A754791A}" type="presOf" srcId="{0C6C509D-206E-4743-9D0D-B81BCC101A9E}" destId="{E8180878-AB8F-41A5-9567-7D0E09589AA8}" srcOrd="0" destOrd="2" presId="urn:microsoft.com/office/officeart/2005/8/layout/vList2"/>
    <dgm:cxn modelId="{E75A9C52-173E-42CF-BBD6-4F63D449AD6C}" type="presOf" srcId="{2F2C8B7B-3B48-4080-9335-8D0402306D9D}" destId="{831F6386-5AB0-48DC-93DC-FCB038B5C4F2}" srcOrd="0" destOrd="0" presId="urn:microsoft.com/office/officeart/2005/8/layout/vList2"/>
    <dgm:cxn modelId="{B8789958-B328-4046-A71A-33EB34EDEC8C}" srcId="{2F2C8B7B-3B48-4080-9335-8D0402306D9D}" destId="{0C6C509D-206E-4743-9D0D-B81BCC101A9E}" srcOrd="2" destOrd="0" parTransId="{43BCD2F4-12E1-44FB-9486-0D9745CB6A39}" sibTransId="{797B7C3A-2C4C-4148-B0EF-DE1F065AF400}"/>
    <dgm:cxn modelId="{CDAB6492-4BA7-434B-8BDC-833F58B3D1E3}" srcId="{BB8775C7-163B-4C48-BBFD-35D9E04E168C}" destId="{2F2C8B7B-3B48-4080-9335-8D0402306D9D}" srcOrd="0" destOrd="0" parTransId="{E074FFCF-3ADF-4C40-BC57-6FBDC0DEB513}" sibTransId="{DFCD1D1C-680E-4B37-A6AD-3FFD163EAC32}"/>
    <dgm:cxn modelId="{7D54EDB8-7415-4F0B-8BA3-DD70E3B14428}" srcId="{2F2C8B7B-3B48-4080-9335-8D0402306D9D}" destId="{8479AB8B-6099-4D55-9C4F-11E687293CA8}" srcOrd="4" destOrd="0" parTransId="{593C25A8-926E-4C6B-BDC4-5AE125272D13}" sibTransId="{94235A6B-6950-49D5-8FEA-48D6FB2ABDAE}"/>
    <dgm:cxn modelId="{716AC6BB-A212-43E9-AEB4-A4F9E73EA120}" type="presOf" srcId="{9E12EF3E-6795-4915-B993-A9C33BBA2FF7}" destId="{E8180878-AB8F-41A5-9567-7D0E09589AA8}" srcOrd="0" destOrd="1" presId="urn:microsoft.com/office/officeart/2005/8/layout/vList2"/>
    <dgm:cxn modelId="{783CC1E0-BF7D-476D-9AA6-EF2DE0B4D5F7}" type="presOf" srcId="{3E0FA464-1A38-486B-908E-C15B7D4F8EE3}" destId="{E8180878-AB8F-41A5-9567-7D0E09589AA8}" srcOrd="0" destOrd="3" presId="urn:microsoft.com/office/officeart/2005/8/layout/vList2"/>
    <dgm:cxn modelId="{BB4135FC-CD66-4114-8115-EE9D860150D1}" srcId="{2F2C8B7B-3B48-4080-9335-8D0402306D9D}" destId="{3E0FA464-1A38-486B-908E-C15B7D4F8EE3}" srcOrd="3" destOrd="0" parTransId="{C4D08E68-5EB8-4BD2-A2A7-5F6261E9F255}" sibTransId="{F8F2EE9A-0EDF-4E2F-B866-D22962DEFC94}"/>
    <dgm:cxn modelId="{A9754FFD-E574-47C7-A108-9CA2495E34E8}" srcId="{2F2C8B7B-3B48-4080-9335-8D0402306D9D}" destId="{9E12EF3E-6795-4915-B993-A9C33BBA2FF7}" srcOrd="1" destOrd="0" parTransId="{51C104E9-CBB0-4294-A9F9-23F623C02FE7}" sibTransId="{EC3A28CB-3D5D-4521-B7CA-EB324B17F298}"/>
    <dgm:cxn modelId="{ECDD4796-D79E-4396-9F68-42939654055D}" type="presParOf" srcId="{598E5FB5-709D-4772-A1FD-2CAEFE93EAB2}" destId="{831F6386-5AB0-48DC-93DC-FCB038B5C4F2}" srcOrd="0" destOrd="0" presId="urn:microsoft.com/office/officeart/2005/8/layout/vList2"/>
    <dgm:cxn modelId="{B0843843-AF73-422F-8FEF-9BF3C80C217C}" type="presParOf" srcId="{598E5FB5-709D-4772-A1FD-2CAEFE93EAB2}" destId="{E8180878-AB8F-41A5-9567-7D0E09589AA8}"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8775C7-163B-4C48-BBFD-35D9E04E16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F2C8B7B-3B48-4080-9335-8D0402306D9D}">
      <dgm:prSet phldrT="[Текст]"/>
      <dgm:spPr/>
      <dgm:t>
        <a:bodyPr/>
        <a:lstStyle/>
        <a:p>
          <a:r>
            <a:rPr lang="ru-RU" b="1" dirty="0"/>
            <a:t>Руководящие принципы и резолюции ГА ООН</a:t>
          </a:r>
        </a:p>
      </dgm:t>
    </dgm:pt>
    <dgm:pt modelId="{E074FFCF-3ADF-4C40-BC57-6FBDC0DEB513}" type="parTrans" cxnId="{CDAB6492-4BA7-434B-8BDC-833F58B3D1E3}">
      <dgm:prSet/>
      <dgm:spPr/>
      <dgm:t>
        <a:bodyPr/>
        <a:lstStyle/>
        <a:p>
          <a:endParaRPr lang="ru-RU"/>
        </a:p>
      </dgm:t>
    </dgm:pt>
    <dgm:pt modelId="{DFCD1D1C-680E-4B37-A6AD-3FFD163EAC32}" type="sibTrans" cxnId="{CDAB6492-4BA7-434B-8BDC-833F58B3D1E3}">
      <dgm:prSet/>
      <dgm:spPr/>
      <dgm:t>
        <a:bodyPr/>
        <a:lstStyle/>
        <a:p>
          <a:endParaRPr lang="ru-RU"/>
        </a:p>
      </dgm:t>
    </dgm:pt>
    <dgm:pt modelId="{6E981879-81F4-4FEC-A874-1DA12E0D1E1D}">
      <dgm:prSet phldrT="[Текст]"/>
      <dgm:spPr/>
      <dgm:t>
        <a:bodyPr/>
        <a:lstStyle/>
        <a:p>
          <a:r>
            <a:rPr lang="ru-RU" dirty="0"/>
            <a:t>Принципы, касающиеся использования ядерных источников энергии в космическом пространстве </a:t>
          </a:r>
          <a:r>
            <a:rPr lang="en-US" dirty="0"/>
            <a:t> (19</a:t>
          </a:r>
          <a:r>
            <a:rPr lang="ru-RU" dirty="0"/>
            <a:t>92</a:t>
          </a:r>
          <a:r>
            <a:rPr lang="en-US" dirty="0"/>
            <a:t> </a:t>
          </a:r>
          <a:r>
            <a:rPr lang="ru-RU" dirty="0"/>
            <a:t>г.)</a:t>
          </a:r>
        </a:p>
      </dgm:t>
    </dgm:pt>
    <dgm:pt modelId="{5854351B-645D-4D28-9D5F-E07E9A618A67}" type="parTrans" cxnId="{AA397738-7C48-4FF9-834C-7C9F4E8F3A49}">
      <dgm:prSet/>
      <dgm:spPr/>
      <dgm:t>
        <a:bodyPr/>
        <a:lstStyle/>
        <a:p>
          <a:endParaRPr lang="ru-RU"/>
        </a:p>
      </dgm:t>
    </dgm:pt>
    <dgm:pt modelId="{7550AD3E-565B-44EA-9C5F-0B0FEEEB1433}" type="sibTrans" cxnId="{AA397738-7C48-4FF9-834C-7C9F4E8F3A49}">
      <dgm:prSet/>
      <dgm:spPr/>
      <dgm:t>
        <a:bodyPr/>
        <a:lstStyle/>
        <a:p>
          <a:endParaRPr lang="ru-RU"/>
        </a:p>
      </dgm:t>
    </dgm:pt>
    <dgm:pt modelId="{9E12EF3E-6795-4915-B993-A9C33BBA2FF7}">
      <dgm:prSet phldrT="[Текст]"/>
      <dgm:spPr/>
      <dgm:t>
        <a:bodyPr/>
        <a:lstStyle/>
        <a:p>
          <a:r>
            <a:rPr lang="ru-RU" dirty="0"/>
            <a:t>Руководящие принципы Комитета по использованию космического пространства в мирных целях по предупреждению образования космического мусора  (2007 г.)</a:t>
          </a:r>
        </a:p>
      </dgm:t>
    </dgm:pt>
    <dgm:pt modelId="{51C104E9-CBB0-4294-A9F9-23F623C02FE7}" type="parTrans" cxnId="{A9754FFD-E574-47C7-A108-9CA2495E34E8}">
      <dgm:prSet/>
      <dgm:spPr/>
      <dgm:t>
        <a:bodyPr/>
        <a:lstStyle/>
        <a:p>
          <a:endParaRPr lang="ru-RU"/>
        </a:p>
      </dgm:t>
    </dgm:pt>
    <dgm:pt modelId="{EC3A28CB-3D5D-4521-B7CA-EB324B17F298}" type="sibTrans" cxnId="{A9754FFD-E574-47C7-A108-9CA2495E34E8}">
      <dgm:prSet/>
      <dgm:spPr/>
      <dgm:t>
        <a:bodyPr/>
        <a:lstStyle/>
        <a:p>
          <a:endParaRPr lang="ru-RU"/>
        </a:p>
      </dgm:t>
    </dgm:pt>
    <dgm:pt modelId="{3E0FA464-1A38-486B-908E-C15B7D4F8EE3}">
      <dgm:prSet phldrT="[Текст]"/>
      <dgm:spPr/>
      <dgm:t>
        <a:bodyPr/>
        <a:lstStyle/>
        <a:p>
          <a:r>
            <a:rPr lang="ru-RU" dirty="0"/>
            <a:t>Рекомендации по совершенствованию практики регистрации космических объектов государствами и международными межправительственными организациями (резолюция ГА ООН 62/101 от 17 декабря 2007 г.)</a:t>
          </a:r>
        </a:p>
      </dgm:t>
    </dgm:pt>
    <dgm:pt modelId="{C4D08E68-5EB8-4BD2-A2A7-5F6261E9F255}" type="parTrans" cxnId="{BB4135FC-CD66-4114-8115-EE9D860150D1}">
      <dgm:prSet/>
      <dgm:spPr/>
      <dgm:t>
        <a:bodyPr/>
        <a:lstStyle/>
        <a:p>
          <a:endParaRPr lang="ru-RU"/>
        </a:p>
      </dgm:t>
    </dgm:pt>
    <dgm:pt modelId="{F8F2EE9A-0EDF-4E2F-B866-D22962DEFC94}" type="sibTrans" cxnId="{BB4135FC-CD66-4114-8115-EE9D860150D1}">
      <dgm:prSet/>
      <dgm:spPr/>
      <dgm:t>
        <a:bodyPr/>
        <a:lstStyle/>
        <a:p>
          <a:endParaRPr lang="ru-RU"/>
        </a:p>
      </dgm:t>
    </dgm:pt>
    <dgm:pt modelId="{8479AB8B-6099-4D55-9C4F-11E687293CA8}">
      <dgm:prSet phldrT="[Текст]"/>
      <dgm:spPr/>
      <dgm:t>
        <a:bodyPr/>
        <a:lstStyle/>
        <a:p>
          <a:r>
            <a:rPr lang="ru-RU" dirty="0"/>
            <a:t>Рекомендации по национальному законодательству, имеющему отношение к исследованию и использованию космического пространства в мирных целях (резолюция ГА ООН 68/74 от 11 декабря 2013 г.)</a:t>
          </a:r>
        </a:p>
      </dgm:t>
    </dgm:pt>
    <dgm:pt modelId="{593C25A8-926E-4C6B-BDC4-5AE125272D13}" type="parTrans" cxnId="{7D54EDB8-7415-4F0B-8BA3-DD70E3B14428}">
      <dgm:prSet/>
      <dgm:spPr/>
      <dgm:t>
        <a:bodyPr/>
        <a:lstStyle/>
        <a:p>
          <a:endParaRPr lang="ru-RU"/>
        </a:p>
      </dgm:t>
    </dgm:pt>
    <dgm:pt modelId="{94235A6B-6950-49D5-8FEA-48D6FB2ABDAE}" type="sibTrans" cxnId="{7D54EDB8-7415-4F0B-8BA3-DD70E3B14428}">
      <dgm:prSet/>
      <dgm:spPr/>
      <dgm:t>
        <a:bodyPr/>
        <a:lstStyle/>
        <a:p>
          <a:endParaRPr lang="ru-RU"/>
        </a:p>
      </dgm:t>
    </dgm:pt>
    <dgm:pt modelId="{0C6C509D-206E-4743-9D0D-B81BCC101A9E}">
      <dgm:prSet phldrT="[Текст]"/>
      <dgm:spPr/>
      <dgm:t>
        <a:bodyPr/>
        <a:lstStyle/>
        <a:p>
          <a:r>
            <a:rPr lang="ru-RU" dirty="0">
              <a:solidFill>
                <a:srgbClr val="00B050"/>
              </a:solidFill>
            </a:rPr>
            <a:t>Руководящие принципы Комитета по использованию космического пространства по долгосрочной устойчивости космической деятельности (в стадии переговоров)</a:t>
          </a:r>
        </a:p>
      </dgm:t>
    </dgm:pt>
    <dgm:pt modelId="{43BCD2F4-12E1-44FB-9486-0D9745CB6A39}" type="parTrans" cxnId="{B8789958-B328-4046-A71A-33EB34EDEC8C}">
      <dgm:prSet/>
      <dgm:spPr/>
      <dgm:t>
        <a:bodyPr/>
        <a:lstStyle/>
        <a:p>
          <a:endParaRPr lang="ru-RU"/>
        </a:p>
      </dgm:t>
    </dgm:pt>
    <dgm:pt modelId="{797B7C3A-2C4C-4148-B0EF-DE1F065AF400}" type="sibTrans" cxnId="{B8789958-B328-4046-A71A-33EB34EDEC8C}">
      <dgm:prSet/>
      <dgm:spPr/>
      <dgm:t>
        <a:bodyPr/>
        <a:lstStyle/>
        <a:p>
          <a:endParaRPr lang="ru-RU"/>
        </a:p>
      </dgm:t>
    </dgm:pt>
    <dgm:pt modelId="{598E5FB5-709D-4772-A1FD-2CAEFE93EAB2}" type="pres">
      <dgm:prSet presAssocID="{BB8775C7-163B-4C48-BBFD-35D9E04E168C}" presName="linear" presStyleCnt="0">
        <dgm:presLayoutVars>
          <dgm:animLvl val="lvl"/>
          <dgm:resizeHandles val="exact"/>
        </dgm:presLayoutVars>
      </dgm:prSet>
      <dgm:spPr/>
    </dgm:pt>
    <dgm:pt modelId="{831F6386-5AB0-48DC-93DC-FCB038B5C4F2}" type="pres">
      <dgm:prSet presAssocID="{2F2C8B7B-3B48-4080-9335-8D0402306D9D}" presName="parentText" presStyleLbl="node1" presStyleIdx="0" presStyleCnt="1">
        <dgm:presLayoutVars>
          <dgm:chMax val="0"/>
          <dgm:bulletEnabled val="1"/>
        </dgm:presLayoutVars>
      </dgm:prSet>
      <dgm:spPr/>
    </dgm:pt>
    <dgm:pt modelId="{E8180878-AB8F-41A5-9567-7D0E09589AA8}" type="pres">
      <dgm:prSet presAssocID="{2F2C8B7B-3B48-4080-9335-8D0402306D9D}" presName="childText" presStyleLbl="revTx" presStyleIdx="0" presStyleCnt="1">
        <dgm:presLayoutVars>
          <dgm:bulletEnabled val="1"/>
        </dgm:presLayoutVars>
      </dgm:prSet>
      <dgm:spPr/>
    </dgm:pt>
  </dgm:ptLst>
  <dgm:cxnLst>
    <dgm:cxn modelId="{26A1001A-429D-4B0C-A948-D56D2472ACE0}" type="presOf" srcId="{8479AB8B-6099-4D55-9C4F-11E687293CA8}" destId="{E8180878-AB8F-41A5-9567-7D0E09589AA8}" srcOrd="0" destOrd="4" presId="urn:microsoft.com/office/officeart/2005/8/layout/vList2"/>
    <dgm:cxn modelId="{3110921D-1EB1-47AD-83E1-D26AF21AEDD6}" type="presOf" srcId="{6E981879-81F4-4FEC-A874-1DA12E0D1E1D}" destId="{E8180878-AB8F-41A5-9567-7D0E09589AA8}" srcOrd="0" destOrd="0" presId="urn:microsoft.com/office/officeart/2005/8/layout/vList2"/>
    <dgm:cxn modelId="{F3BE5934-E2BB-4CD1-821A-1C7F357D8BFA}" type="presOf" srcId="{BB8775C7-163B-4C48-BBFD-35D9E04E168C}" destId="{598E5FB5-709D-4772-A1FD-2CAEFE93EAB2}" srcOrd="0" destOrd="0" presId="urn:microsoft.com/office/officeart/2005/8/layout/vList2"/>
    <dgm:cxn modelId="{AA397738-7C48-4FF9-834C-7C9F4E8F3A49}" srcId="{2F2C8B7B-3B48-4080-9335-8D0402306D9D}" destId="{6E981879-81F4-4FEC-A874-1DA12E0D1E1D}" srcOrd="0" destOrd="0" parTransId="{5854351B-645D-4D28-9D5F-E07E9A618A67}" sibTransId="{7550AD3E-565B-44EA-9C5F-0B0FEEEB1433}"/>
    <dgm:cxn modelId="{D7F40943-C4F3-4C2E-9C60-2931A754791A}" type="presOf" srcId="{0C6C509D-206E-4743-9D0D-B81BCC101A9E}" destId="{E8180878-AB8F-41A5-9567-7D0E09589AA8}" srcOrd="0" destOrd="2" presId="urn:microsoft.com/office/officeart/2005/8/layout/vList2"/>
    <dgm:cxn modelId="{E75A9C52-173E-42CF-BBD6-4F63D449AD6C}" type="presOf" srcId="{2F2C8B7B-3B48-4080-9335-8D0402306D9D}" destId="{831F6386-5AB0-48DC-93DC-FCB038B5C4F2}" srcOrd="0" destOrd="0" presId="urn:microsoft.com/office/officeart/2005/8/layout/vList2"/>
    <dgm:cxn modelId="{B8789958-B328-4046-A71A-33EB34EDEC8C}" srcId="{2F2C8B7B-3B48-4080-9335-8D0402306D9D}" destId="{0C6C509D-206E-4743-9D0D-B81BCC101A9E}" srcOrd="2" destOrd="0" parTransId="{43BCD2F4-12E1-44FB-9486-0D9745CB6A39}" sibTransId="{797B7C3A-2C4C-4148-B0EF-DE1F065AF400}"/>
    <dgm:cxn modelId="{CDAB6492-4BA7-434B-8BDC-833F58B3D1E3}" srcId="{BB8775C7-163B-4C48-BBFD-35D9E04E168C}" destId="{2F2C8B7B-3B48-4080-9335-8D0402306D9D}" srcOrd="0" destOrd="0" parTransId="{E074FFCF-3ADF-4C40-BC57-6FBDC0DEB513}" sibTransId="{DFCD1D1C-680E-4B37-A6AD-3FFD163EAC32}"/>
    <dgm:cxn modelId="{7D54EDB8-7415-4F0B-8BA3-DD70E3B14428}" srcId="{2F2C8B7B-3B48-4080-9335-8D0402306D9D}" destId="{8479AB8B-6099-4D55-9C4F-11E687293CA8}" srcOrd="4" destOrd="0" parTransId="{593C25A8-926E-4C6B-BDC4-5AE125272D13}" sibTransId="{94235A6B-6950-49D5-8FEA-48D6FB2ABDAE}"/>
    <dgm:cxn modelId="{716AC6BB-A212-43E9-AEB4-A4F9E73EA120}" type="presOf" srcId="{9E12EF3E-6795-4915-B993-A9C33BBA2FF7}" destId="{E8180878-AB8F-41A5-9567-7D0E09589AA8}" srcOrd="0" destOrd="1" presId="urn:microsoft.com/office/officeart/2005/8/layout/vList2"/>
    <dgm:cxn modelId="{783CC1E0-BF7D-476D-9AA6-EF2DE0B4D5F7}" type="presOf" srcId="{3E0FA464-1A38-486B-908E-C15B7D4F8EE3}" destId="{E8180878-AB8F-41A5-9567-7D0E09589AA8}" srcOrd="0" destOrd="3" presId="urn:microsoft.com/office/officeart/2005/8/layout/vList2"/>
    <dgm:cxn modelId="{BB4135FC-CD66-4114-8115-EE9D860150D1}" srcId="{2F2C8B7B-3B48-4080-9335-8D0402306D9D}" destId="{3E0FA464-1A38-486B-908E-C15B7D4F8EE3}" srcOrd="3" destOrd="0" parTransId="{C4D08E68-5EB8-4BD2-A2A7-5F6261E9F255}" sibTransId="{F8F2EE9A-0EDF-4E2F-B866-D22962DEFC94}"/>
    <dgm:cxn modelId="{A9754FFD-E574-47C7-A108-9CA2495E34E8}" srcId="{2F2C8B7B-3B48-4080-9335-8D0402306D9D}" destId="{9E12EF3E-6795-4915-B993-A9C33BBA2FF7}" srcOrd="1" destOrd="0" parTransId="{51C104E9-CBB0-4294-A9F9-23F623C02FE7}" sibTransId="{EC3A28CB-3D5D-4521-B7CA-EB324B17F298}"/>
    <dgm:cxn modelId="{ECDD4796-D79E-4396-9F68-42939654055D}" type="presParOf" srcId="{598E5FB5-709D-4772-A1FD-2CAEFE93EAB2}" destId="{831F6386-5AB0-48DC-93DC-FCB038B5C4F2}" srcOrd="0" destOrd="0" presId="urn:microsoft.com/office/officeart/2005/8/layout/vList2"/>
    <dgm:cxn modelId="{B0843843-AF73-422F-8FEF-9BF3C80C217C}" type="presParOf" srcId="{598E5FB5-709D-4772-A1FD-2CAEFE93EAB2}" destId="{E8180878-AB8F-41A5-9567-7D0E09589AA8}"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8775C7-163B-4C48-BBFD-35D9E04E16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F2C8B7B-3B48-4080-9335-8D0402306D9D}">
      <dgm:prSet phldrT="[Текст]"/>
      <dgm:spPr/>
      <dgm:t>
        <a:bodyPr/>
        <a:lstStyle/>
        <a:p>
          <a:r>
            <a:rPr lang="ru-RU" b="1" dirty="0"/>
            <a:t>Руководящие принципы обеспечения ДУКД</a:t>
          </a:r>
          <a:r>
            <a:rPr lang="en-US" b="1" dirty="0"/>
            <a:t> (</a:t>
          </a:r>
          <a:r>
            <a:rPr lang="ru-RU" b="1" dirty="0"/>
            <a:t>в части КМ)</a:t>
          </a:r>
        </a:p>
      </dgm:t>
    </dgm:pt>
    <dgm:pt modelId="{E074FFCF-3ADF-4C40-BC57-6FBDC0DEB513}" type="parTrans" cxnId="{CDAB6492-4BA7-434B-8BDC-833F58B3D1E3}">
      <dgm:prSet/>
      <dgm:spPr/>
      <dgm:t>
        <a:bodyPr/>
        <a:lstStyle/>
        <a:p>
          <a:endParaRPr lang="ru-RU"/>
        </a:p>
      </dgm:t>
    </dgm:pt>
    <dgm:pt modelId="{DFCD1D1C-680E-4B37-A6AD-3FFD163EAC32}" type="sibTrans" cxnId="{CDAB6492-4BA7-434B-8BDC-833F58B3D1E3}">
      <dgm:prSet/>
      <dgm:spPr/>
      <dgm:t>
        <a:bodyPr/>
        <a:lstStyle/>
        <a:p>
          <a:endParaRPr lang="ru-RU"/>
        </a:p>
      </dgm:t>
    </dgm:pt>
    <dgm:pt modelId="{6E981879-81F4-4FEC-A874-1DA12E0D1E1D}">
      <dgm:prSet phldrT="[Текст]"/>
      <dgm:spPr/>
      <dgm:t>
        <a:bodyPr/>
        <a:lstStyle/>
        <a:p>
          <a:r>
            <a:rPr lang="ru-RU" dirty="0"/>
            <a:t>Повышение точности орбитальных данных о космических объектах и совершенствование практики и повышение полезности обмена</a:t>
          </a:r>
          <a:r>
            <a:rPr lang="en-US" dirty="0"/>
            <a:t> </a:t>
          </a:r>
          <a:r>
            <a:rPr lang="ru-RU" dirty="0"/>
            <a:t>орбитальной информацией о космических объектах</a:t>
          </a:r>
          <a:r>
            <a:rPr lang="en-US" dirty="0"/>
            <a:t> (</a:t>
          </a:r>
          <a:r>
            <a:rPr lang="ru-RU" dirty="0"/>
            <a:t>РП</a:t>
          </a:r>
          <a:r>
            <a:rPr lang="en-US" dirty="0"/>
            <a:t> 12)</a:t>
          </a:r>
          <a:endParaRPr lang="ru-RU" dirty="0"/>
        </a:p>
      </dgm:t>
    </dgm:pt>
    <dgm:pt modelId="{5854351B-645D-4D28-9D5F-E07E9A618A67}" type="parTrans" cxnId="{AA397738-7C48-4FF9-834C-7C9F4E8F3A49}">
      <dgm:prSet/>
      <dgm:spPr/>
      <dgm:t>
        <a:bodyPr/>
        <a:lstStyle/>
        <a:p>
          <a:endParaRPr lang="ru-RU"/>
        </a:p>
      </dgm:t>
    </dgm:pt>
    <dgm:pt modelId="{7550AD3E-565B-44EA-9C5F-0B0FEEEB1433}" type="sibTrans" cxnId="{AA397738-7C48-4FF9-834C-7C9F4E8F3A49}">
      <dgm:prSet/>
      <dgm:spPr/>
      <dgm:t>
        <a:bodyPr/>
        <a:lstStyle/>
        <a:p>
          <a:endParaRPr lang="ru-RU"/>
        </a:p>
      </dgm:t>
    </dgm:pt>
    <dgm:pt modelId="{9E12EF3E-6795-4915-B993-A9C33BBA2FF7}">
      <dgm:prSet phldrT="[Текст]"/>
      <dgm:spPr/>
      <dgm:t>
        <a:bodyPr/>
        <a:lstStyle/>
        <a:p>
          <a:r>
            <a:rPr lang="ru-RU" dirty="0"/>
            <a:t>Содействие сбору, коллективному использованию и распространению данных мониторинга космического мусора (РП 13)</a:t>
          </a:r>
        </a:p>
      </dgm:t>
    </dgm:pt>
    <dgm:pt modelId="{51C104E9-CBB0-4294-A9F9-23F623C02FE7}" type="parTrans" cxnId="{A9754FFD-E574-47C7-A108-9CA2495E34E8}">
      <dgm:prSet/>
      <dgm:spPr/>
      <dgm:t>
        <a:bodyPr/>
        <a:lstStyle/>
        <a:p>
          <a:endParaRPr lang="ru-RU"/>
        </a:p>
      </dgm:t>
    </dgm:pt>
    <dgm:pt modelId="{EC3A28CB-3D5D-4521-B7CA-EB324B17F298}" type="sibTrans" cxnId="{A9754FFD-E574-47C7-A108-9CA2495E34E8}">
      <dgm:prSet/>
      <dgm:spPr/>
      <dgm:t>
        <a:bodyPr/>
        <a:lstStyle/>
        <a:p>
          <a:endParaRPr lang="ru-RU"/>
        </a:p>
      </dgm:t>
    </dgm:pt>
    <dgm:pt modelId="{3E0FA464-1A38-486B-908E-C15B7D4F8EE3}">
      <dgm:prSet phldrT="[Текст]"/>
      <dgm:spPr/>
      <dgm:t>
        <a:bodyPr/>
        <a:lstStyle/>
        <a:p>
          <a:r>
            <a:rPr lang="ru-RU" b="1" dirty="0"/>
            <a:t>Разработка практических подходов к проводимой до запуска оценке сближений (РП 15)</a:t>
          </a:r>
        </a:p>
      </dgm:t>
    </dgm:pt>
    <dgm:pt modelId="{C4D08E68-5EB8-4BD2-A2A7-5F6261E9F255}" type="parTrans" cxnId="{BB4135FC-CD66-4114-8115-EE9D860150D1}">
      <dgm:prSet/>
      <dgm:spPr/>
      <dgm:t>
        <a:bodyPr/>
        <a:lstStyle/>
        <a:p>
          <a:endParaRPr lang="ru-RU"/>
        </a:p>
      </dgm:t>
    </dgm:pt>
    <dgm:pt modelId="{F8F2EE9A-0EDF-4E2F-B866-D22962DEFC94}" type="sibTrans" cxnId="{BB4135FC-CD66-4114-8115-EE9D860150D1}">
      <dgm:prSet/>
      <dgm:spPr/>
      <dgm:t>
        <a:bodyPr/>
        <a:lstStyle/>
        <a:p>
          <a:endParaRPr lang="ru-RU"/>
        </a:p>
      </dgm:t>
    </dgm:pt>
    <dgm:pt modelId="{8479AB8B-6099-4D55-9C4F-11E687293CA8}">
      <dgm:prSet phldrT="[Текст]"/>
      <dgm:spPr/>
      <dgm:t>
        <a:bodyPr/>
        <a:lstStyle/>
        <a:p>
          <a:r>
            <a:rPr lang="ru-RU" b="1" dirty="0"/>
            <a:t>Принятие мер по учету рисков, связанных с неконтролируемым возвращением в атмосферу космических объектов (РП 31)</a:t>
          </a:r>
        </a:p>
      </dgm:t>
    </dgm:pt>
    <dgm:pt modelId="{593C25A8-926E-4C6B-BDC4-5AE125272D13}" type="parTrans" cxnId="{7D54EDB8-7415-4F0B-8BA3-DD70E3B14428}">
      <dgm:prSet/>
      <dgm:spPr/>
      <dgm:t>
        <a:bodyPr/>
        <a:lstStyle/>
        <a:p>
          <a:endParaRPr lang="ru-RU"/>
        </a:p>
      </dgm:t>
    </dgm:pt>
    <dgm:pt modelId="{94235A6B-6950-49D5-8FEA-48D6FB2ABDAE}" type="sibTrans" cxnId="{7D54EDB8-7415-4F0B-8BA3-DD70E3B14428}">
      <dgm:prSet/>
      <dgm:spPr/>
      <dgm:t>
        <a:bodyPr/>
        <a:lstStyle/>
        <a:p>
          <a:endParaRPr lang="ru-RU"/>
        </a:p>
      </dgm:t>
    </dgm:pt>
    <dgm:pt modelId="{0C6C509D-206E-4743-9D0D-B81BCC101A9E}">
      <dgm:prSet phldrT="[Текст]"/>
      <dgm:spPr/>
      <dgm:t>
        <a:bodyPr/>
        <a:lstStyle/>
        <a:p>
          <a:r>
            <a:rPr lang="ru-RU" dirty="0">
              <a:solidFill>
                <a:schemeClr val="tx1"/>
              </a:solidFill>
            </a:rPr>
            <a:t>Проведение оценки сближения космических объектов на всех орбитальных этапах управляемого полета (РП 14)</a:t>
          </a:r>
        </a:p>
      </dgm:t>
    </dgm:pt>
    <dgm:pt modelId="{43BCD2F4-12E1-44FB-9486-0D9745CB6A39}" type="parTrans" cxnId="{B8789958-B328-4046-A71A-33EB34EDEC8C}">
      <dgm:prSet/>
      <dgm:spPr/>
      <dgm:t>
        <a:bodyPr/>
        <a:lstStyle/>
        <a:p>
          <a:endParaRPr lang="ru-RU"/>
        </a:p>
      </dgm:t>
    </dgm:pt>
    <dgm:pt modelId="{797B7C3A-2C4C-4148-B0EF-DE1F065AF400}" type="sibTrans" cxnId="{B8789958-B328-4046-A71A-33EB34EDEC8C}">
      <dgm:prSet/>
      <dgm:spPr/>
      <dgm:t>
        <a:bodyPr/>
        <a:lstStyle/>
        <a:p>
          <a:endParaRPr lang="ru-RU"/>
        </a:p>
      </dgm:t>
    </dgm:pt>
    <dgm:pt modelId="{424A61A6-721D-41CE-862C-DAAF9D53655F}">
      <dgm:prSet phldrT="[Текст]"/>
      <dgm:spPr/>
      <dgm:t>
        <a:bodyPr/>
        <a:lstStyle/>
        <a:p>
          <a:r>
            <a:rPr lang="ru-RU" b="1" dirty="0"/>
            <a:t>Соблюдение мер предосторожности при использовании источников лазерного излучения, проходящего через космическое пространство (РП 32)</a:t>
          </a:r>
        </a:p>
      </dgm:t>
    </dgm:pt>
    <dgm:pt modelId="{EA69586A-5FC5-4C3E-93BA-8276BD20ABA1}" type="parTrans" cxnId="{A248C24C-B3BB-412A-ADC0-DDE90241381F}">
      <dgm:prSet/>
      <dgm:spPr/>
      <dgm:t>
        <a:bodyPr/>
        <a:lstStyle/>
        <a:p>
          <a:endParaRPr lang="ru-RU"/>
        </a:p>
      </dgm:t>
    </dgm:pt>
    <dgm:pt modelId="{F5DB68CF-CAF8-4B2A-AC39-9B4F9123F644}" type="sibTrans" cxnId="{A248C24C-B3BB-412A-ADC0-DDE90241381F}">
      <dgm:prSet/>
      <dgm:spPr/>
      <dgm:t>
        <a:bodyPr/>
        <a:lstStyle/>
        <a:p>
          <a:endParaRPr lang="ru-RU"/>
        </a:p>
      </dgm:t>
    </dgm:pt>
    <dgm:pt modelId="{5F3CBB84-677D-40B3-A7D2-1CEF8A5CD661}">
      <dgm:prSet phldrT="[Текст]"/>
      <dgm:spPr/>
      <dgm:t>
        <a:bodyPr/>
        <a:lstStyle/>
        <a:p>
          <a:r>
            <a:rPr lang="ru-RU" dirty="0"/>
            <a:t>Изучение и рассмотрение новых мер, позволяющих справиться с засоренностью космического пространства в долгосрочной перспективе (РП 28)</a:t>
          </a:r>
        </a:p>
      </dgm:t>
    </dgm:pt>
    <dgm:pt modelId="{B9E8CD15-60BF-4CB7-81D6-9D943DB541CD}" type="parTrans" cxnId="{E117766C-4B4E-4DDD-8889-A00D314E3DAE}">
      <dgm:prSet/>
      <dgm:spPr/>
      <dgm:t>
        <a:bodyPr/>
        <a:lstStyle/>
        <a:p>
          <a:endParaRPr lang="ru-RU"/>
        </a:p>
      </dgm:t>
    </dgm:pt>
    <dgm:pt modelId="{66455E5D-94FC-4CA6-AF02-0C9AEC0D9064}" type="sibTrans" cxnId="{E117766C-4B4E-4DDD-8889-A00D314E3DAE}">
      <dgm:prSet/>
      <dgm:spPr/>
      <dgm:t>
        <a:bodyPr/>
        <a:lstStyle/>
        <a:p>
          <a:endParaRPr lang="ru-RU"/>
        </a:p>
      </dgm:t>
    </dgm:pt>
    <dgm:pt modelId="{D8177DF9-1903-4BB1-9892-B61D6FD7AC62}">
      <dgm:prSet phldrT="[Текст]"/>
      <dgm:spPr/>
      <dgm:t>
        <a:bodyPr/>
        <a:lstStyle/>
        <a:p>
          <a:r>
            <a:rPr lang="ru-RU" b="1" dirty="0">
              <a:solidFill>
                <a:srgbClr val="FF0000"/>
              </a:solidFill>
            </a:rPr>
            <a:t>Соблюдение процедур подготовки и осуществления операций по активному удалению и преднамеренному уничтожению космических объектов (РП 20)</a:t>
          </a:r>
        </a:p>
      </dgm:t>
    </dgm:pt>
    <dgm:pt modelId="{A58FB22B-6E50-4221-8773-7F6F7AA43EBD}" type="parTrans" cxnId="{CBA41A18-4A52-46D5-B820-D64817B6BF14}">
      <dgm:prSet/>
      <dgm:spPr/>
      <dgm:t>
        <a:bodyPr/>
        <a:lstStyle/>
        <a:p>
          <a:endParaRPr lang="ru-RU"/>
        </a:p>
      </dgm:t>
    </dgm:pt>
    <dgm:pt modelId="{F641E0C9-BF7A-45B0-A78E-1BC26B92454C}" type="sibTrans" cxnId="{CBA41A18-4A52-46D5-B820-D64817B6BF14}">
      <dgm:prSet/>
      <dgm:spPr/>
      <dgm:t>
        <a:bodyPr/>
        <a:lstStyle/>
        <a:p>
          <a:endParaRPr lang="ru-RU"/>
        </a:p>
      </dgm:t>
    </dgm:pt>
    <dgm:pt modelId="{CDE50284-C2AE-427B-B639-24CEA052A8FA}">
      <dgm:prSet phldrT="[Текст]"/>
      <dgm:spPr/>
      <dgm:t>
        <a:bodyPr/>
        <a:lstStyle/>
        <a:p>
          <a:r>
            <a:rPr lang="ru-RU" b="1" dirty="0">
              <a:solidFill>
                <a:srgbClr val="FF0000"/>
              </a:solidFill>
            </a:rPr>
            <a:t>Разработка процедур осуществления космической деятельности, связанной с незарегистрированными объектами (РП 22)</a:t>
          </a:r>
        </a:p>
      </dgm:t>
    </dgm:pt>
    <dgm:pt modelId="{56BA6688-A1CD-48EE-B3B1-683DC3747515}" type="parTrans" cxnId="{893624EA-3484-427E-BD30-C6131E447601}">
      <dgm:prSet/>
      <dgm:spPr/>
      <dgm:t>
        <a:bodyPr/>
        <a:lstStyle/>
        <a:p>
          <a:endParaRPr lang="ru-RU"/>
        </a:p>
      </dgm:t>
    </dgm:pt>
    <dgm:pt modelId="{1C6CE96F-4488-492A-8664-11C686B08D96}" type="sibTrans" cxnId="{893624EA-3484-427E-BD30-C6131E447601}">
      <dgm:prSet/>
      <dgm:spPr/>
      <dgm:t>
        <a:bodyPr/>
        <a:lstStyle/>
        <a:p>
          <a:endParaRPr lang="ru-RU"/>
        </a:p>
      </dgm:t>
    </dgm:pt>
    <dgm:pt modelId="{3A84297E-6570-4774-9976-BE6284E40EF9}">
      <dgm:prSet phldrT="[Текст]"/>
      <dgm:spPr/>
      <dgm:t>
        <a:bodyPr/>
        <a:lstStyle/>
        <a:p>
          <a:r>
            <a:rPr lang="ru-RU" b="1" dirty="0">
              <a:solidFill>
                <a:srgbClr val="FF0000"/>
              </a:solidFill>
            </a:rPr>
            <a:t>Недопущение негативных побочных эффектов в связи с использованием средств воздействия на естественную космическую среду в мирных целях (РП 10)</a:t>
          </a:r>
        </a:p>
      </dgm:t>
    </dgm:pt>
    <dgm:pt modelId="{42DBB22D-501E-4AFC-BEF9-92FDB6AEEBCD}" type="parTrans" cxnId="{E6D5508D-C4A8-4E75-B4C4-B43643E81006}">
      <dgm:prSet/>
      <dgm:spPr/>
      <dgm:t>
        <a:bodyPr/>
        <a:lstStyle/>
        <a:p>
          <a:endParaRPr lang="ru-RU"/>
        </a:p>
      </dgm:t>
    </dgm:pt>
    <dgm:pt modelId="{0FC341DA-744B-442A-A1E8-BEA241C81818}" type="sibTrans" cxnId="{E6D5508D-C4A8-4E75-B4C4-B43643E81006}">
      <dgm:prSet/>
      <dgm:spPr/>
      <dgm:t>
        <a:bodyPr/>
        <a:lstStyle/>
        <a:p>
          <a:endParaRPr lang="ru-RU"/>
        </a:p>
      </dgm:t>
    </dgm:pt>
    <dgm:pt modelId="{598E5FB5-709D-4772-A1FD-2CAEFE93EAB2}" type="pres">
      <dgm:prSet presAssocID="{BB8775C7-163B-4C48-BBFD-35D9E04E168C}" presName="linear" presStyleCnt="0">
        <dgm:presLayoutVars>
          <dgm:animLvl val="lvl"/>
          <dgm:resizeHandles val="exact"/>
        </dgm:presLayoutVars>
      </dgm:prSet>
      <dgm:spPr/>
    </dgm:pt>
    <dgm:pt modelId="{831F6386-5AB0-48DC-93DC-FCB038B5C4F2}" type="pres">
      <dgm:prSet presAssocID="{2F2C8B7B-3B48-4080-9335-8D0402306D9D}" presName="parentText" presStyleLbl="node1" presStyleIdx="0" presStyleCnt="1">
        <dgm:presLayoutVars>
          <dgm:chMax val="0"/>
          <dgm:bulletEnabled val="1"/>
        </dgm:presLayoutVars>
      </dgm:prSet>
      <dgm:spPr/>
    </dgm:pt>
    <dgm:pt modelId="{E8180878-AB8F-41A5-9567-7D0E09589AA8}" type="pres">
      <dgm:prSet presAssocID="{2F2C8B7B-3B48-4080-9335-8D0402306D9D}" presName="childText" presStyleLbl="revTx" presStyleIdx="0" presStyleCnt="1">
        <dgm:presLayoutVars>
          <dgm:bulletEnabled val="1"/>
        </dgm:presLayoutVars>
      </dgm:prSet>
      <dgm:spPr/>
    </dgm:pt>
  </dgm:ptLst>
  <dgm:cxnLst>
    <dgm:cxn modelId="{02ECFE17-169B-49C9-89C3-926050B9D124}" type="presOf" srcId="{3A84297E-6570-4774-9976-BE6284E40EF9}" destId="{E8180878-AB8F-41A5-9567-7D0E09589AA8}" srcOrd="0" destOrd="9" presId="urn:microsoft.com/office/officeart/2005/8/layout/vList2"/>
    <dgm:cxn modelId="{CBA41A18-4A52-46D5-B820-D64817B6BF14}" srcId="{2F2C8B7B-3B48-4080-9335-8D0402306D9D}" destId="{D8177DF9-1903-4BB1-9892-B61D6FD7AC62}" srcOrd="7" destOrd="0" parTransId="{A58FB22B-6E50-4221-8773-7F6F7AA43EBD}" sibTransId="{F641E0C9-BF7A-45B0-A78E-1BC26B92454C}"/>
    <dgm:cxn modelId="{26A1001A-429D-4B0C-A948-D56D2472ACE0}" type="presOf" srcId="{8479AB8B-6099-4D55-9C4F-11E687293CA8}" destId="{E8180878-AB8F-41A5-9567-7D0E09589AA8}" srcOrd="0" destOrd="4" presId="urn:microsoft.com/office/officeart/2005/8/layout/vList2"/>
    <dgm:cxn modelId="{3110921D-1EB1-47AD-83E1-D26AF21AEDD6}" type="presOf" srcId="{6E981879-81F4-4FEC-A874-1DA12E0D1E1D}" destId="{E8180878-AB8F-41A5-9567-7D0E09589AA8}" srcOrd="0" destOrd="0" presId="urn:microsoft.com/office/officeart/2005/8/layout/vList2"/>
    <dgm:cxn modelId="{F3BE5934-E2BB-4CD1-821A-1C7F357D8BFA}" type="presOf" srcId="{BB8775C7-163B-4C48-BBFD-35D9E04E168C}" destId="{598E5FB5-709D-4772-A1FD-2CAEFE93EAB2}" srcOrd="0" destOrd="0" presId="urn:microsoft.com/office/officeart/2005/8/layout/vList2"/>
    <dgm:cxn modelId="{AA397738-7C48-4FF9-834C-7C9F4E8F3A49}" srcId="{2F2C8B7B-3B48-4080-9335-8D0402306D9D}" destId="{6E981879-81F4-4FEC-A874-1DA12E0D1E1D}" srcOrd="0" destOrd="0" parTransId="{5854351B-645D-4D28-9D5F-E07E9A618A67}" sibTransId="{7550AD3E-565B-44EA-9C5F-0B0FEEEB1433}"/>
    <dgm:cxn modelId="{D7F40943-C4F3-4C2E-9C60-2931A754791A}" type="presOf" srcId="{0C6C509D-206E-4743-9D0D-B81BCC101A9E}" destId="{E8180878-AB8F-41A5-9567-7D0E09589AA8}" srcOrd="0" destOrd="2" presId="urn:microsoft.com/office/officeart/2005/8/layout/vList2"/>
    <dgm:cxn modelId="{E117766C-4B4E-4DDD-8889-A00D314E3DAE}" srcId="{2F2C8B7B-3B48-4080-9335-8D0402306D9D}" destId="{5F3CBB84-677D-40B3-A7D2-1CEF8A5CD661}" srcOrd="6" destOrd="0" parTransId="{B9E8CD15-60BF-4CB7-81D6-9D943DB541CD}" sibTransId="{66455E5D-94FC-4CA6-AF02-0C9AEC0D9064}"/>
    <dgm:cxn modelId="{A248C24C-B3BB-412A-ADC0-DDE90241381F}" srcId="{2F2C8B7B-3B48-4080-9335-8D0402306D9D}" destId="{424A61A6-721D-41CE-862C-DAAF9D53655F}" srcOrd="5" destOrd="0" parTransId="{EA69586A-5FC5-4C3E-93BA-8276BD20ABA1}" sibTransId="{F5DB68CF-CAF8-4B2A-AC39-9B4F9123F644}"/>
    <dgm:cxn modelId="{E75A9C52-173E-42CF-BBD6-4F63D449AD6C}" type="presOf" srcId="{2F2C8B7B-3B48-4080-9335-8D0402306D9D}" destId="{831F6386-5AB0-48DC-93DC-FCB038B5C4F2}" srcOrd="0" destOrd="0" presId="urn:microsoft.com/office/officeart/2005/8/layout/vList2"/>
    <dgm:cxn modelId="{B8789958-B328-4046-A71A-33EB34EDEC8C}" srcId="{2F2C8B7B-3B48-4080-9335-8D0402306D9D}" destId="{0C6C509D-206E-4743-9D0D-B81BCC101A9E}" srcOrd="2" destOrd="0" parTransId="{43BCD2F4-12E1-44FB-9486-0D9745CB6A39}" sibTransId="{797B7C3A-2C4C-4148-B0EF-DE1F065AF400}"/>
    <dgm:cxn modelId="{E6D5508D-C4A8-4E75-B4C4-B43643E81006}" srcId="{2F2C8B7B-3B48-4080-9335-8D0402306D9D}" destId="{3A84297E-6570-4774-9976-BE6284E40EF9}" srcOrd="9" destOrd="0" parTransId="{42DBB22D-501E-4AFC-BEF9-92FDB6AEEBCD}" sibTransId="{0FC341DA-744B-442A-A1E8-BEA241C81818}"/>
    <dgm:cxn modelId="{CDAB6492-4BA7-434B-8BDC-833F58B3D1E3}" srcId="{BB8775C7-163B-4C48-BBFD-35D9E04E168C}" destId="{2F2C8B7B-3B48-4080-9335-8D0402306D9D}" srcOrd="0" destOrd="0" parTransId="{E074FFCF-3ADF-4C40-BC57-6FBDC0DEB513}" sibTransId="{DFCD1D1C-680E-4B37-A6AD-3FFD163EAC32}"/>
    <dgm:cxn modelId="{575629AA-E7B9-4836-9806-EF285049AAFE}" type="presOf" srcId="{CDE50284-C2AE-427B-B639-24CEA052A8FA}" destId="{E8180878-AB8F-41A5-9567-7D0E09589AA8}" srcOrd="0" destOrd="8" presId="urn:microsoft.com/office/officeart/2005/8/layout/vList2"/>
    <dgm:cxn modelId="{7D54EDB8-7415-4F0B-8BA3-DD70E3B14428}" srcId="{2F2C8B7B-3B48-4080-9335-8D0402306D9D}" destId="{8479AB8B-6099-4D55-9C4F-11E687293CA8}" srcOrd="4" destOrd="0" parTransId="{593C25A8-926E-4C6B-BDC4-5AE125272D13}" sibTransId="{94235A6B-6950-49D5-8FEA-48D6FB2ABDAE}"/>
    <dgm:cxn modelId="{716AC6BB-A212-43E9-AEB4-A4F9E73EA120}" type="presOf" srcId="{9E12EF3E-6795-4915-B993-A9C33BBA2FF7}" destId="{E8180878-AB8F-41A5-9567-7D0E09589AA8}" srcOrd="0" destOrd="1" presId="urn:microsoft.com/office/officeart/2005/8/layout/vList2"/>
    <dgm:cxn modelId="{F6E6B7C1-DE98-45F0-AFC4-8298E757D688}" type="presOf" srcId="{D8177DF9-1903-4BB1-9892-B61D6FD7AC62}" destId="{E8180878-AB8F-41A5-9567-7D0E09589AA8}" srcOrd="0" destOrd="7" presId="urn:microsoft.com/office/officeart/2005/8/layout/vList2"/>
    <dgm:cxn modelId="{5A24C3DA-8698-4964-95E7-288B1C06ED89}" type="presOf" srcId="{5F3CBB84-677D-40B3-A7D2-1CEF8A5CD661}" destId="{E8180878-AB8F-41A5-9567-7D0E09589AA8}" srcOrd="0" destOrd="6" presId="urn:microsoft.com/office/officeart/2005/8/layout/vList2"/>
    <dgm:cxn modelId="{783CC1E0-BF7D-476D-9AA6-EF2DE0B4D5F7}" type="presOf" srcId="{3E0FA464-1A38-486B-908E-C15B7D4F8EE3}" destId="{E8180878-AB8F-41A5-9567-7D0E09589AA8}" srcOrd="0" destOrd="3" presId="urn:microsoft.com/office/officeart/2005/8/layout/vList2"/>
    <dgm:cxn modelId="{06861FE9-6A3B-4520-9ECA-E4DD8B4EE494}" type="presOf" srcId="{424A61A6-721D-41CE-862C-DAAF9D53655F}" destId="{E8180878-AB8F-41A5-9567-7D0E09589AA8}" srcOrd="0" destOrd="5" presId="urn:microsoft.com/office/officeart/2005/8/layout/vList2"/>
    <dgm:cxn modelId="{893624EA-3484-427E-BD30-C6131E447601}" srcId="{2F2C8B7B-3B48-4080-9335-8D0402306D9D}" destId="{CDE50284-C2AE-427B-B639-24CEA052A8FA}" srcOrd="8" destOrd="0" parTransId="{56BA6688-A1CD-48EE-B3B1-683DC3747515}" sibTransId="{1C6CE96F-4488-492A-8664-11C686B08D96}"/>
    <dgm:cxn modelId="{BB4135FC-CD66-4114-8115-EE9D860150D1}" srcId="{2F2C8B7B-3B48-4080-9335-8D0402306D9D}" destId="{3E0FA464-1A38-486B-908E-C15B7D4F8EE3}" srcOrd="3" destOrd="0" parTransId="{C4D08E68-5EB8-4BD2-A2A7-5F6261E9F255}" sibTransId="{F8F2EE9A-0EDF-4E2F-B866-D22962DEFC94}"/>
    <dgm:cxn modelId="{A9754FFD-E574-47C7-A108-9CA2495E34E8}" srcId="{2F2C8B7B-3B48-4080-9335-8D0402306D9D}" destId="{9E12EF3E-6795-4915-B993-A9C33BBA2FF7}" srcOrd="1" destOrd="0" parTransId="{51C104E9-CBB0-4294-A9F9-23F623C02FE7}" sibTransId="{EC3A28CB-3D5D-4521-B7CA-EB324B17F298}"/>
    <dgm:cxn modelId="{ECDD4796-D79E-4396-9F68-42939654055D}" type="presParOf" srcId="{598E5FB5-709D-4772-A1FD-2CAEFE93EAB2}" destId="{831F6386-5AB0-48DC-93DC-FCB038B5C4F2}" srcOrd="0" destOrd="0" presId="urn:microsoft.com/office/officeart/2005/8/layout/vList2"/>
    <dgm:cxn modelId="{B0843843-AF73-422F-8FEF-9BF3C80C217C}" type="presParOf" srcId="{598E5FB5-709D-4772-A1FD-2CAEFE93EAB2}" destId="{E8180878-AB8F-41A5-9567-7D0E09589AA8}"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8DCDA5-65DB-4B98-B44C-2A273FE90A5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A8C54727-A525-42F9-8048-0F9511F4A444}">
      <dgm:prSet phldrT="[Текст]"/>
      <dgm:spPr/>
      <dgm:t>
        <a:bodyPr/>
        <a:lstStyle/>
        <a:p>
          <a:r>
            <a:rPr lang="ru-RU" dirty="0"/>
            <a:t>Международное нормативно-правовое регулирование проблемы КМ</a:t>
          </a:r>
        </a:p>
      </dgm:t>
    </dgm:pt>
    <dgm:pt modelId="{357FF384-0266-4BA5-804A-271971B85A35}" type="parTrans" cxnId="{AEB68DDC-AA42-4445-B7DF-C90FC1FDD5EA}">
      <dgm:prSet/>
      <dgm:spPr/>
      <dgm:t>
        <a:bodyPr/>
        <a:lstStyle/>
        <a:p>
          <a:endParaRPr lang="ru-RU"/>
        </a:p>
      </dgm:t>
    </dgm:pt>
    <dgm:pt modelId="{A418D5CD-B3B0-45CD-BF26-498AF3539081}" type="sibTrans" cxnId="{AEB68DDC-AA42-4445-B7DF-C90FC1FDD5EA}">
      <dgm:prSet/>
      <dgm:spPr/>
      <dgm:t>
        <a:bodyPr/>
        <a:lstStyle/>
        <a:p>
          <a:endParaRPr lang="ru-RU"/>
        </a:p>
      </dgm:t>
    </dgm:pt>
    <dgm:pt modelId="{433C2023-23BF-4925-83CE-CC1F713604B1}">
      <dgm:prSet phldrT="[Текст]"/>
      <dgm:spPr/>
      <dgm:t>
        <a:bodyPr/>
        <a:lstStyle/>
        <a:p>
          <a:r>
            <a:rPr lang="ru-RU" dirty="0"/>
            <a:t>Всесторонняя оценка (научная, техническая, экономическая) различных аспектов проблемы КМ и принятие решения о приемлемости предлагаемого регулирования для РФ</a:t>
          </a:r>
        </a:p>
      </dgm:t>
    </dgm:pt>
    <dgm:pt modelId="{D3AA6F12-1EC1-4301-8666-EE8ABC1A4B05}" type="parTrans" cxnId="{0E258DD4-C11D-425B-9CE9-3ADB25E338D6}">
      <dgm:prSet/>
      <dgm:spPr/>
      <dgm:t>
        <a:bodyPr/>
        <a:lstStyle/>
        <a:p>
          <a:endParaRPr lang="ru-RU"/>
        </a:p>
      </dgm:t>
    </dgm:pt>
    <dgm:pt modelId="{32CBD330-B228-4C9A-9488-12E88C7C27BE}" type="sibTrans" cxnId="{0E258DD4-C11D-425B-9CE9-3ADB25E338D6}">
      <dgm:prSet/>
      <dgm:spPr/>
      <dgm:t>
        <a:bodyPr/>
        <a:lstStyle/>
        <a:p>
          <a:endParaRPr lang="ru-RU"/>
        </a:p>
      </dgm:t>
    </dgm:pt>
    <dgm:pt modelId="{A8E9B448-1FAB-473A-B06F-F35C6B83214E}">
      <dgm:prSet phldrT="[Текст]"/>
      <dgm:spPr/>
      <dgm:t>
        <a:bodyPr/>
        <a:lstStyle/>
        <a:p>
          <a:r>
            <a:rPr lang="ru-RU" dirty="0"/>
            <a:t>Имплементация принятого международного регулирования на уровне национальных механизмов, включая механизмы контроля (верификации) исполнения</a:t>
          </a:r>
        </a:p>
      </dgm:t>
    </dgm:pt>
    <dgm:pt modelId="{936C45D8-A2A7-4B51-91D6-DD559FD98382}" type="parTrans" cxnId="{42B0E59B-3690-4D7D-B83B-ED744FAE81F2}">
      <dgm:prSet/>
      <dgm:spPr/>
      <dgm:t>
        <a:bodyPr/>
        <a:lstStyle/>
        <a:p>
          <a:endParaRPr lang="ru-RU"/>
        </a:p>
      </dgm:t>
    </dgm:pt>
    <dgm:pt modelId="{CC4ABD8F-3D64-47B0-9E19-12F858DE569A}" type="sibTrans" cxnId="{42B0E59B-3690-4D7D-B83B-ED744FAE81F2}">
      <dgm:prSet/>
      <dgm:spPr/>
      <dgm:t>
        <a:bodyPr/>
        <a:lstStyle/>
        <a:p>
          <a:endParaRPr lang="ru-RU"/>
        </a:p>
      </dgm:t>
    </dgm:pt>
    <dgm:pt modelId="{FE84EE9E-1DD1-4FCD-BBE9-DF84DD849638}">
      <dgm:prSet phldrT="[Текст]"/>
      <dgm:spPr/>
      <dgm:t>
        <a:bodyPr/>
        <a:lstStyle/>
        <a:p>
          <a:r>
            <a:rPr lang="ru-RU" dirty="0"/>
            <a:t>Создание и имплементация механизмов контроля (верификации) соблюдения требований регулирования другими участниками договоров (соглашений)</a:t>
          </a:r>
        </a:p>
      </dgm:t>
    </dgm:pt>
    <dgm:pt modelId="{8B86183D-348E-4AB3-8992-BAE23B234D40}" type="parTrans" cxnId="{440F325B-7837-449A-B8B5-3233EB562499}">
      <dgm:prSet/>
      <dgm:spPr/>
      <dgm:t>
        <a:bodyPr/>
        <a:lstStyle/>
        <a:p>
          <a:endParaRPr lang="ru-RU"/>
        </a:p>
      </dgm:t>
    </dgm:pt>
    <dgm:pt modelId="{B7518593-5DE6-4451-ACE7-69276F62EE45}" type="sibTrans" cxnId="{440F325B-7837-449A-B8B5-3233EB562499}">
      <dgm:prSet/>
      <dgm:spPr/>
      <dgm:t>
        <a:bodyPr/>
        <a:lstStyle/>
        <a:p>
          <a:endParaRPr lang="ru-RU"/>
        </a:p>
      </dgm:t>
    </dgm:pt>
    <dgm:pt modelId="{A5F32C1D-E854-4584-8564-D41BCF7D2AC8}" type="pres">
      <dgm:prSet presAssocID="{9F8DCDA5-65DB-4B98-B44C-2A273FE90A52}" presName="composite" presStyleCnt="0">
        <dgm:presLayoutVars>
          <dgm:chMax val="1"/>
          <dgm:dir/>
          <dgm:resizeHandles val="exact"/>
        </dgm:presLayoutVars>
      </dgm:prSet>
      <dgm:spPr/>
    </dgm:pt>
    <dgm:pt modelId="{4CD34925-DA10-4578-BBB3-7F0C82283CAB}" type="pres">
      <dgm:prSet presAssocID="{A8C54727-A525-42F9-8048-0F9511F4A444}" presName="roof" presStyleLbl="dkBgShp" presStyleIdx="0" presStyleCnt="2" custLinFactNeighborX="-1162" custLinFactNeighborY="-26914"/>
      <dgm:spPr/>
    </dgm:pt>
    <dgm:pt modelId="{F3B11520-B95A-4E02-A794-D2FCC80141E4}" type="pres">
      <dgm:prSet presAssocID="{A8C54727-A525-42F9-8048-0F9511F4A444}" presName="pillars" presStyleCnt="0"/>
      <dgm:spPr/>
    </dgm:pt>
    <dgm:pt modelId="{481F96F0-53AE-44A1-88D0-FAF4136AABD6}" type="pres">
      <dgm:prSet presAssocID="{A8C54727-A525-42F9-8048-0F9511F4A444}" presName="pillar1" presStyleLbl="node1" presStyleIdx="0" presStyleCnt="3" custLinFactNeighborX="-645">
        <dgm:presLayoutVars>
          <dgm:bulletEnabled val="1"/>
        </dgm:presLayoutVars>
      </dgm:prSet>
      <dgm:spPr/>
    </dgm:pt>
    <dgm:pt modelId="{8B7C9792-0425-4F21-96CD-EC45AF858ECB}" type="pres">
      <dgm:prSet presAssocID="{A8E9B448-1FAB-473A-B06F-F35C6B83214E}" presName="pillarX" presStyleLbl="node1" presStyleIdx="1" presStyleCnt="3" custLinFactNeighborX="-498" custLinFactNeighborY="-114">
        <dgm:presLayoutVars>
          <dgm:bulletEnabled val="1"/>
        </dgm:presLayoutVars>
      </dgm:prSet>
      <dgm:spPr/>
    </dgm:pt>
    <dgm:pt modelId="{72876AAA-335F-4CB8-AB68-C2FA3D0FCA59}" type="pres">
      <dgm:prSet presAssocID="{FE84EE9E-1DD1-4FCD-BBE9-DF84DD849638}" presName="pillarX" presStyleLbl="node1" presStyleIdx="2" presStyleCnt="3" custLinFactNeighborX="-352" custLinFactNeighborY="198">
        <dgm:presLayoutVars>
          <dgm:bulletEnabled val="1"/>
        </dgm:presLayoutVars>
      </dgm:prSet>
      <dgm:spPr/>
    </dgm:pt>
    <dgm:pt modelId="{669975DE-68F6-46EF-9ABD-167A871BABA0}" type="pres">
      <dgm:prSet presAssocID="{A8C54727-A525-42F9-8048-0F9511F4A444}" presName="base" presStyleLbl="dkBgShp" presStyleIdx="1" presStyleCnt="2"/>
      <dgm:spPr/>
    </dgm:pt>
  </dgm:ptLst>
  <dgm:cxnLst>
    <dgm:cxn modelId="{4D8F7A00-BCF2-4B9A-97EE-66A0A6F59DAC}" type="presOf" srcId="{A8C54727-A525-42F9-8048-0F9511F4A444}" destId="{4CD34925-DA10-4578-BBB3-7F0C82283CAB}" srcOrd="0" destOrd="0" presId="urn:microsoft.com/office/officeart/2005/8/layout/hList3"/>
    <dgm:cxn modelId="{95AF7E1B-A7B4-48AA-B865-971D72B4084F}" type="presOf" srcId="{FE84EE9E-1DD1-4FCD-BBE9-DF84DD849638}" destId="{72876AAA-335F-4CB8-AB68-C2FA3D0FCA59}" srcOrd="0" destOrd="0" presId="urn:microsoft.com/office/officeart/2005/8/layout/hList3"/>
    <dgm:cxn modelId="{440F325B-7837-449A-B8B5-3233EB562499}" srcId="{A8C54727-A525-42F9-8048-0F9511F4A444}" destId="{FE84EE9E-1DD1-4FCD-BBE9-DF84DD849638}" srcOrd="2" destOrd="0" parTransId="{8B86183D-348E-4AB3-8992-BAE23B234D40}" sibTransId="{B7518593-5DE6-4451-ACE7-69276F62EE45}"/>
    <dgm:cxn modelId="{FAA50F6D-611E-4436-812F-46178474FDB7}" type="presOf" srcId="{A8E9B448-1FAB-473A-B06F-F35C6B83214E}" destId="{8B7C9792-0425-4F21-96CD-EC45AF858ECB}" srcOrd="0" destOrd="0" presId="urn:microsoft.com/office/officeart/2005/8/layout/hList3"/>
    <dgm:cxn modelId="{F3568F7B-16D2-482E-B947-752040B3A7DF}" type="presOf" srcId="{9F8DCDA5-65DB-4B98-B44C-2A273FE90A52}" destId="{A5F32C1D-E854-4584-8564-D41BCF7D2AC8}" srcOrd="0" destOrd="0" presId="urn:microsoft.com/office/officeart/2005/8/layout/hList3"/>
    <dgm:cxn modelId="{42B0E59B-3690-4D7D-B83B-ED744FAE81F2}" srcId="{A8C54727-A525-42F9-8048-0F9511F4A444}" destId="{A8E9B448-1FAB-473A-B06F-F35C6B83214E}" srcOrd="1" destOrd="0" parTransId="{936C45D8-A2A7-4B51-91D6-DD559FD98382}" sibTransId="{CC4ABD8F-3D64-47B0-9E19-12F858DE569A}"/>
    <dgm:cxn modelId="{0E258DD4-C11D-425B-9CE9-3ADB25E338D6}" srcId="{A8C54727-A525-42F9-8048-0F9511F4A444}" destId="{433C2023-23BF-4925-83CE-CC1F713604B1}" srcOrd="0" destOrd="0" parTransId="{D3AA6F12-1EC1-4301-8666-EE8ABC1A4B05}" sibTransId="{32CBD330-B228-4C9A-9488-12E88C7C27BE}"/>
    <dgm:cxn modelId="{AEB68DDC-AA42-4445-B7DF-C90FC1FDD5EA}" srcId="{9F8DCDA5-65DB-4B98-B44C-2A273FE90A52}" destId="{A8C54727-A525-42F9-8048-0F9511F4A444}" srcOrd="0" destOrd="0" parTransId="{357FF384-0266-4BA5-804A-271971B85A35}" sibTransId="{A418D5CD-B3B0-45CD-BF26-498AF3539081}"/>
    <dgm:cxn modelId="{EEAB01EC-2D20-489A-BFBE-EEDE94ACD634}" type="presOf" srcId="{433C2023-23BF-4925-83CE-CC1F713604B1}" destId="{481F96F0-53AE-44A1-88D0-FAF4136AABD6}" srcOrd="0" destOrd="0" presId="urn:microsoft.com/office/officeart/2005/8/layout/hList3"/>
    <dgm:cxn modelId="{DCC14A0D-BF8D-464B-8AEC-E7D2A448737F}" type="presParOf" srcId="{A5F32C1D-E854-4584-8564-D41BCF7D2AC8}" destId="{4CD34925-DA10-4578-BBB3-7F0C82283CAB}" srcOrd="0" destOrd="0" presId="urn:microsoft.com/office/officeart/2005/8/layout/hList3"/>
    <dgm:cxn modelId="{64BBB76E-2E48-42EE-82EC-F687F839CF01}" type="presParOf" srcId="{A5F32C1D-E854-4584-8564-D41BCF7D2AC8}" destId="{F3B11520-B95A-4E02-A794-D2FCC80141E4}" srcOrd="1" destOrd="0" presId="urn:microsoft.com/office/officeart/2005/8/layout/hList3"/>
    <dgm:cxn modelId="{7B2D6C72-5085-462F-A378-BE574B60550A}" type="presParOf" srcId="{F3B11520-B95A-4E02-A794-D2FCC80141E4}" destId="{481F96F0-53AE-44A1-88D0-FAF4136AABD6}" srcOrd="0" destOrd="0" presId="urn:microsoft.com/office/officeart/2005/8/layout/hList3"/>
    <dgm:cxn modelId="{890056F3-C629-4FEC-A511-3C3332A4CA21}" type="presParOf" srcId="{F3B11520-B95A-4E02-A794-D2FCC80141E4}" destId="{8B7C9792-0425-4F21-96CD-EC45AF858ECB}" srcOrd="1" destOrd="0" presId="urn:microsoft.com/office/officeart/2005/8/layout/hList3"/>
    <dgm:cxn modelId="{703A3B69-1443-4DC6-B425-17E1129EE5C4}" type="presParOf" srcId="{F3B11520-B95A-4E02-A794-D2FCC80141E4}" destId="{72876AAA-335F-4CB8-AB68-C2FA3D0FCA59}" srcOrd="2" destOrd="0" presId="urn:microsoft.com/office/officeart/2005/8/layout/hList3"/>
    <dgm:cxn modelId="{4F0B78C4-8BA8-452C-B091-2D26E7563BA8}" type="presParOf" srcId="{A5F32C1D-E854-4584-8564-D41BCF7D2AC8}" destId="{669975DE-68F6-46EF-9ABD-167A871BABA0}"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8DCDA5-65DB-4B98-B44C-2A273FE90A5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A8C54727-A525-42F9-8048-0F9511F4A444}">
      <dgm:prSet phldrT="[Текст]"/>
      <dgm:spPr/>
      <dgm:t>
        <a:bodyPr/>
        <a:lstStyle/>
        <a:p>
          <a:r>
            <a:rPr lang="ru-RU" dirty="0"/>
            <a:t>Научная оценка проблемы КМ для обоснования положений нормативно-правового регулирования </a:t>
          </a:r>
        </a:p>
      </dgm:t>
    </dgm:pt>
    <dgm:pt modelId="{357FF384-0266-4BA5-804A-271971B85A35}" type="parTrans" cxnId="{AEB68DDC-AA42-4445-B7DF-C90FC1FDD5EA}">
      <dgm:prSet/>
      <dgm:spPr/>
      <dgm:t>
        <a:bodyPr/>
        <a:lstStyle/>
        <a:p>
          <a:endParaRPr lang="ru-RU"/>
        </a:p>
      </dgm:t>
    </dgm:pt>
    <dgm:pt modelId="{A418D5CD-B3B0-45CD-BF26-498AF3539081}" type="sibTrans" cxnId="{AEB68DDC-AA42-4445-B7DF-C90FC1FDD5EA}">
      <dgm:prSet/>
      <dgm:spPr/>
      <dgm:t>
        <a:bodyPr/>
        <a:lstStyle/>
        <a:p>
          <a:endParaRPr lang="ru-RU"/>
        </a:p>
      </dgm:t>
    </dgm:pt>
    <dgm:pt modelId="{433C2023-23BF-4925-83CE-CC1F713604B1}">
      <dgm:prSet phldrT="[Текст]"/>
      <dgm:spPr/>
      <dgm:t>
        <a:bodyPr/>
        <a:lstStyle/>
        <a:p>
          <a:r>
            <a:rPr lang="ru-RU" dirty="0"/>
            <a:t>Создание, верификация и регулярное обновление эволюционной модели КМ для различных сценариев развития деятельности в ОКП, позволяющей статистически оценивать риски для КА со стороны КМ</a:t>
          </a:r>
        </a:p>
      </dgm:t>
    </dgm:pt>
    <dgm:pt modelId="{D3AA6F12-1EC1-4301-8666-EE8ABC1A4B05}" type="parTrans" cxnId="{0E258DD4-C11D-425B-9CE9-3ADB25E338D6}">
      <dgm:prSet/>
      <dgm:spPr/>
      <dgm:t>
        <a:bodyPr/>
        <a:lstStyle/>
        <a:p>
          <a:endParaRPr lang="ru-RU"/>
        </a:p>
      </dgm:t>
    </dgm:pt>
    <dgm:pt modelId="{32CBD330-B228-4C9A-9488-12E88C7C27BE}" type="sibTrans" cxnId="{0E258DD4-C11D-425B-9CE9-3ADB25E338D6}">
      <dgm:prSet/>
      <dgm:spPr/>
      <dgm:t>
        <a:bodyPr/>
        <a:lstStyle/>
        <a:p>
          <a:endParaRPr lang="ru-RU"/>
        </a:p>
      </dgm:t>
    </dgm:pt>
    <dgm:pt modelId="{A8E9B448-1FAB-473A-B06F-F35C6B83214E}">
      <dgm:prSet phldrT="[Текст]"/>
      <dgm:spPr/>
      <dgm:t>
        <a:bodyPr/>
        <a:lstStyle/>
        <a:p>
          <a:r>
            <a:rPr lang="ru-RU" dirty="0"/>
            <a:t>Создание адекватных физических моделей для источников и процессов образования КМ, включая малоразмерную и </a:t>
          </a:r>
          <a:r>
            <a:rPr lang="ru-RU" dirty="0" err="1"/>
            <a:t>сверхмалоразмерную</a:t>
          </a:r>
          <a:r>
            <a:rPr lang="ru-RU" dirty="0"/>
            <a:t> фракцию</a:t>
          </a:r>
        </a:p>
      </dgm:t>
    </dgm:pt>
    <dgm:pt modelId="{936C45D8-A2A7-4B51-91D6-DD559FD98382}" type="parTrans" cxnId="{42B0E59B-3690-4D7D-B83B-ED744FAE81F2}">
      <dgm:prSet/>
      <dgm:spPr/>
      <dgm:t>
        <a:bodyPr/>
        <a:lstStyle/>
        <a:p>
          <a:endParaRPr lang="ru-RU"/>
        </a:p>
      </dgm:t>
    </dgm:pt>
    <dgm:pt modelId="{CC4ABD8F-3D64-47B0-9E19-12F858DE569A}" type="sibTrans" cxnId="{42B0E59B-3690-4D7D-B83B-ED744FAE81F2}">
      <dgm:prSet/>
      <dgm:spPr/>
      <dgm:t>
        <a:bodyPr/>
        <a:lstStyle/>
        <a:p>
          <a:endParaRPr lang="ru-RU"/>
        </a:p>
      </dgm:t>
    </dgm:pt>
    <dgm:pt modelId="{FE84EE9E-1DD1-4FCD-BBE9-DF84DD849638}">
      <dgm:prSet phldrT="[Текст]"/>
      <dgm:spPr/>
      <dgm:t>
        <a:bodyPr/>
        <a:lstStyle/>
        <a:p>
          <a:r>
            <a:rPr lang="ru-RU" dirty="0"/>
            <a:t>Создание моделей, позволяющих оценить эффективность предлагаемых мероприятий по снижению темпов роста засорённости ОКП</a:t>
          </a:r>
        </a:p>
      </dgm:t>
    </dgm:pt>
    <dgm:pt modelId="{8B86183D-348E-4AB3-8992-BAE23B234D40}" type="parTrans" cxnId="{440F325B-7837-449A-B8B5-3233EB562499}">
      <dgm:prSet/>
      <dgm:spPr/>
      <dgm:t>
        <a:bodyPr/>
        <a:lstStyle/>
        <a:p>
          <a:endParaRPr lang="ru-RU"/>
        </a:p>
      </dgm:t>
    </dgm:pt>
    <dgm:pt modelId="{B7518593-5DE6-4451-ACE7-69276F62EE45}" type="sibTrans" cxnId="{440F325B-7837-449A-B8B5-3233EB562499}">
      <dgm:prSet/>
      <dgm:spPr/>
      <dgm:t>
        <a:bodyPr/>
        <a:lstStyle/>
        <a:p>
          <a:endParaRPr lang="ru-RU"/>
        </a:p>
      </dgm:t>
    </dgm:pt>
    <dgm:pt modelId="{A5F32C1D-E854-4584-8564-D41BCF7D2AC8}" type="pres">
      <dgm:prSet presAssocID="{9F8DCDA5-65DB-4B98-B44C-2A273FE90A52}" presName="composite" presStyleCnt="0">
        <dgm:presLayoutVars>
          <dgm:chMax val="1"/>
          <dgm:dir/>
          <dgm:resizeHandles val="exact"/>
        </dgm:presLayoutVars>
      </dgm:prSet>
      <dgm:spPr/>
    </dgm:pt>
    <dgm:pt modelId="{4CD34925-DA10-4578-BBB3-7F0C82283CAB}" type="pres">
      <dgm:prSet presAssocID="{A8C54727-A525-42F9-8048-0F9511F4A444}" presName="roof" presStyleLbl="dkBgShp" presStyleIdx="0" presStyleCnt="2" custLinFactNeighborY="-868"/>
      <dgm:spPr/>
    </dgm:pt>
    <dgm:pt modelId="{F3B11520-B95A-4E02-A794-D2FCC80141E4}" type="pres">
      <dgm:prSet presAssocID="{A8C54727-A525-42F9-8048-0F9511F4A444}" presName="pillars" presStyleCnt="0"/>
      <dgm:spPr/>
    </dgm:pt>
    <dgm:pt modelId="{481F96F0-53AE-44A1-88D0-FAF4136AABD6}" type="pres">
      <dgm:prSet presAssocID="{A8C54727-A525-42F9-8048-0F9511F4A444}" presName="pillar1" presStyleLbl="node1" presStyleIdx="0" presStyleCnt="3" custLinFactNeighborX="-645">
        <dgm:presLayoutVars>
          <dgm:bulletEnabled val="1"/>
        </dgm:presLayoutVars>
      </dgm:prSet>
      <dgm:spPr/>
    </dgm:pt>
    <dgm:pt modelId="{8B7C9792-0425-4F21-96CD-EC45AF858ECB}" type="pres">
      <dgm:prSet presAssocID="{A8E9B448-1FAB-473A-B06F-F35C6B83214E}" presName="pillarX" presStyleLbl="node1" presStyleIdx="1" presStyleCnt="3" custLinFactNeighborX="-849" custLinFactNeighborY="-215">
        <dgm:presLayoutVars>
          <dgm:bulletEnabled val="1"/>
        </dgm:presLayoutVars>
      </dgm:prSet>
      <dgm:spPr/>
    </dgm:pt>
    <dgm:pt modelId="{72876AAA-335F-4CB8-AB68-C2FA3D0FCA59}" type="pres">
      <dgm:prSet presAssocID="{FE84EE9E-1DD1-4FCD-BBE9-DF84DD849638}" presName="pillarX" presStyleLbl="node1" presStyleIdx="2" presStyleCnt="3" custLinFactNeighborX="-352" custLinFactNeighborY="-215">
        <dgm:presLayoutVars>
          <dgm:bulletEnabled val="1"/>
        </dgm:presLayoutVars>
      </dgm:prSet>
      <dgm:spPr/>
    </dgm:pt>
    <dgm:pt modelId="{669975DE-68F6-46EF-9ABD-167A871BABA0}" type="pres">
      <dgm:prSet presAssocID="{A8C54727-A525-42F9-8048-0F9511F4A444}" presName="base" presStyleLbl="dkBgShp" presStyleIdx="1" presStyleCnt="2"/>
      <dgm:spPr/>
    </dgm:pt>
  </dgm:ptLst>
  <dgm:cxnLst>
    <dgm:cxn modelId="{4D8F7A00-BCF2-4B9A-97EE-66A0A6F59DAC}" type="presOf" srcId="{A8C54727-A525-42F9-8048-0F9511F4A444}" destId="{4CD34925-DA10-4578-BBB3-7F0C82283CAB}" srcOrd="0" destOrd="0" presId="urn:microsoft.com/office/officeart/2005/8/layout/hList3"/>
    <dgm:cxn modelId="{95AF7E1B-A7B4-48AA-B865-971D72B4084F}" type="presOf" srcId="{FE84EE9E-1DD1-4FCD-BBE9-DF84DD849638}" destId="{72876AAA-335F-4CB8-AB68-C2FA3D0FCA59}" srcOrd="0" destOrd="0" presId="urn:microsoft.com/office/officeart/2005/8/layout/hList3"/>
    <dgm:cxn modelId="{440F325B-7837-449A-B8B5-3233EB562499}" srcId="{A8C54727-A525-42F9-8048-0F9511F4A444}" destId="{FE84EE9E-1DD1-4FCD-BBE9-DF84DD849638}" srcOrd="2" destOrd="0" parTransId="{8B86183D-348E-4AB3-8992-BAE23B234D40}" sibTransId="{B7518593-5DE6-4451-ACE7-69276F62EE45}"/>
    <dgm:cxn modelId="{FAA50F6D-611E-4436-812F-46178474FDB7}" type="presOf" srcId="{A8E9B448-1FAB-473A-B06F-F35C6B83214E}" destId="{8B7C9792-0425-4F21-96CD-EC45AF858ECB}" srcOrd="0" destOrd="0" presId="urn:microsoft.com/office/officeart/2005/8/layout/hList3"/>
    <dgm:cxn modelId="{F3568F7B-16D2-482E-B947-752040B3A7DF}" type="presOf" srcId="{9F8DCDA5-65DB-4B98-B44C-2A273FE90A52}" destId="{A5F32C1D-E854-4584-8564-D41BCF7D2AC8}" srcOrd="0" destOrd="0" presId="urn:microsoft.com/office/officeart/2005/8/layout/hList3"/>
    <dgm:cxn modelId="{42B0E59B-3690-4D7D-B83B-ED744FAE81F2}" srcId="{A8C54727-A525-42F9-8048-0F9511F4A444}" destId="{A8E9B448-1FAB-473A-B06F-F35C6B83214E}" srcOrd="1" destOrd="0" parTransId="{936C45D8-A2A7-4B51-91D6-DD559FD98382}" sibTransId="{CC4ABD8F-3D64-47B0-9E19-12F858DE569A}"/>
    <dgm:cxn modelId="{0E258DD4-C11D-425B-9CE9-3ADB25E338D6}" srcId="{A8C54727-A525-42F9-8048-0F9511F4A444}" destId="{433C2023-23BF-4925-83CE-CC1F713604B1}" srcOrd="0" destOrd="0" parTransId="{D3AA6F12-1EC1-4301-8666-EE8ABC1A4B05}" sibTransId="{32CBD330-B228-4C9A-9488-12E88C7C27BE}"/>
    <dgm:cxn modelId="{AEB68DDC-AA42-4445-B7DF-C90FC1FDD5EA}" srcId="{9F8DCDA5-65DB-4B98-B44C-2A273FE90A52}" destId="{A8C54727-A525-42F9-8048-0F9511F4A444}" srcOrd="0" destOrd="0" parTransId="{357FF384-0266-4BA5-804A-271971B85A35}" sibTransId="{A418D5CD-B3B0-45CD-BF26-498AF3539081}"/>
    <dgm:cxn modelId="{EEAB01EC-2D20-489A-BFBE-EEDE94ACD634}" type="presOf" srcId="{433C2023-23BF-4925-83CE-CC1F713604B1}" destId="{481F96F0-53AE-44A1-88D0-FAF4136AABD6}" srcOrd="0" destOrd="0" presId="urn:microsoft.com/office/officeart/2005/8/layout/hList3"/>
    <dgm:cxn modelId="{DCC14A0D-BF8D-464B-8AEC-E7D2A448737F}" type="presParOf" srcId="{A5F32C1D-E854-4584-8564-D41BCF7D2AC8}" destId="{4CD34925-DA10-4578-BBB3-7F0C82283CAB}" srcOrd="0" destOrd="0" presId="urn:microsoft.com/office/officeart/2005/8/layout/hList3"/>
    <dgm:cxn modelId="{64BBB76E-2E48-42EE-82EC-F687F839CF01}" type="presParOf" srcId="{A5F32C1D-E854-4584-8564-D41BCF7D2AC8}" destId="{F3B11520-B95A-4E02-A794-D2FCC80141E4}" srcOrd="1" destOrd="0" presId="urn:microsoft.com/office/officeart/2005/8/layout/hList3"/>
    <dgm:cxn modelId="{7B2D6C72-5085-462F-A378-BE574B60550A}" type="presParOf" srcId="{F3B11520-B95A-4E02-A794-D2FCC80141E4}" destId="{481F96F0-53AE-44A1-88D0-FAF4136AABD6}" srcOrd="0" destOrd="0" presId="urn:microsoft.com/office/officeart/2005/8/layout/hList3"/>
    <dgm:cxn modelId="{890056F3-C629-4FEC-A511-3C3332A4CA21}" type="presParOf" srcId="{F3B11520-B95A-4E02-A794-D2FCC80141E4}" destId="{8B7C9792-0425-4F21-96CD-EC45AF858ECB}" srcOrd="1" destOrd="0" presId="urn:microsoft.com/office/officeart/2005/8/layout/hList3"/>
    <dgm:cxn modelId="{703A3B69-1443-4DC6-B425-17E1129EE5C4}" type="presParOf" srcId="{F3B11520-B95A-4E02-A794-D2FCC80141E4}" destId="{72876AAA-335F-4CB8-AB68-C2FA3D0FCA59}" srcOrd="2" destOrd="0" presId="urn:microsoft.com/office/officeart/2005/8/layout/hList3"/>
    <dgm:cxn modelId="{4F0B78C4-8BA8-452C-B091-2D26E7563BA8}" type="presParOf" srcId="{A5F32C1D-E854-4584-8564-D41BCF7D2AC8}" destId="{669975DE-68F6-46EF-9ABD-167A871BABA0}"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8DCDA5-65DB-4B98-B44C-2A273FE90A5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A8C54727-A525-42F9-8048-0F9511F4A444}">
      <dgm:prSet phldrT="[Текст]"/>
      <dgm:spPr/>
      <dgm:t>
        <a:bodyPr/>
        <a:lstStyle/>
        <a:p>
          <a:r>
            <a:rPr lang="ru-RU" dirty="0"/>
            <a:t>Научные методы для обеспечения реализации (имплементации) положений нормативно-правового регулирования в части КМ </a:t>
          </a:r>
        </a:p>
      </dgm:t>
    </dgm:pt>
    <dgm:pt modelId="{357FF384-0266-4BA5-804A-271971B85A35}" type="parTrans" cxnId="{AEB68DDC-AA42-4445-B7DF-C90FC1FDD5EA}">
      <dgm:prSet/>
      <dgm:spPr/>
      <dgm:t>
        <a:bodyPr/>
        <a:lstStyle/>
        <a:p>
          <a:endParaRPr lang="ru-RU"/>
        </a:p>
      </dgm:t>
    </dgm:pt>
    <dgm:pt modelId="{A418D5CD-B3B0-45CD-BF26-498AF3539081}" type="sibTrans" cxnId="{AEB68DDC-AA42-4445-B7DF-C90FC1FDD5EA}">
      <dgm:prSet/>
      <dgm:spPr/>
      <dgm:t>
        <a:bodyPr/>
        <a:lstStyle/>
        <a:p>
          <a:endParaRPr lang="ru-RU"/>
        </a:p>
      </dgm:t>
    </dgm:pt>
    <dgm:pt modelId="{433C2023-23BF-4925-83CE-CC1F713604B1}">
      <dgm:prSet phldrT="[Текст]"/>
      <dgm:spPr/>
      <dgm:t>
        <a:bodyPr/>
        <a:lstStyle/>
        <a:p>
          <a:r>
            <a:rPr lang="ru-RU" dirty="0"/>
            <a:t>Математические модели, адекватно описывающие движение центра масс объектов КМ и движение этих объектов относительно центра масс на практически значимых интервалах времени</a:t>
          </a:r>
        </a:p>
      </dgm:t>
    </dgm:pt>
    <dgm:pt modelId="{D3AA6F12-1EC1-4301-8666-EE8ABC1A4B05}" type="parTrans" cxnId="{0E258DD4-C11D-425B-9CE9-3ADB25E338D6}">
      <dgm:prSet/>
      <dgm:spPr/>
      <dgm:t>
        <a:bodyPr/>
        <a:lstStyle/>
        <a:p>
          <a:endParaRPr lang="ru-RU"/>
        </a:p>
      </dgm:t>
    </dgm:pt>
    <dgm:pt modelId="{32CBD330-B228-4C9A-9488-12E88C7C27BE}" type="sibTrans" cxnId="{0E258DD4-C11D-425B-9CE9-3ADB25E338D6}">
      <dgm:prSet/>
      <dgm:spPr/>
      <dgm:t>
        <a:bodyPr/>
        <a:lstStyle/>
        <a:p>
          <a:endParaRPr lang="ru-RU"/>
        </a:p>
      </dgm:t>
    </dgm:pt>
    <dgm:pt modelId="{A8E9B448-1FAB-473A-B06F-F35C6B83214E}">
      <dgm:prSet phldrT="[Текст]"/>
      <dgm:spPr/>
      <dgm:t>
        <a:bodyPr/>
        <a:lstStyle/>
        <a:p>
          <a:r>
            <a:rPr lang="ru-RU" dirty="0"/>
            <a:t>Математические модели, позволяющие адекватно оценивать риск столкновений с объектами КМ в конкретных ситуациях и принимать взвешенное решение о проведении манёвра уклонения и применении конкретной схемы уклонения</a:t>
          </a:r>
        </a:p>
      </dgm:t>
    </dgm:pt>
    <dgm:pt modelId="{936C45D8-A2A7-4B51-91D6-DD559FD98382}" type="parTrans" cxnId="{42B0E59B-3690-4D7D-B83B-ED744FAE81F2}">
      <dgm:prSet/>
      <dgm:spPr/>
      <dgm:t>
        <a:bodyPr/>
        <a:lstStyle/>
        <a:p>
          <a:endParaRPr lang="ru-RU"/>
        </a:p>
      </dgm:t>
    </dgm:pt>
    <dgm:pt modelId="{CC4ABD8F-3D64-47B0-9E19-12F858DE569A}" type="sibTrans" cxnId="{42B0E59B-3690-4D7D-B83B-ED744FAE81F2}">
      <dgm:prSet/>
      <dgm:spPr/>
      <dgm:t>
        <a:bodyPr/>
        <a:lstStyle/>
        <a:p>
          <a:endParaRPr lang="ru-RU"/>
        </a:p>
      </dgm:t>
    </dgm:pt>
    <dgm:pt modelId="{FE84EE9E-1DD1-4FCD-BBE9-DF84DD849638}">
      <dgm:prSet phldrT="[Текст]"/>
      <dgm:spPr/>
      <dgm:t>
        <a:bodyPr/>
        <a:lstStyle/>
        <a:p>
          <a:r>
            <a:rPr lang="ru-RU" dirty="0"/>
            <a:t>Математические модели, позволяющие оценить возможные риски физического воздействия на объект КМ при необходимости удаления этого объекта с орбиты или принудительного изменения его траектории</a:t>
          </a:r>
        </a:p>
      </dgm:t>
    </dgm:pt>
    <dgm:pt modelId="{8B86183D-348E-4AB3-8992-BAE23B234D40}" type="parTrans" cxnId="{440F325B-7837-449A-B8B5-3233EB562499}">
      <dgm:prSet/>
      <dgm:spPr/>
      <dgm:t>
        <a:bodyPr/>
        <a:lstStyle/>
        <a:p>
          <a:endParaRPr lang="ru-RU"/>
        </a:p>
      </dgm:t>
    </dgm:pt>
    <dgm:pt modelId="{B7518593-5DE6-4451-ACE7-69276F62EE45}" type="sibTrans" cxnId="{440F325B-7837-449A-B8B5-3233EB562499}">
      <dgm:prSet/>
      <dgm:spPr/>
      <dgm:t>
        <a:bodyPr/>
        <a:lstStyle/>
        <a:p>
          <a:endParaRPr lang="ru-RU"/>
        </a:p>
      </dgm:t>
    </dgm:pt>
    <dgm:pt modelId="{A5F32C1D-E854-4584-8564-D41BCF7D2AC8}" type="pres">
      <dgm:prSet presAssocID="{9F8DCDA5-65DB-4B98-B44C-2A273FE90A52}" presName="composite" presStyleCnt="0">
        <dgm:presLayoutVars>
          <dgm:chMax val="1"/>
          <dgm:dir/>
          <dgm:resizeHandles val="exact"/>
        </dgm:presLayoutVars>
      </dgm:prSet>
      <dgm:spPr/>
    </dgm:pt>
    <dgm:pt modelId="{4CD34925-DA10-4578-BBB3-7F0C82283CAB}" type="pres">
      <dgm:prSet presAssocID="{A8C54727-A525-42F9-8048-0F9511F4A444}" presName="roof" presStyleLbl="dkBgShp" presStyleIdx="0" presStyleCnt="2" custLinFactNeighborX="-1162" custLinFactNeighborY="-26914"/>
      <dgm:spPr/>
    </dgm:pt>
    <dgm:pt modelId="{F3B11520-B95A-4E02-A794-D2FCC80141E4}" type="pres">
      <dgm:prSet presAssocID="{A8C54727-A525-42F9-8048-0F9511F4A444}" presName="pillars" presStyleCnt="0"/>
      <dgm:spPr/>
    </dgm:pt>
    <dgm:pt modelId="{481F96F0-53AE-44A1-88D0-FAF4136AABD6}" type="pres">
      <dgm:prSet presAssocID="{A8C54727-A525-42F9-8048-0F9511F4A444}" presName="pillar1" presStyleLbl="node1" presStyleIdx="0" presStyleCnt="3" custLinFactNeighborX="-645">
        <dgm:presLayoutVars>
          <dgm:bulletEnabled val="1"/>
        </dgm:presLayoutVars>
      </dgm:prSet>
      <dgm:spPr/>
    </dgm:pt>
    <dgm:pt modelId="{8B7C9792-0425-4F21-96CD-EC45AF858ECB}" type="pres">
      <dgm:prSet presAssocID="{A8E9B448-1FAB-473A-B06F-F35C6B83214E}" presName="pillarX" presStyleLbl="node1" presStyleIdx="1" presStyleCnt="3" custLinFactNeighborX="-849" custLinFactNeighborY="198">
        <dgm:presLayoutVars>
          <dgm:bulletEnabled val="1"/>
        </dgm:presLayoutVars>
      </dgm:prSet>
      <dgm:spPr/>
    </dgm:pt>
    <dgm:pt modelId="{72876AAA-335F-4CB8-AB68-C2FA3D0FCA59}" type="pres">
      <dgm:prSet presAssocID="{FE84EE9E-1DD1-4FCD-BBE9-DF84DD849638}" presName="pillarX" presStyleLbl="node1" presStyleIdx="2" presStyleCnt="3" custLinFactNeighborX="-352" custLinFactNeighborY="198">
        <dgm:presLayoutVars>
          <dgm:bulletEnabled val="1"/>
        </dgm:presLayoutVars>
      </dgm:prSet>
      <dgm:spPr/>
    </dgm:pt>
    <dgm:pt modelId="{669975DE-68F6-46EF-9ABD-167A871BABA0}" type="pres">
      <dgm:prSet presAssocID="{A8C54727-A525-42F9-8048-0F9511F4A444}" presName="base" presStyleLbl="dkBgShp" presStyleIdx="1" presStyleCnt="2"/>
      <dgm:spPr/>
    </dgm:pt>
  </dgm:ptLst>
  <dgm:cxnLst>
    <dgm:cxn modelId="{4D8F7A00-BCF2-4B9A-97EE-66A0A6F59DAC}" type="presOf" srcId="{A8C54727-A525-42F9-8048-0F9511F4A444}" destId="{4CD34925-DA10-4578-BBB3-7F0C82283CAB}" srcOrd="0" destOrd="0" presId="urn:microsoft.com/office/officeart/2005/8/layout/hList3"/>
    <dgm:cxn modelId="{95AF7E1B-A7B4-48AA-B865-971D72B4084F}" type="presOf" srcId="{FE84EE9E-1DD1-4FCD-BBE9-DF84DD849638}" destId="{72876AAA-335F-4CB8-AB68-C2FA3D0FCA59}" srcOrd="0" destOrd="0" presId="urn:microsoft.com/office/officeart/2005/8/layout/hList3"/>
    <dgm:cxn modelId="{440F325B-7837-449A-B8B5-3233EB562499}" srcId="{A8C54727-A525-42F9-8048-0F9511F4A444}" destId="{FE84EE9E-1DD1-4FCD-BBE9-DF84DD849638}" srcOrd="2" destOrd="0" parTransId="{8B86183D-348E-4AB3-8992-BAE23B234D40}" sibTransId="{B7518593-5DE6-4451-ACE7-69276F62EE45}"/>
    <dgm:cxn modelId="{FAA50F6D-611E-4436-812F-46178474FDB7}" type="presOf" srcId="{A8E9B448-1FAB-473A-B06F-F35C6B83214E}" destId="{8B7C9792-0425-4F21-96CD-EC45AF858ECB}" srcOrd="0" destOrd="0" presId="urn:microsoft.com/office/officeart/2005/8/layout/hList3"/>
    <dgm:cxn modelId="{F3568F7B-16D2-482E-B947-752040B3A7DF}" type="presOf" srcId="{9F8DCDA5-65DB-4B98-B44C-2A273FE90A52}" destId="{A5F32C1D-E854-4584-8564-D41BCF7D2AC8}" srcOrd="0" destOrd="0" presId="urn:microsoft.com/office/officeart/2005/8/layout/hList3"/>
    <dgm:cxn modelId="{42B0E59B-3690-4D7D-B83B-ED744FAE81F2}" srcId="{A8C54727-A525-42F9-8048-0F9511F4A444}" destId="{A8E9B448-1FAB-473A-B06F-F35C6B83214E}" srcOrd="1" destOrd="0" parTransId="{936C45D8-A2A7-4B51-91D6-DD559FD98382}" sibTransId="{CC4ABD8F-3D64-47B0-9E19-12F858DE569A}"/>
    <dgm:cxn modelId="{0E258DD4-C11D-425B-9CE9-3ADB25E338D6}" srcId="{A8C54727-A525-42F9-8048-0F9511F4A444}" destId="{433C2023-23BF-4925-83CE-CC1F713604B1}" srcOrd="0" destOrd="0" parTransId="{D3AA6F12-1EC1-4301-8666-EE8ABC1A4B05}" sibTransId="{32CBD330-B228-4C9A-9488-12E88C7C27BE}"/>
    <dgm:cxn modelId="{AEB68DDC-AA42-4445-B7DF-C90FC1FDD5EA}" srcId="{9F8DCDA5-65DB-4B98-B44C-2A273FE90A52}" destId="{A8C54727-A525-42F9-8048-0F9511F4A444}" srcOrd="0" destOrd="0" parTransId="{357FF384-0266-4BA5-804A-271971B85A35}" sibTransId="{A418D5CD-B3B0-45CD-BF26-498AF3539081}"/>
    <dgm:cxn modelId="{EEAB01EC-2D20-489A-BFBE-EEDE94ACD634}" type="presOf" srcId="{433C2023-23BF-4925-83CE-CC1F713604B1}" destId="{481F96F0-53AE-44A1-88D0-FAF4136AABD6}" srcOrd="0" destOrd="0" presId="urn:microsoft.com/office/officeart/2005/8/layout/hList3"/>
    <dgm:cxn modelId="{DCC14A0D-BF8D-464B-8AEC-E7D2A448737F}" type="presParOf" srcId="{A5F32C1D-E854-4584-8564-D41BCF7D2AC8}" destId="{4CD34925-DA10-4578-BBB3-7F0C82283CAB}" srcOrd="0" destOrd="0" presId="urn:microsoft.com/office/officeart/2005/8/layout/hList3"/>
    <dgm:cxn modelId="{64BBB76E-2E48-42EE-82EC-F687F839CF01}" type="presParOf" srcId="{A5F32C1D-E854-4584-8564-D41BCF7D2AC8}" destId="{F3B11520-B95A-4E02-A794-D2FCC80141E4}" srcOrd="1" destOrd="0" presId="urn:microsoft.com/office/officeart/2005/8/layout/hList3"/>
    <dgm:cxn modelId="{7B2D6C72-5085-462F-A378-BE574B60550A}" type="presParOf" srcId="{F3B11520-B95A-4E02-A794-D2FCC80141E4}" destId="{481F96F0-53AE-44A1-88D0-FAF4136AABD6}" srcOrd="0" destOrd="0" presId="urn:microsoft.com/office/officeart/2005/8/layout/hList3"/>
    <dgm:cxn modelId="{890056F3-C629-4FEC-A511-3C3332A4CA21}" type="presParOf" srcId="{F3B11520-B95A-4E02-A794-D2FCC80141E4}" destId="{8B7C9792-0425-4F21-96CD-EC45AF858ECB}" srcOrd="1" destOrd="0" presId="urn:microsoft.com/office/officeart/2005/8/layout/hList3"/>
    <dgm:cxn modelId="{703A3B69-1443-4DC6-B425-17E1129EE5C4}" type="presParOf" srcId="{F3B11520-B95A-4E02-A794-D2FCC80141E4}" destId="{72876AAA-335F-4CB8-AB68-C2FA3D0FCA59}" srcOrd="2" destOrd="0" presId="urn:microsoft.com/office/officeart/2005/8/layout/hList3"/>
    <dgm:cxn modelId="{4F0B78C4-8BA8-452C-B091-2D26E7563BA8}" type="presParOf" srcId="{A5F32C1D-E854-4584-8564-D41BCF7D2AC8}" destId="{669975DE-68F6-46EF-9ABD-167A871BABA0}"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8DCDA5-65DB-4B98-B44C-2A273FE90A5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A8C54727-A525-42F9-8048-0F9511F4A444}">
      <dgm:prSet phldrT="[Текст]"/>
      <dgm:spPr/>
      <dgm:t>
        <a:bodyPr/>
        <a:lstStyle/>
        <a:p>
          <a:r>
            <a:rPr lang="ru-RU" dirty="0"/>
            <a:t>Научные методы для обеспечения контроля выполнения положений нормативно-правового регулирования в части КМ </a:t>
          </a:r>
        </a:p>
      </dgm:t>
    </dgm:pt>
    <dgm:pt modelId="{357FF384-0266-4BA5-804A-271971B85A35}" type="parTrans" cxnId="{AEB68DDC-AA42-4445-B7DF-C90FC1FDD5EA}">
      <dgm:prSet/>
      <dgm:spPr/>
      <dgm:t>
        <a:bodyPr/>
        <a:lstStyle/>
        <a:p>
          <a:endParaRPr lang="ru-RU"/>
        </a:p>
      </dgm:t>
    </dgm:pt>
    <dgm:pt modelId="{A418D5CD-B3B0-45CD-BF26-498AF3539081}" type="sibTrans" cxnId="{AEB68DDC-AA42-4445-B7DF-C90FC1FDD5EA}">
      <dgm:prSet/>
      <dgm:spPr/>
      <dgm:t>
        <a:bodyPr/>
        <a:lstStyle/>
        <a:p>
          <a:endParaRPr lang="ru-RU"/>
        </a:p>
      </dgm:t>
    </dgm:pt>
    <dgm:pt modelId="{433C2023-23BF-4925-83CE-CC1F713604B1}">
      <dgm:prSet phldrT="[Текст]"/>
      <dgm:spPr/>
      <dgm:t>
        <a:bodyPr/>
        <a:lstStyle/>
        <a:p>
          <a:r>
            <a:rPr lang="ru-RU" dirty="0"/>
            <a:t>Математические модели, позволяющие установить вероятный источник образования наблюдаемого объекта КМ</a:t>
          </a:r>
        </a:p>
      </dgm:t>
    </dgm:pt>
    <dgm:pt modelId="{D3AA6F12-1EC1-4301-8666-EE8ABC1A4B05}" type="parTrans" cxnId="{0E258DD4-C11D-425B-9CE9-3ADB25E338D6}">
      <dgm:prSet/>
      <dgm:spPr/>
      <dgm:t>
        <a:bodyPr/>
        <a:lstStyle/>
        <a:p>
          <a:endParaRPr lang="ru-RU"/>
        </a:p>
      </dgm:t>
    </dgm:pt>
    <dgm:pt modelId="{32CBD330-B228-4C9A-9488-12E88C7C27BE}" type="sibTrans" cxnId="{0E258DD4-C11D-425B-9CE9-3ADB25E338D6}">
      <dgm:prSet/>
      <dgm:spPr/>
      <dgm:t>
        <a:bodyPr/>
        <a:lstStyle/>
        <a:p>
          <a:endParaRPr lang="ru-RU"/>
        </a:p>
      </dgm:t>
    </dgm:pt>
    <dgm:pt modelId="{A8E9B448-1FAB-473A-B06F-F35C6B83214E}">
      <dgm:prSet phldrT="[Текст]"/>
      <dgm:spPr/>
      <dgm:t>
        <a:bodyPr/>
        <a:lstStyle/>
        <a:p>
          <a:r>
            <a:rPr lang="ru-RU" dirty="0"/>
            <a:t>Математические модели, позволяющие доказать факт разрушения объекта на орбите, оценить характеристики события разрушения и последствия в краткосрочной, среднесрочной и долгосрочной перспективе</a:t>
          </a:r>
        </a:p>
      </dgm:t>
    </dgm:pt>
    <dgm:pt modelId="{936C45D8-A2A7-4B51-91D6-DD559FD98382}" type="parTrans" cxnId="{42B0E59B-3690-4D7D-B83B-ED744FAE81F2}">
      <dgm:prSet/>
      <dgm:spPr/>
      <dgm:t>
        <a:bodyPr/>
        <a:lstStyle/>
        <a:p>
          <a:endParaRPr lang="ru-RU"/>
        </a:p>
      </dgm:t>
    </dgm:pt>
    <dgm:pt modelId="{CC4ABD8F-3D64-47B0-9E19-12F858DE569A}" type="sibTrans" cxnId="{42B0E59B-3690-4D7D-B83B-ED744FAE81F2}">
      <dgm:prSet/>
      <dgm:spPr/>
      <dgm:t>
        <a:bodyPr/>
        <a:lstStyle/>
        <a:p>
          <a:endParaRPr lang="ru-RU"/>
        </a:p>
      </dgm:t>
    </dgm:pt>
    <dgm:pt modelId="{FE84EE9E-1DD1-4FCD-BBE9-DF84DD849638}">
      <dgm:prSet phldrT="[Текст]"/>
      <dgm:spPr/>
      <dgm:t>
        <a:bodyPr/>
        <a:lstStyle/>
        <a:p>
          <a:r>
            <a:rPr lang="ru-RU" dirty="0"/>
            <a:t>Математические модели, позволяющие оценить возможные риски физического воздействия на объект КМ при необходимости удаления этого объекта с орбиты или принудительного изменения его траектории</a:t>
          </a:r>
        </a:p>
      </dgm:t>
    </dgm:pt>
    <dgm:pt modelId="{8B86183D-348E-4AB3-8992-BAE23B234D40}" type="parTrans" cxnId="{440F325B-7837-449A-B8B5-3233EB562499}">
      <dgm:prSet/>
      <dgm:spPr/>
      <dgm:t>
        <a:bodyPr/>
        <a:lstStyle/>
        <a:p>
          <a:endParaRPr lang="ru-RU"/>
        </a:p>
      </dgm:t>
    </dgm:pt>
    <dgm:pt modelId="{B7518593-5DE6-4451-ACE7-69276F62EE45}" type="sibTrans" cxnId="{440F325B-7837-449A-B8B5-3233EB562499}">
      <dgm:prSet/>
      <dgm:spPr/>
      <dgm:t>
        <a:bodyPr/>
        <a:lstStyle/>
        <a:p>
          <a:endParaRPr lang="ru-RU"/>
        </a:p>
      </dgm:t>
    </dgm:pt>
    <dgm:pt modelId="{A5F32C1D-E854-4584-8564-D41BCF7D2AC8}" type="pres">
      <dgm:prSet presAssocID="{9F8DCDA5-65DB-4B98-B44C-2A273FE90A52}" presName="composite" presStyleCnt="0">
        <dgm:presLayoutVars>
          <dgm:chMax val="1"/>
          <dgm:dir/>
          <dgm:resizeHandles val="exact"/>
        </dgm:presLayoutVars>
      </dgm:prSet>
      <dgm:spPr/>
    </dgm:pt>
    <dgm:pt modelId="{4CD34925-DA10-4578-BBB3-7F0C82283CAB}" type="pres">
      <dgm:prSet presAssocID="{A8C54727-A525-42F9-8048-0F9511F4A444}" presName="roof" presStyleLbl="dkBgShp" presStyleIdx="0" presStyleCnt="2" custLinFactNeighborY="-868"/>
      <dgm:spPr/>
    </dgm:pt>
    <dgm:pt modelId="{F3B11520-B95A-4E02-A794-D2FCC80141E4}" type="pres">
      <dgm:prSet presAssocID="{A8C54727-A525-42F9-8048-0F9511F4A444}" presName="pillars" presStyleCnt="0"/>
      <dgm:spPr/>
    </dgm:pt>
    <dgm:pt modelId="{481F96F0-53AE-44A1-88D0-FAF4136AABD6}" type="pres">
      <dgm:prSet presAssocID="{A8C54727-A525-42F9-8048-0F9511F4A444}" presName="pillar1" presStyleLbl="node1" presStyleIdx="0" presStyleCnt="3" custLinFactNeighborX="-645">
        <dgm:presLayoutVars>
          <dgm:bulletEnabled val="1"/>
        </dgm:presLayoutVars>
      </dgm:prSet>
      <dgm:spPr/>
    </dgm:pt>
    <dgm:pt modelId="{8B7C9792-0425-4F21-96CD-EC45AF858ECB}" type="pres">
      <dgm:prSet presAssocID="{A8E9B448-1FAB-473A-B06F-F35C6B83214E}" presName="pillarX" presStyleLbl="node1" presStyleIdx="1" presStyleCnt="3" custLinFactNeighborX="-849" custLinFactNeighborY="198">
        <dgm:presLayoutVars>
          <dgm:bulletEnabled val="1"/>
        </dgm:presLayoutVars>
      </dgm:prSet>
      <dgm:spPr/>
    </dgm:pt>
    <dgm:pt modelId="{72876AAA-335F-4CB8-AB68-C2FA3D0FCA59}" type="pres">
      <dgm:prSet presAssocID="{FE84EE9E-1DD1-4FCD-BBE9-DF84DD849638}" presName="pillarX" presStyleLbl="node1" presStyleIdx="2" presStyleCnt="3" custLinFactNeighborX="-352" custLinFactNeighborY="198">
        <dgm:presLayoutVars>
          <dgm:bulletEnabled val="1"/>
        </dgm:presLayoutVars>
      </dgm:prSet>
      <dgm:spPr/>
    </dgm:pt>
    <dgm:pt modelId="{669975DE-68F6-46EF-9ABD-167A871BABA0}" type="pres">
      <dgm:prSet presAssocID="{A8C54727-A525-42F9-8048-0F9511F4A444}" presName="base" presStyleLbl="dkBgShp" presStyleIdx="1" presStyleCnt="2"/>
      <dgm:spPr/>
    </dgm:pt>
  </dgm:ptLst>
  <dgm:cxnLst>
    <dgm:cxn modelId="{4D8F7A00-BCF2-4B9A-97EE-66A0A6F59DAC}" type="presOf" srcId="{A8C54727-A525-42F9-8048-0F9511F4A444}" destId="{4CD34925-DA10-4578-BBB3-7F0C82283CAB}" srcOrd="0" destOrd="0" presId="urn:microsoft.com/office/officeart/2005/8/layout/hList3"/>
    <dgm:cxn modelId="{95AF7E1B-A7B4-48AA-B865-971D72B4084F}" type="presOf" srcId="{FE84EE9E-1DD1-4FCD-BBE9-DF84DD849638}" destId="{72876AAA-335F-4CB8-AB68-C2FA3D0FCA59}" srcOrd="0" destOrd="0" presId="urn:microsoft.com/office/officeart/2005/8/layout/hList3"/>
    <dgm:cxn modelId="{440F325B-7837-449A-B8B5-3233EB562499}" srcId="{A8C54727-A525-42F9-8048-0F9511F4A444}" destId="{FE84EE9E-1DD1-4FCD-BBE9-DF84DD849638}" srcOrd="2" destOrd="0" parTransId="{8B86183D-348E-4AB3-8992-BAE23B234D40}" sibTransId="{B7518593-5DE6-4451-ACE7-69276F62EE45}"/>
    <dgm:cxn modelId="{FAA50F6D-611E-4436-812F-46178474FDB7}" type="presOf" srcId="{A8E9B448-1FAB-473A-B06F-F35C6B83214E}" destId="{8B7C9792-0425-4F21-96CD-EC45AF858ECB}" srcOrd="0" destOrd="0" presId="urn:microsoft.com/office/officeart/2005/8/layout/hList3"/>
    <dgm:cxn modelId="{F3568F7B-16D2-482E-B947-752040B3A7DF}" type="presOf" srcId="{9F8DCDA5-65DB-4B98-B44C-2A273FE90A52}" destId="{A5F32C1D-E854-4584-8564-D41BCF7D2AC8}" srcOrd="0" destOrd="0" presId="urn:microsoft.com/office/officeart/2005/8/layout/hList3"/>
    <dgm:cxn modelId="{42B0E59B-3690-4D7D-B83B-ED744FAE81F2}" srcId="{A8C54727-A525-42F9-8048-0F9511F4A444}" destId="{A8E9B448-1FAB-473A-B06F-F35C6B83214E}" srcOrd="1" destOrd="0" parTransId="{936C45D8-A2A7-4B51-91D6-DD559FD98382}" sibTransId="{CC4ABD8F-3D64-47B0-9E19-12F858DE569A}"/>
    <dgm:cxn modelId="{0E258DD4-C11D-425B-9CE9-3ADB25E338D6}" srcId="{A8C54727-A525-42F9-8048-0F9511F4A444}" destId="{433C2023-23BF-4925-83CE-CC1F713604B1}" srcOrd="0" destOrd="0" parTransId="{D3AA6F12-1EC1-4301-8666-EE8ABC1A4B05}" sibTransId="{32CBD330-B228-4C9A-9488-12E88C7C27BE}"/>
    <dgm:cxn modelId="{AEB68DDC-AA42-4445-B7DF-C90FC1FDD5EA}" srcId="{9F8DCDA5-65DB-4B98-B44C-2A273FE90A52}" destId="{A8C54727-A525-42F9-8048-0F9511F4A444}" srcOrd="0" destOrd="0" parTransId="{357FF384-0266-4BA5-804A-271971B85A35}" sibTransId="{A418D5CD-B3B0-45CD-BF26-498AF3539081}"/>
    <dgm:cxn modelId="{EEAB01EC-2D20-489A-BFBE-EEDE94ACD634}" type="presOf" srcId="{433C2023-23BF-4925-83CE-CC1F713604B1}" destId="{481F96F0-53AE-44A1-88D0-FAF4136AABD6}" srcOrd="0" destOrd="0" presId="urn:microsoft.com/office/officeart/2005/8/layout/hList3"/>
    <dgm:cxn modelId="{DCC14A0D-BF8D-464B-8AEC-E7D2A448737F}" type="presParOf" srcId="{A5F32C1D-E854-4584-8564-D41BCF7D2AC8}" destId="{4CD34925-DA10-4578-BBB3-7F0C82283CAB}" srcOrd="0" destOrd="0" presId="urn:microsoft.com/office/officeart/2005/8/layout/hList3"/>
    <dgm:cxn modelId="{64BBB76E-2E48-42EE-82EC-F687F839CF01}" type="presParOf" srcId="{A5F32C1D-E854-4584-8564-D41BCF7D2AC8}" destId="{F3B11520-B95A-4E02-A794-D2FCC80141E4}" srcOrd="1" destOrd="0" presId="urn:microsoft.com/office/officeart/2005/8/layout/hList3"/>
    <dgm:cxn modelId="{7B2D6C72-5085-462F-A378-BE574B60550A}" type="presParOf" srcId="{F3B11520-B95A-4E02-A794-D2FCC80141E4}" destId="{481F96F0-53AE-44A1-88D0-FAF4136AABD6}" srcOrd="0" destOrd="0" presId="urn:microsoft.com/office/officeart/2005/8/layout/hList3"/>
    <dgm:cxn modelId="{890056F3-C629-4FEC-A511-3C3332A4CA21}" type="presParOf" srcId="{F3B11520-B95A-4E02-A794-D2FCC80141E4}" destId="{8B7C9792-0425-4F21-96CD-EC45AF858ECB}" srcOrd="1" destOrd="0" presId="urn:microsoft.com/office/officeart/2005/8/layout/hList3"/>
    <dgm:cxn modelId="{703A3B69-1443-4DC6-B425-17E1129EE5C4}" type="presParOf" srcId="{F3B11520-B95A-4E02-A794-D2FCC80141E4}" destId="{72876AAA-335F-4CB8-AB68-C2FA3D0FCA59}" srcOrd="2" destOrd="0" presId="urn:microsoft.com/office/officeart/2005/8/layout/hList3"/>
    <dgm:cxn modelId="{4F0B78C4-8BA8-452C-B091-2D26E7563BA8}" type="presParOf" srcId="{A5F32C1D-E854-4584-8564-D41BCF7D2AC8}" destId="{669975DE-68F6-46EF-9ABD-167A871BABA0}"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E0744-09B6-4F9F-BEE7-7019D7838B37}">
      <dsp:nvSpPr>
        <dsp:cNvPr id="0" name=""/>
        <dsp:cNvSpPr/>
      </dsp:nvSpPr>
      <dsp:spPr>
        <a:xfrm>
          <a:off x="-5880695" y="-900177"/>
          <a:ext cx="7002550" cy="7002550"/>
        </a:xfrm>
        <a:prstGeom prst="blockArc">
          <a:avLst>
            <a:gd name="adj1" fmla="val 18900000"/>
            <a:gd name="adj2" fmla="val 2700000"/>
            <a:gd name="adj3" fmla="val 30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40C787-8D3E-4C6A-9906-0138AC3D3C4A}">
      <dsp:nvSpPr>
        <dsp:cNvPr id="0" name=""/>
        <dsp:cNvSpPr/>
      </dsp:nvSpPr>
      <dsp:spPr>
        <a:xfrm>
          <a:off x="722064" y="520219"/>
          <a:ext cx="7425435" cy="104043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848" tIns="58420" rIns="58420" bIns="58420" numCol="1" spcCol="1270" anchor="ctr" anchorCtr="0">
          <a:noAutofit/>
        </a:bodyPr>
        <a:lstStyle/>
        <a:p>
          <a:pPr marL="0" lvl="0" indent="0" algn="l" defTabSz="1022350">
            <a:lnSpc>
              <a:spcPct val="90000"/>
            </a:lnSpc>
            <a:spcBef>
              <a:spcPct val="0"/>
            </a:spcBef>
            <a:spcAft>
              <a:spcPct val="35000"/>
            </a:spcAft>
            <a:buNone/>
          </a:pPr>
          <a:r>
            <a:rPr lang="ru-RU" sz="2300" kern="1200" dirty="0"/>
            <a:t>Осуществление космической деятельности в соответствии с базовыми договорами по космосу</a:t>
          </a:r>
        </a:p>
      </dsp:txBody>
      <dsp:txXfrm>
        <a:off x="722064" y="520219"/>
        <a:ext cx="7425435" cy="1040439"/>
      </dsp:txXfrm>
    </dsp:sp>
    <dsp:sp modelId="{8A917838-FDAD-44AD-9FAD-FD29A5C31A45}">
      <dsp:nvSpPr>
        <dsp:cNvPr id="0" name=""/>
        <dsp:cNvSpPr/>
      </dsp:nvSpPr>
      <dsp:spPr>
        <a:xfrm>
          <a:off x="71790" y="390164"/>
          <a:ext cx="1300548" cy="130054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BAAED8C-9E6C-4D82-9C11-57F473B1729F}">
      <dsp:nvSpPr>
        <dsp:cNvPr id="0" name=""/>
        <dsp:cNvSpPr/>
      </dsp:nvSpPr>
      <dsp:spPr>
        <a:xfrm>
          <a:off x="1100264" y="2080878"/>
          <a:ext cx="7047235" cy="104043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848" tIns="58420" rIns="58420" bIns="58420" numCol="1" spcCol="1270" anchor="ctr" anchorCtr="0">
          <a:noAutofit/>
        </a:bodyPr>
        <a:lstStyle/>
        <a:p>
          <a:pPr marL="0" lvl="0" indent="0" algn="l" defTabSz="1022350">
            <a:lnSpc>
              <a:spcPct val="90000"/>
            </a:lnSpc>
            <a:spcBef>
              <a:spcPct val="0"/>
            </a:spcBef>
            <a:spcAft>
              <a:spcPct val="35000"/>
            </a:spcAft>
            <a:buNone/>
          </a:pPr>
          <a:r>
            <a:rPr lang="ru-RU" sz="2300" kern="1200" dirty="0"/>
            <a:t>Обеспечение безопасности космических операций</a:t>
          </a:r>
          <a:r>
            <a:rPr lang="en-US" sz="2300" kern="1200" dirty="0"/>
            <a:t> </a:t>
          </a:r>
          <a:r>
            <a:rPr lang="ru-RU" sz="2300" kern="1200" dirty="0"/>
            <a:t>в условиях техногенной засорённости</a:t>
          </a:r>
        </a:p>
      </dsp:txBody>
      <dsp:txXfrm>
        <a:off x="1100264" y="2080878"/>
        <a:ext cx="7047235" cy="1040439"/>
      </dsp:txXfrm>
    </dsp:sp>
    <dsp:sp modelId="{8C8462F8-36EA-4862-BEFD-05DE32C5AC7F}">
      <dsp:nvSpPr>
        <dsp:cNvPr id="0" name=""/>
        <dsp:cNvSpPr/>
      </dsp:nvSpPr>
      <dsp:spPr>
        <a:xfrm>
          <a:off x="449989" y="1950823"/>
          <a:ext cx="1300548" cy="1300548"/>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10202BE-D6D9-488E-B3E2-30DB3DD7A5FD}">
      <dsp:nvSpPr>
        <dsp:cNvPr id="0" name=""/>
        <dsp:cNvSpPr/>
      </dsp:nvSpPr>
      <dsp:spPr>
        <a:xfrm>
          <a:off x="722064" y="3641536"/>
          <a:ext cx="7425435" cy="104043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848" tIns="58420" rIns="58420" bIns="58420" numCol="1" spcCol="1270" anchor="ctr" anchorCtr="0">
          <a:noAutofit/>
        </a:bodyPr>
        <a:lstStyle/>
        <a:p>
          <a:pPr marL="0" lvl="0" indent="0" algn="l" defTabSz="1022350">
            <a:lnSpc>
              <a:spcPct val="90000"/>
            </a:lnSpc>
            <a:spcBef>
              <a:spcPct val="0"/>
            </a:spcBef>
            <a:spcAft>
              <a:spcPct val="35000"/>
            </a:spcAft>
            <a:buNone/>
          </a:pPr>
          <a:r>
            <a:rPr lang="ru-RU" sz="2300" kern="1200" dirty="0"/>
            <a:t>Оздоровление космической среды («очистка космоса»)</a:t>
          </a:r>
        </a:p>
      </dsp:txBody>
      <dsp:txXfrm>
        <a:off x="722064" y="3641536"/>
        <a:ext cx="7425435" cy="1040439"/>
      </dsp:txXfrm>
    </dsp:sp>
    <dsp:sp modelId="{F97DF656-FB29-437E-B298-AE3C22534491}">
      <dsp:nvSpPr>
        <dsp:cNvPr id="0" name=""/>
        <dsp:cNvSpPr/>
      </dsp:nvSpPr>
      <dsp:spPr>
        <a:xfrm>
          <a:off x="71790" y="3511481"/>
          <a:ext cx="1300548" cy="1300548"/>
        </a:xfrm>
        <a:prstGeom prst="ellipse">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A5C86-C1D9-4368-B959-985DB8B092A5}">
      <dsp:nvSpPr>
        <dsp:cNvPr id="0" name=""/>
        <dsp:cNvSpPr/>
      </dsp:nvSpPr>
      <dsp:spPr>
        <a:xfrm>
          <a:off x="3325625" y="3162338"/>
          <a:ext cx="2304778" cy="23047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u-RU" sz="2000" kern="1200" dirty="0"/>
            <a:t>Будущее нормативно-правовое регулирование деятельности в космосе</a:t>
          </a:r>
        </a:p>
      </dsp:txBody>
      <dsp:txXfrm>
        <a:off x="3663152" y="3499865"/>
        <a:ext cx="1629724" cy="1629724"/>
      </dsp:txXfrm>
    </dsp:sp>
    <dsp:sp modelId="{E06179EB-8C11-4142-88E0-AD005413A8CD}">
      <dsp:nvSpPr>
        <dsp:cNvPr id="0" name=""/>
        <dsp:cNvSpPr/>
      </dsp:nvSpPr>
      <dsp:spPr>
        <a:xfrm rot="62791">
          <a:off x="5752706" y="4028836"/>
          <a:ext cx="2108054" cy="65686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FED558-54DB-43C9-A95C-60976F03DF15}">
      <dsp:nvSpPr>
        <dsp:cNvPr id="0" name=""/>
        <dsp:cNvSpPr/>
      </dsp:nvSpPr>
      <dsp:spPr>
        <a:xfrm>
          <a:off x="6765814" y="3500702"/>
          <a:ext cx="2189539" cy="17516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Рекомендации МККМ, МАА, МАФ</a:t>
          </a:r>
        </a:p>
      </dsp:txBody>
      <dsp:txXfrm>
        <a:off x="6817118" y="3552006"/>
        <a:ext cx="2086931" cy="1649023"/>
      </dsp:txXfrm>
    </dsp:sp>
    <dsp:sp modelId="{B52F7B8B-6343-4689-BEC7-3CD2AF3EE794}">
      <dsp:nvSpPr>
        <dsp:cNvPr id="0" name=""/>
        <dsp:cNvSpPr/>
      </dsp:nvSpPr>
      <dsp:spPr>
        <a:xfrm rot="18900000">
          <a:off x="5070972" y="2339584"/>
          <a:ext cx="2107510" cy="65686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FC0E19-4C8E-4788-9CD2-015E85804C9B}">
      <dsp:nvSpPr>
        <dsp:cNvPr id="0" name=""/>
        <dsp:cNvSpPr/>
      </dsp:nvSpPr>
      <dsp:spPr>
        <a:xfrm>
          <a:off x="5775075" y="1047081"/>
          <a:ext cx="2189539" cy="17516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u-RU" sz="2000" b="0" kern="1200" dirty="0"/>
            <a:t>Руководящие принципы и резолюции ГА ООН</a:t>
          </a:r>
        </a:p>
      </dsp:txBody>
      <dsp:txXfrm>
        <a:off x="5826379" y="1098385"/>
        <a:ext cx="2086931" cy="1649023"/>
      </dsp:txXfrm>
    </dsp:sp>
    <dsp:sp modelId="{8B6D8258-9A7B-49E6-A55B-4A5B7F840D21}">
      <dsp:nvSpPr>
        <dsp:cNvPr id="0" name=""/>
        <dsp:cNvSpPr/>
      </dsp:nvSpPr>
      <dsp:spPr>
        <a:xfrm rot="16200000">
          <a:off x="3424259" y="1657493"/>
          <a:ext cx="2107510" cy="65686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E7C270-D73C-450C-869F-90354BBA1A6D}">
      <dsp:nvSpPr>
        <dsp:cNvPr id="0" name=""/>
        <dsp:cNvSpPr/>
      </dsp:nvSpPr>
      <dsp:spPr>
        <a:xfrm>
          <a:off x="3383244" y="56353"/>
          <a:ext cx="2189539" cy="17516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ru-RU" sz="3100" b="1" kern="1200" dirty="0"/>
            <a:t>Базовые договора по космосу</a:t>
          </a:r>
          <a:endParaRPr lang="ru-RU" sz="3100" kern="1200" dirty="0"/>
        </a:p>
      </dsp:txBody>
      <dsp:txXfrm>
        <a:off x="3434548" y="107657"/>
        <a:ext cx="2086931" cy="1649023"/>
      </dsp:txXfrm>
    </dsp:sp>
    <dsp:sp modelId="{15B06270-891E-42C0-B029-30A4F0CBCE12}">
      <dsp:nvSpPr>
        <dsp:cNvPr id="0" name=""/>
        <dsp:cNvSpPr/>
      </dsp:nvSpPr>
      <dsp:spPr>
        <a:xfrm rot="13500000">
          <a:off x="1777546" y="2339584"/>
          <a:ext cx="2107510" cy="65686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936188-1331-404A-B5B7-8F34659D4276}">
      <dsp:nvSpPr>
        <dsp:cNvPr id="0" name=""/>
        <dsp:cNvSpPr/>
      </dsp:nvSpPr>
      <dsp:spPr>
        <a:xfrm>
          <a:off x="991414" y="1047081"/>
          <a:ext cx="2189539" cy="17516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Правила и процедуры МСЭ</a:t>
          </a:r>
        </a:p>
      </dsp:txBody>
      <dsp:txXfrm>
        <a:off x="1042718" y="1098385"/>
        <a:ext cx="2086931" cy="1649023"/>
      </dsp:txXfrm>
    </dsp:sp>
    <dsp:sp modelId="{5F97BF6D-4A6E-4245-8F20-4402E0D3B700}">
      <dsp:nvSpPr>
        <dsp:cNvPr id="0" name=""/>
        <dsp:cNvSpPr/>
      </dsp:nvSpPr>
      <dsp:spPr>
        <a:xfrm rot="10800000">
          <a:off x="1095455" y="3986297"/>
          <a:ext cx="2107510" cy="65686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3D3C3-CB3F-46D6-AD2C-CFA0E9EBCFCF}">
      <dsp:nvSpPr>
        <dsp:cNvPr id="0" name=""/>
        <dsp:cNvSpPr/>
      </dsp:nvSpPr>
      <dsp:spPr>
        <a:xfrm>
          <a:off x="685" y="3438912"/>
          <a:ext cx="2189539" cy="17516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Стандарты </a:t>
          </a:r>
          <a:r>
            <a:rPr lang="en-US" sz="2000" kern="1200" dirty="0"/>
            <a:t>ISO, CCSDS</a:t>
          </a:r>
          <a:endParaRPr lang="ru-RU" sz="2000" kern="1200" dirty="0"/>
        </a:p>
      </dsp:txBody>
      <dsp:txXfrm>
        <a:off x="51989" y="3490216"/>
        <a:ext cx="2086931" cy="16490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A681E-7B82-41EF-82B2-89A1FF19C7AE}">
      <dsp:nvSpPr>
        <dsp:cNvPr id="0" name=""/>
        <dsp:cNvSpPr/>
      </dsp:nvSpPr>
      <dsp:spPr>
        <a:xfrm>
          <a:off x="0" y="0"/>
          <a:ext cx="7281790" cy="157327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ru-RU" sz="3400" kern="1200" dirty="0"/>
            <a:t>Управление космическим движением – жёсткий правовой механизм</a:t>
          </a:r>
        </a:p>
      </dsp:txBody>
      <dsp:txXfrm>
        <a:off x="0" y="0"/>
        <a:ext cx="7281790" cy="1573272"/>
      </dsp:txXfrm>
    </dsp:sp>
    <dsp:sp modelId="{7E904ED3-F41F-4291-8A6E-750E2329DD1A}">
      <dsp:nvSpPr>
        <dsp:cNvPr id="0" name=""/>
        <dsp:cNvSpPr/>
      </dsp:nvSpPr>
      <dsp:spPr>
        <a:xfrm>
          <a:off x="3555" y="1573272"/>
          <a:ext cx="2424892" cy="3303871"/>
        </a:xfrm>
        <a:prstGeom prst="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ru-RU" sz="1400" b="1" kern="1200" dirty="0">
              <a:solidFill>
                <a:srgbClr val="7030A0"/>
              </a:solidFill>
            </a:rPr>
            <a:t>Нормативно-правовые аспекты:</a:t>
          </a:r>
          <a:br>
            <a:rPr lang="ru-RU" sz="1400" b="1" kern="1200" dirty="0">
              <a:solidFill>
                <a:srgbClr val="7030A0"/>
              </a:solidFill>
            </a:rPr>
          </a:br>
          <a:r>
            <a:rPr lang="ru-RU" sz="1400" kern="1200" dirty="0">
              <a:solidFill>
                <a:schemeClr val="tx1"/>
              </a:solidFill>
            </a:rPr>
            <a:t>руководящие принципы, стандарты, процедуры, механизмы лицензирования, юридически обязательные соглашения и договора, </a:t>
          </a:r>
          <a:r>
            <a:rPr lang="ru-RU" sz="1400" b="1" kern="1200" dirty="0">
              <a:solidFill>
                <a:schemeClr val="tx1"/>
              </a:solidFill>
            </a:rPr>
            <a:t>правила принятия решений</a:t>
          </a:r>
        </a:p>
      </dsp:txBody>
      <dsp:txXfrm>
        <a:off x="3555" y="1573272"/>
        <a:ext cx="2424892" cy="3303871"/>
      </dsp:txXfrm>
    </dsp:sp>
    <dsp:sp modelId="{570E6D19-3473-47DE-821E-BDABEB3A56A6}">
      <dsp:nvSpPr>
        <dsp:cNvPr id="0" name=""/>
        <dsp:cNvSpPr/>
      </dsp:nvSpPr>
      <dsp:spPr>
        <a:xfrm>
          <a:off x="2428448" y="1573272"/>
          <a:ext cx="2424892" cy="3303871"/>
        </a:xfrm>
        <a:prstGeom prst="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ru-RU" sz="1400" b="1" kern="1200" dirty="0">
              <a:solidFill>
                <a:srgbClr val="00B050"/>
              </a:solidFill>
            </a:rPr>
            <a:t>Информация об объектах и событиях в ОКП, о состоянии космической среды:</a:t>
          </a:r>
          <a:r>
            <a:rPr lang="ru-RU" sz="1400" kern="1200" dirty="0"/>
            <a:t> </a:t>
          </a:r>
        </a:p>
        <a:p>
          <a:pPr marL="0" lvl="0" indent="0" algn="ctr" defTabSz="622300">
            <a:lnSpc>
              <a:spcPct val="90000"/>
            </a:lnSpc>
            <a:spcBef>
              <a:spcPct val="0"/>
            </a:spcBef>
            <a:spcAft>
              <a:spcPct val="35000"/>
            </a:spcAft>
            <a:buNone/>
          </a:pPr>
          <a:r>
            <a:rPr lang="ru-RU" sz="1400" b="1" kern="1200" dirty="0">
              <a:solidFill>
                <a:schemeClr val="tx1"/>
              </a:solidFill>
            </a:rPr>
            <a:t>правила и механизмы формирования, обработки, анализа, интерпретации, доведения и использования информации мониторинга, стандартизованные правила учёта космических объектов и описания их характеристик</a:t>
          </a:r>
        </a:p>
      </dsp:txBody>
      <dsp:txXfrm>
        <a:off x="2428448" y="1573272"/>
        <a:ext cx="2424892" cy="3303871"/>
      </dsp:txXfrm>
    </dsp:sp>
    <dsp:sp modelId="{A48E00F0-76DF-4437-BCA8-C179FB8F83E7}">
      <dsp:nvSpPr>
        <dsp:cNvPr id="0" name=""/>
        <dsp:cNvSpPr/>
      </dsp:nvSpPr>
      <dsp:spPr>
        <a:xfrm>
          <a:off x="4853341" y="1573272"/>
          <a:ext cx="2424892" cy="3303871"/>
        </a:xfrm>
        <a:prstGeom prst="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ru-RU" sz="1400" b="1" kern="1200" dirty="0">
              <a:solidFill>
                <a:srgbClr val="7030A0"/>
              </a:solidFill>
            </a:rPr>
            <a:t>Организационные и технические решения:</a:t>
          </a:r>
          <a:r>
            <a:rPr lang="ru-RU" sz="1400" kern="1200" dirty="0">
              <a:solidFill>
                <a:srgbClr val="7030A0"/>
              </a:solidFill>
            </a:rPr>
            <a:t> </a:t>
          </a:r>
          <a:r>
            <a:rPr lang="ru-RU" sz="1400" kern="1200" dirty="0">
              <a:solidFill>
                <a:schemeClr val="tx1"/>
              </a:solidFill>
            </a:rPr>
            <a:t>конструкция  КА, построение  и развёртывание КС, управления полётом  с обязательным учётом требований по безопасности при проведении операций (недопущение столкновений, вредных помех)</a:t>
          </a:r>
        </a:p>
      </dsp:txBody>
      <dsp:txXfrm>
        <a:off x="4853341" y="1573272"/>
        <a:ext cx="2424892" cy="3303871"/>
      </dsp:txXfrm>
    </dsp:sp>
    <dsp:sp modelId="{6F6576AD-35F3-4BF9-8459-2F14FADDE6B9}">
      <dsp:nvSpPr>
        <dsp:cNvPr id="0" name=""/>
        <dsp:cNvSpPr/>
      </dsp:nvSpPr>
      <dsp:spPr>
        <a:xfrm>
          <a:off x="0" y="4877143"/>
          <a:ext cx="7281790" cy="36709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B25E0-BAE5-4D03-ABA3-A1DE25BD63D3}">
      <dsp:nvSpPr>
        <dsp:cNvPr id="0" name=""/>
        <dsp:cNvSpPr/>
      </dsp:nvSpPr>
      <dsp:spPr>
        <a:xfrm rot="10800000">
          <a:off x="1468432" y="893"/>
          <a:ext cx="5234383" cy="5999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a:t>Генеральная Ассамблея ООН</a:t>
          </a:r>
        </a:p>
      </dsp:txBody>
      <dsp:txXfrm rot="10800000">
        <a:off x="1618429" y="893"/>
        <a:ext cx="5084386" cy="599990"/>
      </dsp:txXfrm>
    </dsp:sp>
    <dsp:sp modelId="{0B6E82DF-C4DB-4B76-BEA6-F36E999C48DA}">
      <dsp:nvSpPr>
        <dsp:cNvPr id="0" name=""/>
        <dsp:cNvSpPr/>
      </dsp:nvSpPr>
      <dsp:spPr>
        <a:xfrm>
          <a:off x="1168437" y="893"/>
          <a:ext cx="599990" cy="59999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6F7CA9-1804-4E98-8DC5-4E3999EAB69A}">
      <dsp:nvSpPr>
        <dsp:cNvPr id="0" name=""/>
        <dsp:cNvSpPr/>
      </dsp:nvSpPr>
      <dsp:spPr>
        <a:xfrm rot="10800000">
          <a:off x="1468432" y="779986"/>
          <a:ext cx="5234383" cy="5999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a:t>Комитет ООН по космосу (КОПУОС) с двумя подкомитетами (НТПК, ЮПК)</a:t>
          </a:r>
        </a:p>
      </dsp:txBody>
      <dsp:txXfrm rot="10800000">
        <a:off x="1618429" y="779986"/>
        <a:ext cx="5084386" cy="599990"/>
      </dsp:txXfrm>
    </dsp:sp>
    <dsp:sp modelId="{CF88480D-3F18-4968-B83A-8CEA50645661}">
      <dsp:nvSpPr>
        <dsp:cNvPr id="0" name=""/>
        <dsp:cNvSpPr/>
      </dsp:nvSpPr>
      <dsp:spPr>
        <a:xfrm>
          <a:off x="1168437" y="779986"/>
          <a:ext cx="599990" cy="59999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BBADD8-44D6-469D-B2C5-D4EF3E1400A6}">
      <dsp:nvSpPr>
        <dsp:cNvPr id="0" name=""/>
        <dsp:cNvSpPr/>
      </dsp:nvSpPr>
      <dsp:spPr>
        <a:xfrm rot="10800000">
          <a:off x="1468432" y="1559078"/>
          <a:ext cx="5234383" cy="5999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err="1"/>
            <a:t>Межагентский</a:t>
          </a:r>
          <a:r>
            <a:rPr lang="ru-RU" sz="1600" kern="1200" dirty="0"/>
            <a:t> координационный комитет по космическому мусору (МККМ)</a:t>
          </a:r>
        </a:p>
      </dsp:txBody>
      <dsp:txXfrm rot="10800000">
        <a:off x="1618429" y="1559078"/>
        <a:ext cx="5084386" cy="599990"/>
      </dsp:txXfrm>
    </dsp:sp>
    <dsp:sp modelId="{815BB679-12DE-4BB4-A376-6BF9B5B55A64}">
      <dsp:nvSpPr>
        <dsp:cNvPr id="0" name=""/>
        <dsp:cNvSpPr/>
      </dsp:nvSpPr>
      <dsp:spPr>
        <a:xfrm>
          <a:off x="1168437" y="1559078"/>
          <a:ext cx="599990" cy="59999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A2A9EB-53FA-4963-ACF9-72019C913487}">
      <dsp:nvSpPr>
        <dsp:cNvPr id="0" name=""/>
        <dsp:cNvSpPr/>
      </dsp:nvSpPr>
      <dsp:spPr>
        <a:xfrm rot="10800000">
          <a:off x="1468432" y="2338171"/>
          <a:ext cx="5234383" cy="5999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a:t>Международная организация по стандартизации (ИСО)</a:t>
          </a:r>
        </a:p>
      </dsp:txBody>
      <dsp:txXfrm rot="10800000">
        <a:off x="1618429" y="2338171"/>
        <a:ext cx="5084386" cy="599990"/>
      </dsp:txXfrm>
    </dsp:sp>
    <dsp:sp modelId="{B9AF6327-3C25-43CA-8870-B85EFE5485F3}">
      <dsp:nvSpPr>
        <dsp:cNvPr id="0" name=""/>
        <dsp:cNvSpPr/>
      </dsp:nvSpPr>
      <dsp:spPr>
        <a:xfrm>
          <a:off x="1168437" y="2338171"/>
          <a:ext cx="599990" cy="59999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A17917-25B1-4483-B5D3-8E23D6BA2F25}">
      <dsp:nvSpPr>
        <dsp:cNvPr id="0" name=""/>
        <dsp:cNvSpPr/>
      </dsp:nvSpPr>
      <dsp:spPr>
        <a:xfrm rot="10800000">
          <a:off x="1468432" y="3117264"/>
          <a:ext cx="5234383" cy="5999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a:t>Международная академия астронавтики</a:t>
          </a:r>
        </a:p>
      </dsp:txBody>
      <dsp:txXfrm rot="10800000">
        <a:off x="1618429" y="3117264"/>
        <a:ext cx="5084386" cy="599990"/>
      </dsp:txXfrm>
    </dsp:sp>
    <dsp:sp modelId="{9D1ED155-8FDB-48C3-8873-6B5F027F1208}">
      <dsp:nvSpPr>
        <dsp:cNvPr id="0" name=""/>
        <dsp:cNvSpPr/>
      </dsp:nvSpPr>
      <dsp:spPr>
        <a:xfrm>
          <a:off x="1168437" y="3117264"/>
          <a:ext cx="599990" cy="59999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1298F2-B921-4D0A-B9DC-C3AD1E1FB56E}">
      <dsp:nvSpPr>
        <dsp:cNvPr id="0" name=""/>
        <dsp:cNvSpPr/>
      </dsp:nvSpPr>
      <dsp:spPr>
        <a:xfrm rot="10800000">
          <a:off x="1468432" y="3896356"/>
          <a:ext cx="5234383" cy="5999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a:t>Международная </a:t>
          </a:r>
          <a:r>
            <a:rPr lang="ru-RU" sz="1600" kern="1200" dirty="0" err="1"/>
            <a:t>астронавтическая</a:t>
          </a:r>
          <a:r>
            <a:rPr lang="ru-RU" sz="1600" kern="1200" dirty="0"/>
            <a:t> федерация</a:t>
          </a:r>
        </a:p>
      </dsp:txBody>
      <dsp:txXfrm rot="10800000">
        <a:off x="1618429" y="3896356"/>
        <a:ext cx="5084386" cy="599990"/>
      </dsp:txXfrm>
    </dsp:sp>
    <dsp:sp modelId="{4FF77297-1954-4E4D-8111-B93ED27C05E6}">
      <dsp:nvSpPr>
        <dsp:cNvPr id="0" name=""/>
        <dsp:cNvSpPr/>
      </dsp:nvSpPr>
      <dsp:spPr>
        <a:xfrm>
          <a:off x="1168437" y="3896356"/>
          <a:ext cx="599990" cy="599990"/>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59DAC-CCCD-4700-A4AE-5D849B65FDDA}">
      <dsp:nvSpPr>
        <dsp:cNvPr id="0" name=""/>
        <dsp:cNvSpPr/>
      </dsp:nvSpPr>
      <dsp:spPr>
        <a:xfrm rot="10800000">
          <a:off x="1468432" y="4675449"/>
          <a:ext cx="5234383" cy="599990"/>
        </a:xfrm>
        <a:prstGeom prst="homePlate">
          <a:avLst/>
        </a:prstGeom>
        <a:solidFill>
          <a:schemeClr val="accent1">
            <a:hueOff val="0"/>
            <a:satOff val="0"/>
            <a:lum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579" tIns="60960" rIns="113792" bIns="60960" numCol="1" spcCol="1270" anchor="ctr" anchorCtr="0">
          <a:noAutofit/>
        </a:bodyPr>
        <a:lstStyle/>
        <a:p>
          <a:pPr marL="0" lvl="0" indent="0" algn="ctr" defTabSz="711200">
            <a:lnSpc>
              <a:spcPct val="90000"/>
            </a:lnSpc>
            <a:spcBef>
              <a:spcPct val="0"/>
            </a:spcBef>
            <a:spcAft>
              <a:spcPct val="35000"/>
            </a:spcAft>
            <a:buNone/>
          </a:pPr>
          <a:r>
            <a:rPr lang="ru-RU" sz="1600" kern="1200" dirty="0"/>
            <a:t>Консультативный комитет по системам космических данных (</a:t>
          </a:r>
          <a:r>
            <a:rPr lang="en-US" sz="1600" kern="1200" dirty="0"/>
            <a:t>CCSDS</a:t>
          </a:r>
          <a:r>
            <a:rPr lang="ru-RU" sz="1600" kern="1200" dirty="0"/>
            <a:t>)</a:t>
          </a:r>
        </a:p>
      </dsp:txBody>
      <dsp:txXfrm rot="10800000">
        <a:off x="1618429" y="4675449"/>
        <a:ext cx="5084386" cy="599990"/>
      </dsp:txXfrm>
    </dsp:sp>
    <dsp:sp modelId="{1B4E34DB-4DAB-4139-9770-6ACCC64F3D0E}">
      <dsp:nvSpPr>
        <dsp:cNvPr id="0" name=""/>
        <dsp:cNvSpPr/>
      </dsp:nvSpPr>
      <dsp:spPr>
        <a:xfrm>
          <a:off x="1168437" y="4675449"/>
          <a:ext cx="599990" cy="599990"/>
        </a:xfrm>
        <a:prstGeom prst="ellipse">
          <a:avLst/>
        </a:prstGeom>
        <a:blipFill dpi="0" rotWithShape="1">
          <a:blip xmlns:r="http://schemas.openxmlformats.org/officeDocument/2006/relationships" r:embed="rId5">
            <a:extLst>
              <a:ext uri="{BEBA8EAE-BF5A-486C-A8C5-ECC9F3942E4B}">
                <a14:imgProps xmlns:a14="http://schemas.microsoft.com/office/drawing/2010/main">
                  <a14:imgLayer r:embed="rId6">
                    <a14:imgEffect>
                      <a14:saturation sat="133000"/>
                    </a14:imgEffect>
                  </a14:imgLayer>
                </a14:imgProps>
              </a:ext>
              <a:ext uri="{28A0092B-C50C-407E-A947-70E740481C1C}">
                <a14:useLocalDpi xmlns:a14="http://schemas.microsoft.com/office/drawing/2010/main" val="0"/>
              </a:ext>
            </a:extLst>
          </a:blip>
          <a:srcRect/>
          <a:stretch>
            <a:fillRect l="3000" r="11000" b="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F6386-5AB0-48DC-93DC-FCB038B5C4F2}">
      <dsp:nvSpPr>
        <dsp:cNvPr id="0" name=""/>
        <dsp:cNvSpPr/>
      </dsp:nvSpPr>
      <dsp:spPr>
        <a:xfrm>
          <a:off x="0" y="24864"/>
          <a:ext cx="882823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ru-RU" sz="2600" b="1" kern="1200" dirty="0"/>
            <a:t>Базовые договора по космосу</a:t>
          </a:r>
        </a:p>
      </dsp:txBody>
      <dsp:txXfrm>
        <a:off x="30442" y="55306"/>
        <a:ext cx="8767346" cy="562726"/>
      </dsp:txXfrm>
    </dsp:sp>
    <dsp:sp modelId="{E8180878-AB8F-41A5-9567-7D0E09589AA8}">
      <dsp:nvSpPr>
        <dsp:cNvPr id="0" name=""/>
        <dsp:cNvSpPr/>
      </dsp:nvSpPr>
      <dsp:spPr>
        <a:xfrm>
          <a:off x="0" y="648475"/>
          <a:ext cx="8828230" cy="339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96"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ru-RU" sz="2000" kern="1200" dirty="0"/>
            <a:t>Договор о принципах деятельности государств по исследованию и использованию космического пространства, включая Луну и другие небесные тела</a:t>
          </a:r>
          <a:r>
            <a:rPr lang="en-US" sz="2000" kern="1200" dirty="0"/>
            <a:t> (1967 </a:t>
          </a:r>
          <a:r>
            <a:rPr lang="ru-RU" sz="2000" kern="1200" dirty="0"/>
            <a:t>г.)</a:t>
          </a:r>
        </a:p>
        <a:p>
          <a:pPr marL="228600" lvl="1" indent="-228600" algn="l" defTabSz="889000">
            <a:lnSpc>
              <a:spcPct val="90000"/>
            </a:lnSpc>
            <a:spcBef>
              <a:spcPct val="0"/>
            </a:spcBef>
            <a:spcAft>
              <a:spcPct val="20000"/>
            </a:spcAft>
            <a:buChar char="•"/>
          </a:pPr>
          <a:r>
            <a:rPr lang="ru-RU" sz="2000" kern="1200" dirty="0"/>
            <a:t>Соглашение о спасании космонавтов, возвращении космонавтов и возвращении объектов, запущенных в космическое пространство (1968 г.)</a:t>
          </a:r>
        </a:p>
        <a:p>
          <a:pPr marL="228600" lvl="1" indent="-228600" algn="l" defTabSz="889000">
            <a:lnSpc>
              <a:spcPct val="90000"/>
            </a:lnSpc>
            <a:spcBef>
              <a:spcPct val="0"/>
            </a:spcBef>
            <a:spcAft>
              <a:spcPct val="20000"/>
            </a:spcAft>
            <a:buChar char="•"/>
          </a:pPr>
          <a:r>
            <a:rPr lang="ru-RU" sz="2000" kern="1200" dirty="0"/>
            <a:t>Конвенция о международной ответственности за ущерб, причинённый космическими объектами (1972 г.)</a:t>
          </a:r>
        </a:p>
        <a:p>
          <a:pPr marL="228600" lvl="1" indent="-228600" algn="l" defTabSz="889000">
            <a:lnSpc>
              <a:spcPct val="90000"/>
            </a:lnSpc>
            <a:spcBef>
              <a:spcPct val="0"/>
            </a:spcBef>
            <a:spcAft>
              <a:spcPct val="20000"/>
            </a:spcAft>
            <a:buChar char="•"/>
          </a:pPr>
          <a:r>
            <a:rPr lang="ru-RU" sz="2000" kern="1200" dirty="0"/>
            <a:t>Конвенция о регистрации объектов, запускаемых в космическое пространство (1976 г.)</a:t>
          </a:r>
        </a:p>
        <a:p>
          <a:pPr marL="228600" lvl="1" indent="-228600" algn="l" defTabSz="889000">
            <a:lnSpc>
              <a:spcPct val="90000"/>
            </a:lnSpc>
            <a:spcBef>
              <a:spcPct val="0"/>
            </a:spcBef>
            <a:spcAft>
              <a:spcPct val="20000"/>
            </a:spcAft>
            <a:buChar char="•"/>
          </a:pPr>
          <a:r>
            <a:rPr lang="ru-RU" sz="2000" kern="1200" dirty="0"/>
            <a:t>Соглашение о деятельности государств на Луне и других небесных телах (1979 г.)</a:t>
          </a:r>
        </a:p>
      </dsp:txBody>
      <dsp:txXfrm>
        <a:off x="0" y="648475"/>
        <a:ext cx="8828230" cy="33906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F6386-5AB0-48DC-93DC-FCB038B5C4F2}">
      <dsp:nvSpPr>
        <dsp:cNvPr id="0" name=""/>
        <dsp:cNvSpPr/>
      </dsp:nvSpPr>
      <dsp:spPr>
        <a:xfrm>
          <a:off x="0" y="89822"/>
          <a:ext cx="8828231"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ru-RU" sz="2300" b="1" kern="1200" dirty="0"/>
            <a:t>Руководящие принципы и резолюции ГА ООН</a:t>
          </a:r>
        </a:p>
      </dsp:txBody>
      <dsp:txXfrm>
        <a:off x="26930" y="116752"/>
        <a:ext cx="8774371" cy="497795"/>
      </dsp:txXfrm>
    </dsp:sp>
    <dsp:sp modelId="{E8180878-AB8F-41A5-9567-7D0E09589AA8}">
      <dsp:nvSpPr>
        <dsp:cNvPr id="0" name=""/>
        <dsp:cNvSpPr/>
      </dsp:nvSpPr>
      <dsp:spPr>
        <a:xfrm>
          <a:off x="0" y="641477"/>
          <a:ext cx="8828231" cy="333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9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ru-RU" sz="1800" kern="1200" dirty="0"/>
            <a:t>Принципы, касающиеся использования ядерных источников энергии в космическом пространстве </a:t>
          </a:r>
          <a:r>
            <a:rPr lang="en-US" sz="1800" kern="1200" dirty="0"/>
            <a:t> (19</a:t>
          </a:r>
          <a:r>
            <a:rPr lang="ru-RU" sz="1800" kern="1200" dirty="0"/>
            <a:t>92</a:t>
          </a:r>
          <a:r>
            <a:rPr lang="en-US" sz="1800" kern="1200" dirty="0"/>
            <a:t> </a:t>
          </a:r>
          <a:r>
            <a:rPr lang="ru-RU" sz="1800" kern="1200" dirty="0"/>
            <a:t>г.)</a:t>
          </a:r>
        </a:p>
        <a:p>
          <a:pPr marL="171450" lvl="1" indent="-171450" algn="l" defTabSz="800100">
            <a:lnSpc>
              <a:spcPct val="90000"/>
            </a:lnSpc>
            <a:spcBef>
              <a:spcPct val="0"/>
            </a:spcBef>
            <a:spcAft>
              <a:spcPct val="20000"/>
            </a:spcAft>
            <a:buChar char="•"/>
          </a:pPr>
          <a:r>
            <a:rPr lang="ru-RU" sz="1800" kern="1200" dirty="0"/>
            <a:t>Руководящие принципы Комитета по использованию космического пространства в мирных целях по предупреждению образования космического мусора  (2007 г.)</a:t>
          </a:r>
        </a:p>
        <a:p>
          <a:pPr marL="171450" lvl="1" indent="-171450" algn="l" defTabSz="800100">
            <a:lnSpc>
              <a:spcPct val="90000"/>
            </a:lnSpc>
            <a:spcBef>
              <a:spcPct val="0"/>
            </a:spcBef>
            <a:spcAft>
              <a:spcPct val="20000"/>
            </a:spcAft>
            <a:buChar char="•"/>
          </a:pPr>
          <a:r>
            <a:rPr lang="ru-RU" sz="1800" kern="1200" dirty="0">
              <a:solidFill>
                <a:srgbClr val="00B050"/>
              </a:solidFill>
            </a:rPr>
            <a:t>Руководящие принципы Комитета по использованию космического пространства по долгосрочной устойчивости космической деятельности (в стадии переговоров)</a:t>
          </a:r>
        </a:p>
        <a:p>
          <a:pPr marL="171450" lvl="1" indent="-171450" algn="l" defTabSz="800100">
            <a:lnSpc>
              <a:spcPct val="90000"/>
            </a:lnSpc>
            <a:spcBef>
              <a:spcPct val="0"/>
            </a:spcBef>
            <a:spcAft>
              <a:spcPct val="20000"/>
            </a:spcAft>
            <a:buChar char="•"/>
          </a:pPr>
          <a:r>
            <a:rPr lang="ru-RU" sz="1800" kern="1200" dirty="0"/>
            <a:t>Рекомендации по совершенствованию практики регистрации космических объектов государствами и международными межправительственными организациями (резолюция ГА ООН 62/101 от 17 декабря 2007 г.)</a:t>
          </a:r>
        </a:p>
        <a:p>
          <a:pPr marL="171450" lvl="1" indent="-171450" algn="l" defTabSz="800100">
            <a:lnSpc>
              <a:spcPct val="90000"/>
            </a:lnSpc>
            <a:spcBef>
              <a:spcPct val="0"/>
            </a:spcBef>
            <a:spcAft>
              <a:spcPct val="20000"/>
            </a:spcAft>
            <a:buChar char="•"/>
          </a:pPr>
          <a:r>
            <a:rPr lang="ru-RU" sz="1800" kern="1200" dirty="0"/>
            <a:t>Рекомендации по национальному законодательству, имеющему отношение к исследованию и использованию космического пространства в мирных целях (резолюция ГА ООН 68/74 от 11 декабря 2013 г.)</a:t>
          </a:r>
        </a:p>
      </dsp:txBody>
      <dsp:txXfrm>
        <a:off x="0" y="641477"/>
        <a:ext cx="8828231" cy="33327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F6386-5AB0-48DC-93DC-FCB038B5C4F2}">
      <dsp:nvSpPr>
        <dsp:cNvPr id="0" name=""/>
        <dsp:cNvSpPr/>
      </dsp:nvSpPr>
      <dsp:spPr>
        <a:xfrm>
          <a:off x="0" y="121520"/>
          <a:ext cx="8828231"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ru-RU" sz="2100" b="1" kern="1200" dirty="0"/>
            <a:t>Руководящие принципы обеспечения ДУКД</a:t>
          </a:r>
          <a:r>
            <a:rPr lang="en-US" sz="2100" b="1" kern="1200" dirty="0"/>
            <a:t> (</a:t>
          </a:r>
          <a:r>
            <a:rPr lang="ru-RU" sz="2100" b="1" kern="1200" dirty="0"/>
            <a:t>в части КМ)</a:t>
          </a:r>
        </a:p>
      </dsp:txBody>
      <dsp:txXfrm>
        <a:off x="24588" y="146108"/>
        <a:ext cx="8779055" cy="454509"/>
      </dsp:txXfrm>
    </dsp:sp>
    <dsp:sp modelId="{E8180878-AB8F-41A5-9567-7D0E09589AA8}">
      <dsp:nvSpPr>
        <dsp:cNvPr id="0" name=""/>
        <dsp:cNvSpPr/>
      </dsp:nvSpPr>
      <dsp:spPr>
        <a:xfrm>
          <a:off x="0" y="625205"/>
          <a:ext cx="8828231" cy="5042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9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ru-RU" sz="1600" kern="1200" dirty="0"/>
            <a:t>Повышение точности орбитальных данных о космических объектах и совершенствование практики и повышение полезности обмена</a:t>
          </a:r>
          <a:r>
            <a:rPr lang="en-US" sz="1600" kern="1200" dirty="0"/>
            <a:t> </a:t>
          </a:r>
          <a:r>
            <a:rPr lang="ru-RU" sz="1600" kern="1200" dirty="0"/>
            <a:t>орбитальной информацией о космических объектах</a:t>
          </a:r>
          <a:r>
            <a:rPr lang="en-US" sz="1600" kern="1200" dirty="0"/>
            <a:t> (</a:t>
          </a:r>
          <a:r>
            <a:rPr lang="ru-RU" sz="1600" kern="1200" dirty="0"/>
            <a:t>РП</a:t>
          </a:r>
          <a:r>
            <a:rPr lang="en-US" sz="1600" kern="1200" dirty="0"/>
            <a:t> 12)</a:t>
          </a:r>
          <a:endParaRPr lang="ru-RU" sz="1600" kern="1200" dirty="0"/>
        </a:p>
        <a:p>
          <a:pPr marL="171450" lvl="1" indent="-171450" algn="l" defTabSz="711200">
            <a:lnSpc>
              <a:spcPct val="90000"/>
            </a:lnSpc>
            <a:spcBef>
              <a:spcPct val="0"/>
            </a:spcBef>
            <a:spcAft>
              <a:spcPct val="20000"/>
            </a:spcAft>
            <a:buChar char="•"/>
          </a:pPr>
          <a:r>
            <a:rPr lang="ru-RU" sz="1600" kern="1200" dirty="0"/>
            <a:t>Содействие сбору, коллективному использованию и распространению данных мониторинга космического мусора (РП 13)</a:t>
          </a:r>
        </a:p>
        <a:p>
          <a:pPr marL="171450" lvl="1" indent="-171450" algn="l" defTabSz="711200">
            <a:lnSpc>
              <a:spcPct val="90000"/>
            </a:lnSpc>
            <a:spcBef>
              <a:spcPct val="0"/>
            </a:spcBef>
            <a:spcAft>
              <a:spcPct val="20000"/>
            </a:spcAft>
            <a:buChar char="•"/>
          </a:pPr>
          <a:r>
            <a:rPr lang="ru-RU" sz="1600" kern="1200" dirty="0">
              <a:solidFill>
                <a:schemeClr val="tx1"/>
              </a:solidFill>
            </a:rPr>
            <a:t>Проведение оценки сближения космических объектов на всех орбитальных этапах управляемого полета (РП 14)</a:t>
          </a:r>
        </a:p>
        <a:p>
          <a:pPr marL="171450" lvl="1" indent="-171450" algn="l" defTabSz="711200">
            <a:lnSpc>
              <a:spcPct val="90000"/>
            </a:lnSpc>
            <a:spcBef>
              <a:spcPct val="0"/>
            </a:spcBef>
            <a:spcAft>
              <a:spcPct val="20000"/>
            </a:spcAft>
            <a:buChar char="•"/>
          </a:pPr>
          <a:r>
            <a:rPr lang="ru-RU" sz="1600" b="1" kern="1200" dirty="0"/>
            <a:t>Разработка практических подходов к проводимой до запуска оценке сближений (РП 15)</a:t>
          </a:r>
        </a:p>
        <a:p>
          <a:pPr marL="171450" lvl="1" indent="-171450" algn="l" defTabSz="711200">
            <a:lnSpc>
              <a:spcPct val="90000"/>
            </a:lnSpc>
            <a:spcBef>
              <a:spcPct val="0"/>
            </a:spcBef>
            <a:spcAft>
              <a:spcPct val="20000"/>
            </a:spcAft>
            <a:buChar char="•"/>
          </a:pPr>
          <a:r>
            <a:rPr lang="ru-RU" sz="1600" b="1" kern="1200" dirty="0"/>
            <a:t>Принятие мер по учету рисков, связанных с неконтролируемым возвращением в атмосферу космических объектов (РП 31)</a:t>
          </a:r>
        </a:p>
        <a:p>
          <a:pPr marL="171450" lvl="1" indent="-171450" algn="l" defTabSz="711200">
            <a:lnSpc>
              <a:spcPct val="90000"/>
            </a:lnSpc>
            <a:spcBef>
              <a:spcPct val="0"/>
            </a:spcBef>
            <a:spcAft>
              <a:spcPct val="20000"/>
            </a:spcAft>
            <a:buChar char="•"/>
          </a:pPr>
          <a:r>
            <a:rPr lang="ru-RU" sz="1600" b="1" kern="1200" dirty="0"/>
            <a:t>Соблюдение мер предосторожности при использовании источников лазерного излучения, проходящего через космическое пространство (РП 32)</a:t>
          </a:r>
        </a:p>
        <a:p>
          <a:pPr marL="171450" lvl="1" indent="-171450" algn="l" defTabSz="711200">
            <a:lnSpc>
              <a:spcPct val="90000"/>
            </a:lnSpc>
            <a:spcBef>
              <a:spcPct val="0"/>
            </a:spcBef>
            <a:spcAft>
              <a:spcPct val="20000"/>
            </a:spcAft>
            <a:buChar char="•"/>
          </a:pPr>
          <a:r>
            <a:rPr lang="ru-RU" sz="1600" kern="1200" dirty="0"/>
            <a:t>Изучение и рассмотрение новых мер, позволяющих справиться с засоренностью космического пространства в долгосрочной перспективе (РП 28)</a:t>
          </a:r>
        </a:p>
        <a:p>
          <a:pPr marL="171450" lvl="1" indent="-171450" algn="l" defTabSz="711200">
            <a:lnSpc>
              <a:spcPct val="90000"/>
            </a:lnSpc>
            <a:spcBef>
              <a:spcPct val="0"/>
            </a:spcBef>
            <a:spcAft>
              <a:spcPct val="20000"/>
            </a:spcAft>
            <a:buChar char="•"/>
          </a:pPr>
          <a:r>
            <a:rPr lang="ru-RU" sz="1600" b="1" kern="1200" dirty="0">
              <a:solidFill>
                <a:srgbClr val="FF0000"/>
              </a:solidFill>
            </a:rPr>
            <a:t>Соблюдение процедур подготовки и осуществления операций по активному удалению и преднамеренному уничтожению космических объектов (РП 20)</a:t>
          </a:r>
        </a:p>
        <a:p>
          <a:pPr marL="171450" lvl="1" indent="-171450" algn="l" defTabSz="711200">
            <a:lnSpc>
              <a:spcPct val="90000"/>
            </a:lnSpc>
            <a:spcBef>
              <a:spcPct val="0"/>
            </a:spcBef>
            <a:spcAft>
              <a:spcPct val="20000"/>
            </a:spcAft>
            <a:buChar char="•"/>
          </a:pPr>
          <a:r>
            <a:rPr lang="ru-RU" sz="1600" b="1" kern="1200" dirty="0">
              <a:solidFill>
                <a:srgbClr val="FF0000"/>
              </a:solidFill>
            </a:rPr>
            <a:t>Разработка процедур осуществления космической деятельности, связанной с незарегистрированными объектами (РП 22)</a:t>
          </a:r>
        </a:p>
        <a:p>
          <a:pPr marL="171450" lvl="1" indent="-171450" algn="l" defTabSz="711200">
            <a:lnSpc>
              <a:spcPct val="90000"/>
            </a:lnSpc>
            <a:spcBef>
              <a:spcPct val="0"/>
            </a:spcBef>
            <a:spcAft>
              <a:spcPct val="20000"/>
            </a:spcAft>
            <a:buChar char="•"/>
          </a:pPr>
          <a:r>
            <a:rPr lang="ru-RU" sz="1600" b="1" kern="1200" dirty="0">
              <a:solidFill>
                <a:srgbClr val="FF0000"/>
              </a:solidFill>
            </a:rPr>
            <a:t>Недопущение негативных побочных эффектов в связи с использованием средств воздействия на естественную космическую среду в мирных целях (РП 10)</a:t>
          </a:r>
        </a:p>
      </dsp:txBody>
      <dsp:txXfrm>
        <a:off x="0" y="625205"/>
        <a:ext cx="8828231" cy="5042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34925-DA10-4578-BBB3-7F0C82283CAB}">
      <dsp:nvSpPr>
        <dsp:cNvPr id="0" name=""/>
        <dsp:cNvSpPr/>
      </dsp:nvSpPr>
      <dsp:spPr>
        <a:xfrm>
          <a:off x="0" y="0"/>
          <a:ext cx="7447005" cy="142329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ru-RU" sz="3400" kern="1200" dirty="0"/>
            <a:t>Международное нормативно-правовое регулирование проблемы КМ</a:t>
          </a:r>
        </a:p>
      </dsp:txBody>
      <dsp:txXfrm>
        <a:off x="0" y="0"/>
        <a:ext cx="7447005" cy="1423292"/>
      </dsp:txXfrm>
    </dsp:sp>
    <dsp:sp modelId="{481F96F0-53AE-44A1-88D0-FAF4136AABD6}">
      <dsp:nvSpPr>
        <dsp:cNvPr id="0" name=""/>
        <dsp:cNvSpPr/>
      </dsp:nvSpPr>
      <dsp:spPr>
        <a:xfrm>
          <a:off x="0" y="1423292"/>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a:t>Всесторонняя оценка (научная, техническая, экономическая) различных аспектов проблемы КМ и принятие решения о приемлемости предлагаемого регулирования для РФ</a:t>
          </a:r>
        </a:p>
      </dsp:txBody>
      <dsp:txXfrm>
        <a:off x="0" y="1423292"/>
        <a:ext cx="2479910" cy="2988914"/>
      </dsp:txXfrm>
    </dsp:sp>
    <dsp:sp modelId="{8B7C9792-0425-4F21-96CD-EC45AF858ECB}">
      <dsp:nvSpPr>
        <dsp:cNvPr id="0" name=""/>
        <dsp:cNvSpPr/>
      </dsp:nvSpPr>
      <dsp:spPr>
        <a:xfrm>
          <a:off x="2471197" y="1419885"/>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a:t>Имплементация принятого международного регулирования на уровне национальных механизмов, включая механизмы контроля (верификации) исполнения</a:t>
          </a:r>
        </a:p>
      </dsp:txBody>
      <dsp:txXfrm>
        <a:off x="2471197" y="1419885"/>
        <a:ext cx="2479910" cy="2988914"/>
      </dsp:txXfrm>
    </dsp:sp>
    <dsp:sp modelId="{72876AAA-335F-4CB8-AB68-C2FA3D0FCA59}">
      <dsp:nvSpPr>
        <dsp:cNvPr id="0" name=""/>
        <dsp:cNvSpPr/>
      </dsp:nvSpPr>
      <dsp:spPr>
        <a:xfrm>
          <a:off x="4954728" y="1429210"/>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a:t>Создание и имплементация механизмов контроля (верификации) соблюдения требований регулирования другими участниками договоров (соглашений)</a:t>
          </a:r>
        </a:p>
      </dsp:txBody>
      <dsp:txXfrm>
        <a:off x="4954728" y="1429210"/>
        <a:ext cx="2479910" cy="2988914"/>
      </dsp:txXfrm>
    </dsp:sp>
    <dsp:sp modelId="{669975DE-68F6-46EF-9ABD-167A871BABA0}">
      <dsp:nvSpPr>
        <dsp:cNvPr id="0" name=""/>
        <dsp:cNvSpPr/>
      </dsp:nvSpPr>
      <dsp:spPr>
        <a:xfrm>
          <a:off x="0" y="4412206"/>
          <a:ext cx="7447005" cy="3321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34925-DA10-4578-BBB3-7F0C82283CAB}">
      <dsp:nvSpPr>
        <dsp:cNvPr id="0" name=""/>
        <dsp:cNvSpPr/>
      </dsp:nvSpPr>
      <dsp:spPr>
        <a:xfrm>
          <a:off x="0" y="0"/>
          <a:ext cx="7447005" cy="142329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ru-RU" sz="3000" kern="1200" dirty="0"/>
            <a:t>Научная оценка проблемы КМ для обоснования положений нормативно-правового регулирования </a:t>
          </a:r>
        </a:p>
      </dsp:txBody>
      <dsp:txXfrm>
        <a:off x="0" y="0"/>
        <a:ext cx="7447005" cy="1423292"/>
      </dsp:txXfrm>
    </dsp:sp>
    <dsp:sp modelId="{481F96F0-53AE-44A1-88D0-FAF4136AABD6}">
      <dsp:nvSpPr>
        <dsp:cNvPr id="0" name=""/>
        <dsp:cNvSpPr/>
      </dsp:nvSpPr>
      <dsp:spPr>
        <a:xfrm>
          <a:off x="0" y="1423292"/>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Создание, верификация и регулярное обновление эволюционной модели КМ для различных сценариев развития деятельности в ОКП, позволяющей статистически оценивать риски для КА со стороны КМ</a:t>
          </a:r>
        </a:p>
      </dsp:txBody>
      <dsp:txXfrm>
        <a:off x="0" y="1423292"/>
        <a:ext cx="2479910" cy="2988914"/>
      </dsp:txXfrm>
    </dsp:sp>
    <dsp:sp modelId="{8B7C9792-0425-4F21-96CD-EC45AF858ECB}">
      <dsp:nvSpPr>
        <dsp:cNvPr id="0" name=""/>
        <dsp:cNvSpPr/>
      </dsp:nvSpPr>
      <dsp:spPr>
        <a:xfrm>
          <a:off x="2462492" y="1416866"/>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Создание адекватных физических моделей для источников и процессов образования КМ, включая малоразмерную и </a:t>
          </a:r>
          <a:r>
            <a:rPr lang="ru-RU" sz="1800" kern="1200" dirty="0" err="1"/>
            <a:t>сверхмалоразмерную</a:t>
          </a:r>
          <a:r>
            <a:rPr lang="ru-RU" sz="1800" kern="1200" dirty="0"/>
            <a:t> фракцию</a:t>
          </a:r>
        </a:p>
      </dsp:txBody>
      <dsp:txXfrm>
        <a:off x="2462492" y="1416866"/>
        <a:ext cx="2479910" cy="2988914"/>
      </dsp:txXfrm>
    </dsp:sp>
    <dsp:sp modelId="{72876AAA-335F-4CB8-AB68-C2FA3D0FCA59}">
      <dsp:nvSpPr>
        <dsp:cNvPr id="0" name=""/>
        <dsp:cNvSpPr/>
      </dsp:nvSpPr>
      <dsp:spPr>
        <a:xfrm>
          <a:off x="4954728" y="1416866"/>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Создание моделей, позволяющих оценить эффективность предлагаемых мероприятий по снижению темпов роста засорённости ОКП</a:t>
          </a:r>
        </a:p>
      </dsp:txBody>
      <dsp:txXfrm>
        <a:off x="4954728" y="1416866"/>
        <a:ext cx="2479910" cy="2988914"/>
      </dsp:txXfrm>
    </dsp:sp>
    <dsp:sp modelId="{669975DE-68F6-46EF-9ABD-167A871BABA0}">
      <dsp:nvSpPr>
        <dsp:cNvPr id="0" name=""/>
        <dsp:cNvSpPr/>
      </dsp:nvSpPr>
      <dsp:spPr>
        <a:xfrm>
          <a:off x="0" y="4412206"/>
          <a:ext cx="7447005" cy="3321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34925-DA10-4578-BBB3-7F0C82283CAB}">
      <dsp:nvSpPr>
        <dsp:cNvPr id="0" name=""/>
        <dsp:cNvSpPr/>
      </dsp:nvSpPr>
      <dsp:spPr>
        <a:xfrm>
          <a:off x="0" y="0"/>
          <a:ext cx="7447005" cy="142329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RU" sz="2900" kern="1200" dirty="0"/>
            <a:t>Научные методы для обеспечения реализации (имплементации) положений нормативно-правового регулирования в части КМ </a:t>
          </a:r>
        </a:p>
      </dsp:txBody>
      <dsp:txXfrm>
        <a:off x="0" y="0"/>
        <a:ext cx="7447005" cy="1423292"/>
      </dsp:txXfrm>
    </dsp:sp>
    <dsp:sp modelId="{481F96F0-53AE-44A1-88D0-FAF4136AABD6}">
      <dsp:nvSpPr>
        <dsp:cNvPr id="0" name=""/>
        <dsp:cNvSpPr/>
      </dsp:nvSpPr>
      <dsp:spPr>
        <a:xfrm>
          <a:off x="0" y="1423292"/>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t>Математические модели, адекватно описывающие движение центра масс объектов КМ и движение этих объектов относительно центра масс на практически значимых интервалах времени</a:t>
          </a:r>
        </a:p>
      </dsp:txBody>
      <dsp:txXfrm>
        <a:off x="0" y="1423292"/>
        <a:ext cx="2479910" cy="2988914"/>
      </dsp:txXfrm>
    </dsp:sp>
    <dsp:sp modelId="{8B7C9792-0425-4F21-96CD-EC45AF858ECB}">
      <dsp:nvSpPr>
        <dsp:cNvPr id="0" name=""/>
        <dsp:cNvSpPr/>
      </dsp:nvSpPr>
      <dsp:spPr>
        <a:xfrm>
          <a:off x="2462492" y="1429210"/>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t>Математические модели, позволяющие адекватно оценивать риск столкновений с объектами КМ в конкретных ситуациях и принимать взвешенное решение о проведении манёвра уклонения и применении конкретной схемы уклонения</a:t>
          </a:r>
        </a:p>
      </dsp:txBody>
      <dsp:txXfrm>
        <a:off x="2462492" y="1429210"/>
        <a:ext cx="2479910" cy="2988914"/>
      </dsp:txXfrm>
    </dsp:sp>
    <dsp:sp modelId="{72876AAA-335F-4CB8-AB68-C2FA3D0FCA59}">
      <dsp:nvSpPr>
        <dsp:cNvPr id="0" name=""/>
        <dsp:cNvSpPr/>
      </dsp:nvSpPr>
      <dsp:spPr>
        <a:xfrm>
          <a:off x="4954728" y="1429210"/>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t>Математические модели, позволяющие оценить возможные риски физического воздействия на объект КМ при необходимости удаления этого объекта с орбиты или принудительного изменения его траектории</a:t>
          </a:r>
        </a:p>
      </dsp:txBody>
      <dsp:txXfrm>
        <a:off x="4954728" y="1429210"/>
        <a:ext cx="2479910" cy="2988914"/>
      </dsp:txXfrm>
    </dsp:sp>
    <dsp:sp modelId="{669975DE-68F6-46EF-9ABD-167A871BABA0}">
      <dsp:nvSpPr>
        <dsp:cNvPr id="0" name=""/>
        <dsp:cNvSpPr/>
      </dsp:nvSpPr>
      <dsp:spPr>
        <a:xfrm>
          <a:off x="0" y="4412206"/>
          <a:ext cx="7447005" cy="3321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34925-DA10-4578-BBB3-7F0C82283CAB}">
      <dsp:nvSpPr>
        <dsp:cNvPr id="0" name=""/>
        <dsp:cNvSpPr/>
      </dsp:nvSpPr>
      <dsp:spPr>
        <a:xfrm>
          <a:off x="0" y="0"/>
          <a:ext cx="7447005" cy="142329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ru-RU" sz="3000" kern="1200" dirty="0"/>
            <a:t>Научные методы для обеспечения контроля выполнения положений нормативно-правового регулирования в части КМ </a:t>
          </a:r>
        </a:p>
      </dsp:txBody>
      <dsp:txXfrm>
        <a:off x="0" y="0"/>
        <a:ext cx="7447005" cy="1423292"/>
      </dsp:txXfrm>
    </dsp:sp>
    <dsp:sp modelId="{481F96F0-53AE-44A1-88D0-FAF4136AABD6}">
      <dsp:nvSpPr>
        <dsp:cNvPr id="0" name=""/>
        <dsp:cNvSpPr/>
      </dsp:nvSpPr>
      <dsp:spPr>
        <a:xfrm>
          <a:off x="0" y="1423292"/>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Математические модели, позволяющие установить вероятный источник образования наблюдаемого объекта КМ</a:t>
          </a:r>
        </a:p>
      </dsp:txBody>
      <dsp:txXfrm>
        <a:off x="0" y="1423292"/>
        <a:ext cx="2479910" cy="2988914"/>
      </dsp:txXfrm>
    </dsp:sp>
    <dsp:sp modelId="{8B7C9792-0425-4F21-96CD-EC45AF858ECB}">
      <dsp:nvSpPr>
        <dsp:cNvPr id="0" name=""/>
        <dsp:cNvSpPr/>
      </dsp:nvSpPr>
      <dsp:spPr>
        <a:xfrm>
          <a:off x="2462492" y="1429210"/>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Математические модели, позволяющие доказать факт разрушения объекта на орбите, оценить характеристики события разрушения и последствия в краткосрочной, среднесрочной и долгосрочной перспективе</a:t>
          </a:r>
        </a:p>
      </dsp:txBody>
      <dsp:txXfrm>
        <a:off x="2462492" y="1429210"/>
        <a:ext cx="2479910" cy="2988914"/>
      </dsp:txXfrm>
    </dsp:sp>
    <dsp:sp modelId="{72876AAA-335F-4CB8-AB68-C2FA3D0FCA59}">
      <dsp:nvSpPr>
        <dsp:cNvPr id="0" name=""/>
        <dsp:cNvSpPr/>
      </dsp:nvSpPr>
      <dsp:spPr>
        <a:xfrm>
          <a:off x="4954728" y="1429210"/>
          <a:ext cx="2479910" cy="29889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Математические модели, позволяющие оценить возможные риски физического воздействия на объект КМ при необходимости удаления этого объекта с орбиты или принудительного изменения его траектории</a:t>
          </a:r>
        </a:p>
      </dsp:txBody>
      <dsp:txXfrm>
        <a:off x="4954728" y="1429210"/>
        <a:ext cx="2479910" cy="2988914"/>
      </dsp:txXfrm>
    </dsp:sp>
    <dsp:sp modelId="{669975DE-68F6-46EF-9ABD-167A871BABA0}">
      <dsp:nvSpPr>
        <dsp:cNvPr id="0" name=""/>
        <dsp:cNvSpPr/>
      </dsp:nvSpPr>
      <dsp:spPr>
        <a:xfrm>
          <a:off x="0" y="4412206"/>
          <a:ext cx="7447005" cy="3321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E332B-2100-4859-8D83-67C27C209E88}" type="datetimeFigureOut">
              <a:rPr lang="ru-RU" smtClean="0"/>
              <a:t>11.05.2018</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50285-7CB5-4F16-AE37-09B1F3A87002}" type="slidenum">
              <a:rPr lang="ru-RU" smtClean="0"/>
              <a:t>‹#›</a:t>
            </a:fld>
            <a:endParaRPr lang="ru-RU"/>
          </a:p>
        </p:txBody>
      </p:sp>
    </p:spTree>
    <p:extLst>
      <p:ext uri="{BB962C8B-B14F-4D97-AF65-F5344CB8AC3E}">
        <p14:creationId xmlns:p14="http://schemas.microsoft.com/office/powerpoint/2010/main" val="4196188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BE99702-A8F2-4195-BA04-86E67FB5EB27}" type="slidenum">
              <a:rPr lang="ru-RU" smtClean="0"/>
              <a:pPr/>
              <a:t>1</a:t>
            </a:fld>
            <a:endParaRPr lang="ru-RU"/>
          </a:p>
        </p:txBody>
      </p:sp>
    </p:spTree>
    <p:extLst>
      <p:ext uri="{BB962C8B-B14F-4D97-AF65-F5344CB8AC3E}">
        <p14:creationId xmlns:p14="http://schemas.microsoft.com/office/powerpoint/2010/main" val="1855311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380067"/>
            <a:ext cx="2944813" cy="492608"/>
          </a:xfrm>
          <a:prstGeom prst="rect">
            <a:avLst/>
          </a:prstGeom>
          <a:noFill/>
          <a:ln w="9525">
            <a:noFill/>
            <a:miter lim="800000"/>
            <a:headEnd/>
            <a:tailEnd/>
          </a:ln>
        </p:spPr>
        <p:txBody>
          <a:bodyPr lIns="91431" tIns="45716" rIns="91431" bIns="45716"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AD1A575-1AEA-4D05-8C90-9E3C1DA2ECDC}" type="slidenum">
              <a:rPr kumimoji="0" lang="ru-RU"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9" name="Rectangle 2"/>
          <p:cNvSpPr>
            <a:spLocks noGrp="1" noRot="1" noChangeAspect="1" noChangeArrowheads="1" noTextEdit="1"/>
          </p:cNvSpPr>
          <p:nvPr>
            <p:ph type="sldImg"/>
          </p:nvPr>
        </p:nvSpPr>
        <p:spPr bwMode="auto">
          <a:xfrm>
            <a:off x="1235075" y="1514475"/>
            <a:ext cx="4938713" cy="3703638"/>
          </a:xfrm>
          <a:noFill/>
          <a:ln>
            <a:solidFill>
              <a:srgbClr val="000000"/>
            </a:solidFill>
            <a:miter lim="800000"/>
            <a:headEnd/>
            <a:tailEnd/>
          </a:ln>
        </p:spPr>
      </p:sp>
      <p:sp>
        <p:nvSpPr>
          <p:cNvPr id="24580" name="Rectangle 3"/>
          <p:cNvSpPr>
            <a:spLocks noGrp="1" noChangeArrowheads="1"/>
          </p:cNvSpPr>
          <p:nvPr>
            <p:ph type="body" idx="1"/>
          </p:nvPr>
        </p:nvSpPr>
        <p:spPr bwMode="auto">
          <a:xfrm>
            <a:off x="679453" y="4689243"/>
            <a:ext cx="5438775" cy="4444518"/>
          </a:xfrm>
          <a:noFill/>
        </p:spPr>
        <p:txBody>
          <a:bodyPr wrap="square" lIns="91431" tIns="45716" rIns="91431" bIns="45716" numCol="1" anchor="t" anchorCtr="0" compatLnSpc="1">
            <a:prstTxWarp prst="textNoShape">
              <a:avLst/>
            </a:prstTxWarp>
          </a:bodyPr>
          <a:lstStyle/>
          <a:p>
            <a:pPr eaLnBrk="1" hangingPunct="1"/>
            <a:endParaRPr lang="ru-RU" dirty="0">
              <a:latin typeface="Arial" charset="0"/>
            </a:endParaRPr>
          </a:p>
        </p:txBody>
      </p:sp>
    </p:spTree>
    <p:extLst>
      <p:ext uri="{BB962C8B-B14F-4D97-AF65-F5344CB8AC3E}">
        <p14:creationId xmlns:p14="http://schemas.microsoft.com/office/powerpoint/2010/main" val="2228523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defTabSz="902970">
              <a:defRPr/>
            </a:pPr>
            <a:r>
              <a:rPr lang="ru-RU" sz="1400" dirty="0"/>
              <a:t>На ряду с огромным прорывом человечества в научном и технологическом плане освоение космоса породило проблему засорения околоземного пространства техногенным мусором. К космическому мусору относятся: ракеты-носители, прекратившие активное существование КА, операционные элементы и фрагменты разрушений. На экране показаны темпы нарастания техногенного засорения околоземного пространства по годам. В настоящее время в околоземном космическом пространстве находится более 16000 космических объектов размером более 10 см, ненаблюдаемых КО несколько десятков миллионов. Общее количество накопившегося техногенного вещества, по существующим оценкам, превышает 5000 тонн. Наиболее значимыми последствиями техногенного засорения ОКП  являются столкновения функционирующих КА с космическим мусором и неуправляемые сходы с орбиты так называемых КО риска, несгоревшие фрагменты которых достигают поверхности Земли, представляя угрозу для жизнедеятельности.  </a:t>
            </a:r>
          </a:p>
          <a:p>
            <a:r>
              <a:rPr lang="ru-RU" dirty="0"/>
              <a:t> </a:t>
            </a:r>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53F163-799B-45C5-B010-9E3DD40215C7}"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430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380067"/>
            <a:ext cx="2944813" cy="492608"/>
          </a:xfrm>
          <a:prstGeom prst="rect">
            <a:avLst/>
          </a:prstGeom>
          <a:noFill/>
          <a:ln w="9525">
            <a:noFill/>
            <a:miter lim="800000"/>
            <a:headEnd/>
            <a:tailEnd/>
          </a:ln>
        </p:spPr>
        <p:txBody>
          <a:bodyPr lIns="91431" tIns="45716" rIns="91431" bIns="45716"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AD1A575-1AEA-4D05-8C90-9E3C1DA2ECDC}" type="slidenum">
              <a:rPr kumimoji="0" lang="ru-RU"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9" name="Rectangle 2"/>
          <p:cNvSpPr>
            <a:spLocks noGrp="1" noRot="1" noChangeAspect="1" noChangeArrowheads="1" noTextEdit="1"/>
          </p:cNvSpPr>
          <p:nvPr>
            <p:ph type="sldImg"/>
          </p:nvPr>
        </p:nvSpPr>
        <p:spPr bwMode="auto">
          <a:xfrm>
            <a:off x="1235075" y="1514475"/>
            <a:ext cx="4938713" cy="3703638"/>
          </a:xfrm>
          <a:noFill/>
          <a:ln>
            <a:solidFill>
              <a:srgbClr val="000000"/>
            </a:solidFill>
            <a:miter lim="800000"/>
            <a:headEnd/>
            <a:tailEnd/>
          </a:ln>
        </p:spPr>
      </p:sp>
      <p:sp>
        <p:nvSpPr>
          <p:cNvPr id="24580" name="Rectangle 3"/>
          <p:cNvSpPr>
            <a:spLocks noGrp="1" noChangeArrowheads="1"/>
          </p:cNvSpPr>
          <p:nvPr>
            <p:ph type="body" idx="1"/>
          </p:nvPr>
        </p:nvSpPr>
        <p:spPr bwMode="auto">
          <a:xfrm>
            <a:off x="679453" y="4689243"/>
            <a:ext cx="5438775" cy="4444518"/>
          </a:xfrm>
          <a:noFill/>
        </p:spPr>
        <p:txBody>
          <a:bodyPr wrap="square" lIns="91431" tIns="45716" rIns="91431" bIns="45716" numCol="1" anchor="t" anchorCtr="0" compatLnSpc="1">
            <a:prstTxWarp prst="textNoShape">
              <a:avLst/>
            </a:prstTxWarp>
          </a:bodyPr>
          <a:lstStyle/>
          <a:p>
            <a:pPr eaLnBrk="1" hangingPunct="1"/>
            <a:endParaRPr lang="ru-RU" dirty="0">
              <a:latin typeface="Arial" charset="0"/>
            </a:endParaRPr>
          </a:p>
        </p:txBody>
      </p:sp>
    </p:spTree>
    <p:extLst>
      <p:ext uri="{BB962C8B-B14F-4D97-AF65-F5344CB8AC3E}">
        <p14:creationId xmlns:p14="http://schemas.microsoft.com/office/powerpoint/2010/main" val="1344433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380067"/>
            <a:ext cx="2944813" cy="492608"/>
          </a:xfrm>
          <a:prstGeom prst="rect">
            <a:avLst/>
          </a:prstGeom>
          <a:noFill/>
          <a:ln w="9525">
            <a:noFill/>
            <a:miter lim="800000"/>
            <a:headEnd/>
            <a:tailEnd/>
          </a:ln>
        </p:spPr>
        <p:txBody>
          <a:bodyPr lIns="91431" tIns="45716" rIns="91431" bIns="45716"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AD1A575-1AEA-4D05-8C90-9E3C1DA2ECDC}" type="slidenum">
              <a:rPr kumimoji="0" lang="ru-RU"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9" name="Rectangle 2"/>
          <p:cNvSpPr>
            <a:spLocks noGrp="1" noRot="1" noChangeAspect="1" noChangeArrowheads="1" noTextEdit="1"/>
          </p:cNvSpPr>
          <p:nvPr>
            <p:ph type="sldImg"/>
          </p:nvPr>
        </p:nvSpPr>
        <p:spPr bwMode="auto">
          <a:xfrm>
            <a:off x="1235075" y="1514475"/>
            <a:ext cx="4938713" cy="3703638"/>
          </a:xfrm>
          <a:noFill/>
          <a:ln>
            <a:solidFill>
              <a:srgbClr val="000000"/>
            </a:solidFill>
            <a:miter lim="800000"/>
            <a:headEnd/>
            <a:tailEnd/>
          </a:ln>
        </p:spPr>
      </p:sp>
      <p:sp>
        <p:nvSpPr>
          <p:cNvPr id="24580" name="Rectangle 3"/>
          <p:cNvSpPr>
            <a:spLocks noGrp="1" noChangeArrowheads="1"/>
          </p:cNvSpPr>
          <p:nvPr>
            <p:ph type="body" idx="1"/>
          </p:nvPr>
        </p:nvSpPr>
        <p:spPr bwMode="auto">
          <a:xfrm>
            <a:off x="679453" y="4689243"/>
            <a:ext cx="5438775" cy="4444518"/>
          </a:xfrm>
          <a:noFill/>
        </p:spPr>
        <p:txBody>
          <a:bodyPr wrap="square" lIns="91431" tIns="45716" rIns="91431" bIns="45716" numCol="1" anchor="t" anchorCtr="0" compatLnSpc="1">
            <a:prstTxWarp prst="textNoShape">
              <a:avLst/>
            </a:prstTxWarp>
          </a:bodyPr>
          <a:lstStyle/>
          <a:p>
            <a:pPr eaLnBrk="1" hangingPunct="1"/>
            <a:endParaRPr lang="ru-RU" dirty="0">
              <a:latin typeface="Arial" charset="0"/>
            </a:endParaRPr>
          </a:p>
        </p:txBody>
      </p:sp>
    </p:spTree>
    <p:extLst>
      <p:ext uri="{BB962C8B-B14F-4D97-AF65-F5344CB8AC3E}">
        <p14:creationId xmlns:p14="http://schemas.microsoft.com/office/powerpoint/2010/main" val="282089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380067"/>
            <a:ext cx="2944813" cy="492608"/>
          </a:xfrm>
          <a:prstGeom prst="rect">
            <a:avLst/>
          </a:prstGeom>
          <a:noFill/>
          <a:ln w="9525">
            <a:noFill/>
            <a:miter lim="800000"/>
            <a:headEnd/>
            <a:tailEnd/>
          </a:ln>
        </p:spPr>
        <p:txBody>
          <a:bodyPr lIns="91431" tIns="45716" rIns="91431" bIns="45716"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AD1A575-1AEA-4D05-8C90-9E3C1DA2ECDC}" type="slidenum">
              <a:rPr kumimoji="0" lang="ru-RU"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9" name="Rectangle 2"/>
          <p:cNvSpPr>
            <a:spLocks noGrp="1" noRot="1" noChangeAspect="1" noChangeArrowheads="1" noTextEdit="1"/>
          </p:cNvSpPr>
          <p:nvPr>
            <p:ph type="sldImg"/>
          </p:nvPr>
        </p:nvSpPr>
        <p:spPr bwMode="auto">
          <a:xfrm>
            <a:off x="1235075" y="1514475"/>
            <a:ext cx="4938713" cy="3703638"/>
          </a:xfrm>
          <a:noFill/>
          <a:ln>
            <a:solidFill>
              <a:srgbClr val="000000"/>
            </a:solidFill>
            <a:miter lim="800000"/>
            <a:headEnd/>
            <a:tailEnd/>
          </a:ln>
        </p:spPr>
      </p:sp>
      <p:sp>
        <p:nvSpPr>
          <p:cNvPr id="24580" name="Rectangle 3"/>
          <p:cNvSpPr>
            <a:spLocks noGrp="1" noChangeArrowheads="1"/>
          </p:cNvSpPr>
          <p:nvPr>
            <p:ph type="body" idx="1"/>
          </p:nvPr>
        </p:nvSpPr>
        <p:spPr bwMode="auto">
          <a:xfrm>
            <a:off x="679453" y="4689243"/>
            <a:ext cx="5438775" cy="4444518"/>
          </a:xfrm>
          <a:noFill/>
        </p:spPr>
        <p:txBody>
          <a:bodyPr wrap="square" lIns="91431" tIns="45716" rIns="91431" bIns="45716" numCol="1" anchor="t" anchorCtr="0" compatLnSpc="1">
            <a:prstTxWarp prst="textNoShape">
              <a:avLst/>
            </a:prstTxWarp>
          </a:bodyPr>
          <a:lstStyle/>
          <a:p>
            <a:pPr eaLnBrk="1" hangingPunct="1"/>
            <a:endParaRPr lang="ru-RU" dirty="0">
              <a:latin typeface="Arial" charset="0"/>
            </a:endParaRPr>
          </a:p>
        </p:txBody>
      </p:sp>
    </p:spTree>
    <p:extLst>
      <p:ext uri="{BB962C8B-B14F-4D97-AF65-F5344CB8AC3E}">
        <p14:creationId xmlns:p14="http://schemas.microsoft.com/office/powerpoint/2010/main" val="3842550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380067"/>
            <a:ext cx="2944813" cy="492608"/>
          </a:xfrm>
          <a:prstGeom prst="rect">
            <a:avLst/>
          </a:prstGeom>
          <a:noFill/>
          <a:ln w="9525">
            <a:noFill/>
            <a:miter lim="800000"/>
            <a:headEnd/>
            <a:tailEnd/>
          </a:ln>
        </p:spPr>
        <p:txBody>
          <a:bodyPr lIns="91431" tIns="45716" rIns="91431" bIns="45716"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AD1A575-1AEA-4D05-8C90-9E3C1DA2ECDC}" type="slidenum">
              <a:rPr kumimoji="0" lang="ru-RU"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9" name="Rectangle 2"/>
          <p:cNvSpPr>
            <a:spLocks noGrp="1" noRot="1" noChangeAspect="1" noChangeArrowheads="1" noTextEdit="1"/>
          </p:cNvSpPr>
          <p:nvPr>
            <p:ph type="sldImg"/>
          </p:nvPr>
        </p:nvSpPr>
        <p:spPr bwMode="auto">
          <a:xfrm>
            <a:off x="1235075" y="1514475"/>
            <a:ext cx="4938713" cy="3703638"/>
          </a:xfrm>
          <a:noFill/>
          <a:ln>
            <a:solidFill>
              <a:srgbClr val="000000"/>
            </a:solidFill>
            <a:miter lim="800000"/>
            <a:headEnd/>
            <a:tailEnd/>
          </a:ln>
        </p:spPr>
      </p:sp>
      <p:sp>
        <p:nvSpPr>
          <p:cNvPr id="24580" name="Rectangle 3"/>
          <p:cNvSpPr>
            <a:spLocks noGrp="1" noChangeArrowheads="1"/>
          </p:cNvSpPr>
          <p:nvPr>
            <p:ph type="body" idx="1"/>
          </p:nvPr>
        </p:nvSpPr>
        <p:spPr bwMode="auto">
          <a:xfrm>
            <a:off x="679453" y="4689243"/>
            <a:ext cx="5438775" cy="4444518"/>
          </a:xfrm>
          <a:noFill/>
        </p:spPr>
        <p:txBody>
          <a:bodyPr wrap="square" lIns="91431" tIns="45716" rIns="91431" bIns="45716" numCol="1" anchor="t" anchorCtr="0" compatLnSpc="1">
            <a:prstTxWarp prst="textNoShape">
              <a:avLst/>
            </a:prstTxWarp>
          </a:bodyPr>
          <a:lstStyle/>
          <a:p>
            <a:pPr eaLnBrk="1" hangingPunct="1"/>
            <a:endParaRPr lang="ru-RU" dirty="0">
              <a:latin typeface="Arial" charset="0"/>
            </a:endParaRPr>
          </a:p>
        </p:txBody>
      </p:sp>
    </p:spTree>
    <p:extLst>
      <p:ext uri="{BB962C8B-B14F-4D97-AF65-F5344CB8AC3E}">
        <p14:creationId xmlns:p14="http://schemas.microsoft.com/office/powerpoint/2010/main" val="2449158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380067"/>
            <a:ext cx="2944813" cy="492608"/>
          </a:xfrm>
          <a:prstGeom prst="rect">
            <a:avLst/>
          </a:prstGeom>
          <a:noFill/>
          <a:ln w="9525">
            <a:noFill/>
            <a:miter lim="800000"/>
            <a:headEnd/>
            <a:tailEnd/>
          </a:ln>
        </p:spPr>
        <p:txBody>
          <a:bodyPr lIns="91431" tIns="45716" rIns="91431" bIns="45716"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AD1A575-1AEA-4D05-8C90-9E3C1DA2ECDC}" type="slidenum">
              <a:rPr kumimoji="0" lang="ru-RU"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
        <p:nvSpPr>
          <p:cNvPr id="24579" name="Rectangle 2"/>
          <p:cNvSpPr>
            <a:spLocks noGrp="1" noRot="1" noChangeAspect="1" noChangeArrowheads="1" noTextEdit="1"/>
          </p:cNvSpPr>
          <p:nvPr>
            <p:ph type="sldImg"/>
          </p:nvPr>
        </p:nvSpPr>
        <p:spPr bwMode="auto">
          <a:xfrm>
            <a:off x="1235075" y="1514475"/>
            <a:ext cx="4938713" cy="3703638"/>
          </a:xfrm>
          <a:noFill/>
          <a:ln>
            <a:solidFill>
              <a:srgbClr val="000000"/>
            </a:solidFill>
            <a:miter lim="800000"/>
            <a:headEnd/>
            <a:tailEnd/>
          </a:ln>
        </p:spPr>
      </p:sp>
      <p:sp>
        <p:nvSpPr>
          <p:cNvPr id="24580" name="Rectangle 3"/>
          <p:cNvSpPr>
            <a:spLocks noGrp="1" noChangeArrowheads="1"/>
          </p:cNvSpPr>
          <p:nvPr>
            <p:ph type="body" idx="1"/>
          </p:nvPr>
        </p:nvSpPr>
        <p:spPr bwMode="auto">
          <a:xfrm>
            <a:off x="679453" y="4689243"/>
            <a:ext cx="5438775" cy="4444518"/>
          </a:xfrm>
          <a:noFill/>
        </p:spPr>
        <p:txBody>
          <a:bodyPr wrap="square" lIns="91431" tIns="45716" rIns="91431" bIns="45716" numCol="1" anchor="t" anchorCtr="0" compatLnSpc="1">
            <a:prstTxWarp prst="textNoShape">
              <a:avLst/>
            </a:prstTxWarp>
          </a:bodyPr>
          <a:lstStyle/>
          <a:p>
            <a:pPr eaLnBrk="1" hangingPunct="1"/>
            <a:endParaRPr lang="ru-RU" dirty="0">
              <a:latin typeface="Arial" charset="0"/>
            </a:endParaRPr>
          </a:p>
        </p:txBody>
      </p:sp>
    </p:spTree>
    <p:extLst>
      <p:ext uri="{BB962C8B-B14F-4D97-AF65-F5344CB8AC3E}">
        <p14:creationId xmlns:p14="http://schemas.microsoft.com/office/powerpoint/2010/main" val="127899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69D7202-A6B4-46F1-A260-D6DEC1D4E170}" type="datetime1">
              <a:rPr lang="ru-RU" smtClean="0"/>
              <a:t>11.05.2018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150184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1339F3-1217-468B-9FCB-08F164663400}" type="datetime1">
              <a:rPr lang="ru-RU" smtClean="0"/>
              <a:t>11.05.2018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32678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6F0EF9-0BEA-4DB6-B88F-50080F541EE2}" type="datetime1">
              <a:rPr lang="ru-RU" smtClean="0"/>
              <a:t>11.05.2018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369905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2E6A6AE-362F-4B06-A166-196E749339C2}" type="datetime1">
              <a:rPr lang="ru-RU" smtClean="0"/>
              <a:t>11.05.2018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3764731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31802B-263A-47A1-9CF3-FC13ED4F684B}" type="datetime1">
              <a:rPr lang="ru-RU" smtClean="0"/>
              <a:t>11.05.2018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4108719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FEAC0C7-308D-4C7F-AE3D-5EC29281DE39}" type="datetime1">
              <a:rPr lang="ru-RU" smtClean="0"/>
              <a:t>11.05.2018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3252520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5CA4C3C-E868-4F56-A98B-CFD25688C3FC}" type="datetime1">
              <a:rPr lang="ru-RU" smtClean="0"/>
              <a:t>11.05.2018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21386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46B8D38-6E15-4908-8592-AD68F5EACF81}" type="datetime1">
              <a:rPr lang="ru-RU" smtClean="0"/>
              <a:t>11.05.2018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1876320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14E6E1F-27CB-4923-9107-6D64B20B2DB1}" type="datetime1">
              <a:rPr lang="ru-RU" smtClean="0"/>
              <a:t>11.05.2018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1245306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4021AF-3B87-465F-8ACF-485159DA38A9}" type="datetime1">
              <a:rPr lang="ru-RU" smtClean="0"/>
              <a:t>11.05.2018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37346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9CCCE6C-26E9-4D63-9150-367BA442E05F}" type="datetime1">
              <a:rPr lang="ru-RU" smtClean="0"/>
              <a:t>11.05.2018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77168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F15F463-8B3B-4B1D-8B30-2DCB5E635CB4}" type="datetime1">
              <a:rPr lang="ru-RU" smtClean="0"/>
              <a:t>11.05.2018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1265216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F7E8CDF-D36C-4CC4-A8A0-2723A4680AD2}" type="datetime1">
              <a:rPr lang="ru-RU" smtClean="0"/>
              <a:t>11.05.2018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3041795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C3B9A22-98F8-473A-BE5C-8A22A6F9CA3A}" type="datetime1">
              <a:rPr lang="ru-RU" smtClean="0"/>
              <a:t>11.05.2018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2818216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6414DF8-4550-455F-96B8-C23BE2202E92}" type="datetime1">
              <a:rPr lang="ru-RU" smtClean="0"/>
              <a:t>11.05.2018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29DD80-0CE7-4AF7-A312-BC6171C12F59}" type="slidenum">
              <a:rPr lang="ru-RU" smtClean="0"/>
              <a:pPr/>
              <a:t>‹#›</a:t>
            </a:fld>
            <a:endParaRPr lang="ru-RU"/>
          </a:p>
        </p:txBody>
      </p:sp>
    </p:spTree>
    <p:extLst>
      <p:ext uri="{BB962C8B-B14F-4D97-AF65-F5344CB8AC3E}">
        <p14:creationId xmlns:p14="http://schemas.microsoft.com/office/powerpoint/2010/main" val="2933041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B2A0FE9-0078-4BFE-99D7-8C5C499F15D9}" type="datetime1">
              <a:rPr lang="ru-RU" smtClean="0"/>
              <a:t>11.05.2018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7DB1C5-2C76-4905-A955-314B5A6FCEDA}" type="slidenum">
              <a:rPr lang="en-US"/>
              <a:pPr>
                <a:defRPr/>
              </a:pPr>
              <a:t>‹#›</a:t>
            </a:fld>
            <a:endParaRPr lang="en-US"/>
          </a:p>
        </p:txBody>
      </p:sp>
    </p:spTree>
    <p:extLst>
      <p:ext uri="{BB962C8B-B14F-4D97-AF65-F5344CB8AC3E}">
        <p14:creationId xmlns:p14="http://schemas.microsoft.com/office/powerpoint/2010/main" val="245547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6853C88-DFFA-4525-92CE-51123A76D3E5}" type="datetime1">
              <a:rPr lang="ru-RU" smtClean="0"/>
              <a:t>11.05.2018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424698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F48A018-B569-4609-BC24-9A2E1123BAD0}" type="datetime1">
              <a:rPr lang="ru-RU" smtClean="0"/>
              <a:t>11.05.2018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404180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73D6F7A-8250-4ACE-9730-03B9039F5755}" type="datetime1">
              <a:rPr lang="ru-RU" smtClean="0"/>
              <a:t>11.05.2018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13993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CB6444F-7270-4845-AA8E-72681A94487B}" type="datetime1">
              <a:rPr lang="ru-RU" smtClean="0"/>
              <a:t>11.05.2018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2948886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5B9ED-BAE5-45E0-BBBC-87B0A7AB5895}" type="datetime1">
              <a:rPr lang="ru-RU" smtClean="0"/>
              <a:t>11.05.2018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189724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F759D20-A3DD-4CA1-938C-4ABAE2451C27}" type="datetime1">
              <a:rPr lang="ru-RU" smtClean="0"/>
              <a:t>11.05.2018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412989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499F179-B188-49E9-8E35-7B58B55F9B27}" type="datetime1">
              <a:rPr lang="ru-RU" smtClean="0"/>
              <a:t>11.05.2018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1C455E-F1AC-4AAF-9108-E15B0DEEDA3A}" type="slidenum">
              <a:rPr lang="ru-RU" smtClean="0"/>
              <a:t>‹#›</a:t>
            </a:fld>
            <a:endParaRPr lang="ru-RU"/>
          </a:p>
        </p:txBody>
      </p:sp>
    </p:spTree>
    <p:extLst>
      <p:ext uri="{BB962C8B-B14F-4D97-AF65-F5344CB8AC3E}">
        <p14:creationId xmlns:p14="http://schemas.microsoft.com/office/powerpoint/2010/main" val="47230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9CDD2-9C43-4C15-91AA-546E11927F00}" type="datetime1">
              <a:rPr lang="ru-RU" smtClean="0"/>
              <a:t>11.05.2018</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C455E-F1AC-4AAF-9108-E15B0DEEDA3A}" type="slidenum">
              <a:rPr lang="ru-RU" smtClean="0"/>
              <a:t>‹#›</a:t>
            </a:fld>
            <a:endParaRPr lang="ru-RU"/>
          </a:p>
        </p:txBody>
      </p:sp>
    </p:spTree>
    <p:extLst>
      <p:ext uri="{BB962C8B-B14F-4D97-AF65-F5344CB8AC3E}">
        <p14:creationId xmlns:p14="http://schemas.microsoft.com/office/powerpoint/2010/main" val="1506422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2CEED-BB1C-4D15-BF18-71C5DEA08505}" type="datetime1">
              <a:rPr lang="ru-RU" smtClean="0"/>
              <a:t>11.05.2018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9DD80-0CE7-4AF7-A312-BC6171C12F59}" type="slidenum">
              <a:rPr lang="ru-RU" smtClean="0"/>
              <a:pPr/>
              <a:t>‹#›</a:t>
            </a:fld>
            <a:endParaRPr lang="ru-RU"/>
          </a:p>
        </p:txBody>
      </p:sp>
    </p:spTree>
    <p:extLst>
      <p:ext uri="{BB962C8B-B14F-4D97-AF65-F5344CB8AC3E}">
        <p14:creationId xmlns:p14="http://schemas.microsoft.com/office/powerpoint/2010/main" val="1491745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0.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0.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Марат\Desktop\Новая папка\графические исходники\photo.jpg"/>
          <p:cNvPicPr>
            <a:picLocks noChangeAspect="1" noChangeArrowheads="1"/>
          </p:cNvPicPr>
          <p:nvPr/>
        </p:nvPicPr>
        <p:blipFill>
          <a:blip r:embed="rId3" cstate="print"/>
          <a:srcRect/>
          <a:stretch>
            <a:fillRect/>
          </a:stretch>
        </p:blipFill>
        <p:spPr bwMode="auto">
          <a:xfrm>
            <a:off x="0" y="3752850"/>
            <a:ext cx="9144000" cy="3105150"/>
          </a:xfrm>
          <a:prstGeom prst="rect">
            <a:avLst/>
          </a:prstGeom>
          <a:noFill/>
        </p:spPr>
      </p:pic>
      <p:sp>
        <p:nvSpPr>
          <p:cNvPr id="6" name="Заголовок 1"/>
          <p:cNvSpPr txBox="1">
            <a:spLocks/>
          </p:cNvSpPr>
          <p:nvPr/>
        </p:nvSpPr>
        <p:spPr>
          <a:xfrm>
            <a:off x="537127" y="1370287"/>
            <a:ext cx="8229600" cy="2163745"/>
          </a:xfrm>
          <a:prstGeom prst="rect">
            <a:avLst/>
          </a:prstGeom>
        </p:spPr>
        <p:txBody>
          <a:bodyPr/>
          <a:lstStyle/>
          <a:p>
            <a:pPr lvl="0" algn="ctr">
              <a:spcBef>
                <a:spcPct val="0"/>
              </a:spcBef>
              <a:defRPr/>
            </a:pPr>
            <a:r>
              <a:rPr lang="ru-RU" sz="2800" spc="100" dirty="0">
                <a:solidFill>
                  <a:schemeClr val="accent1">
                    <a:lumMod val="50000"/>
                  </a:schemeClr>
                </a:solidFill>
                <a:latin typeface="Impact" pitchFamily="34" charset="0"/>
              </a:rPr>
              <a:t>Проблемные вопросы</a:t>
            </a:r>
          </a:p>
          <a:p>
            <a:pPr lvl="0" algn="ctr">
              <a:spcBef>
                <a:spcPct val="0"/>
              </a:spcBef>
              <a:defRPr/>
            </a:pPr>
            <a:r>
              <a:rPr lang="ru-RU" sz="2800" spc="100" dirty="0">
                <a:solidFill>
                  <a:schemeClr val="accent1">
                    <a:lumMod val="50000"/>
                  </a:schemeClr>
                </a:solidFill>
                <a:latin typeface="Impact" pitchFamily="34" charset="0"/>
              </a:rPr>
              <a:t>международно-правового регулирования проблемы космического мусора и участие России в их решении</a:t>
            </a:r>
            <a:endParaRPr kumimoji="0" lang="ru-RU" sz="28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9" name="TextBox 8"/>
          <p:cNvSpPr txBox="1"/>
          <p:nvPr/>
        </p:nvSpPr>
        <p:spPr>
          <a:xfrm>
            <a:off x="5424616" y="3762913"/>
            <a:ext cx="3611880" cy="584775"/>
          </a:xfrm>
          <a:prstGeom prst="rect">
            <a:avLst/>
          </a:prstGeom>
          <a:noFill/>
        </p:spPr>
        <p:txBody>
          <a:bodyPr wrap="square" rtlCol="0">
            <a:spAutoFit/>
          </a:bodyPr>
          <a:lstStyle/>
          <a:p>
            <a:r>
              <a:rPr lang="ru-RU" sz="1600" b="1" dirty="0">
                <a:solidFill>
                  <a:schemeClr val="bg1"/>
                </a:solidFill>
              </a:rPr>
              <a:t>Агапов В.М.</a:t>
            </a:r>
          </a:p>
          <a:p>
            <a:r>
              <a:rPr lang="ru-RU" sz="1600" b="1" dirty="0" err="1">
                <a:solidFill>
                  <a:schemeClr val="bg1"/>
                </a:solidFill>
              </a:rPr>
              <a:t>с.н.с</a:t>
            </a:r>
            <a:r>
              <a:rPr lang="ru-RU" sz="1600" b="1" dirty="0">
                <a:solidFill>
                  <a:schemeClr val="bg1"/>
                </a:solidFill>
              </a:rPr>
              <a:t>. ИПМ им. М.В. Келдыша РАН</a:t>
            </a:r>
          </a:p>
        </p:txBody>
      </p:sp>
      <p:sp>
        <p:nvSpPr>
          <p:cNvPr id="11" name="TextBox 10"/>
          <p:cNvSpPr txBox="1"/>
          <p:nvPr/>
        </p:nvSpPr>
        <p:spPr>
          <a:xfrm>
            <a:off x="7488324" y="6572286"/>
            <a:ext cx="1656184" cy="276999"/>
          </a:xfrm>
          <a:prstGeom prst="rect">
            <a:avLst/>
          </a:prstGeom>
          <a:noFill/>
        </p:spPr>
        <p:txBody>
          <a:bodyPr wrap="square" rtlCol="0">
            <a:spAutoFit/>
          </a:bodyPr>
          <a:lstStyle/>
          <a:p>
            <a:r>
              <a:rPr lang="ru-RU" sz="1200" i="1" dirty="0">
                <a:solidFill>
                  <a:schemeClr val="bg1"/>
                </a:solidFill>
              </a:rPr>
              <a:t>11 мая 2018 года</a:t>
            </a:r>
          </a:p>
        </p:txBody>
      </p:sp>
      <p:pic>
        <p:nvPicPr>
          <p:cNvPr id="3" name="Рисунок 2">
            <a:extLst>
              <a:ext uri="{FF2B5EF4-FFF2-40B4-BE49-F238E27FC236}">
                <a16:creationId xmlns:a16="http://schemas.microsoft.com/office/drawing/2014/main" id="{47AD5766-9440-4D6B-8B20-91EFDE2BE95E}"/>
              </a:ext>
            </a:extLst>
          </p:cNvPr>
          <p:cNvPicPr>
            <a:picLocks noChangeAspect="1"/>
          </p:cNvPicPr>
          <p:nvPr/>
        </p:nvPicPr>
        <p:blipFill>
          <a:blip r:embed="rId4"/>
          <a:stretch>
            <a:fillRect/>
          </a:stretch>
        </p:blipFill>
        <p:spPr>
          <a:xfrm>
            <a:off x="8221827" y="-2461"/>
            <a:ext cx="900000" cy="892217"/>
          </a:xfrm>
          <a:prstGeom prst="rect">
            <a:avLst/>
          </a:prstGeom>
        </p:spPr>
      </p:pic>
      <p:sp>
        <p:nvSpPr>
          <p:cNvPr id="12" name="TextBox 11">
            <a:extLst>
              <a:ext uri="{FF2B5EF4-FFF2-40B4-BE49-F238E27FC236}">
                <a16:creationId xmlns:a16="http://schemas.microsoft.com/office/drawing/2014/main" id="{3776DBE0-82C0-443A-856B-8DF2E61BD63F}"/>
              </a:ext>
            </a:extLst>
          </p:cNvPr>
          <p:cNvSpPr txBox="1"/>
          <p:nvPr/>
        </p:nvSpPr>
        <p:spPr>
          <a:xfrm>
            <a:off x="2909525" y="246461"/>
            <a:ext cx="3324949" cy="646331"/>
          </a:xfrm>
          <a:prstGeom prst="rect">
            <a:avLst/>
          </a:prstGeom>
          <a:noFill/>
        </p:spPr>
        <p:txBody>
          <a:bodyPr wrap="none" rtlCol="0">
            <a:spAutoFit/>
          </a:bodyPr>
          <a:lstStyle/>
          <a:p>
            <a:pPr algn="ctr"/>
            <a:r>
              <a:rPr lang="ru-RU" dirty="0">
                <a:solidFill>
                  <a:schemeClr val="tx2">
                    <a:lumMod val="60000"/>
                    <a:lumOff val="40000"/>
                  </a:schemeClr>
                </a:solidFill>
                <a:latin typeface="Malgun Gothic" pitchFamily="34" charset="-127"/>
                <a:ea typeface="Malgun Gothic" pitchFamily="34" charset="-127"/>
              </a:rPr>
              <a:t>Госкорпорация «Роскосмос»</a:t>
            </a:r>
          </a:p>
          <a:p>
            <a:pPr algn="ctr"/>
            <a:r>
              <a:rPr lang="ru-RU" dirty="0">
                <a:solidFill>
                  <a:schemeClr val="tx2">
                    <a:lumMod val="60000"/>
                    <a:lumOff val="40000"/>
                  </a:schemeClr>
                </a:solidFill>
                <a:latin typeface="Malgun Gothic" pitchFamily="34" charset="-127"/>
                <a:ea typeface="Malgun Gothic" pitchFamily="34" charset="-127"/>
              </a:rPr>
              <a:t>Проектный офис «Дозор»</a:t>
            </a:r>
          </a:p>
        </p:txBody>
      </p:sp>
    </p:spTree>
    <p:extLst>
      <p:ext uri="{BB962C8B-B14F-4D97-AF65-F5344CB8AC3E}">
        <p14:creationId xmlns:p14="http://schemas.microsoft.com/office/powerpoint/2010/main" val="3374526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Обеспечение полётов">
            <a:extLst>
              <a:ext uri="{FF2B5EF4-FFF2-40B4-BE49-F238E27FC236}">
                <a16:creationId xmlns:a16="http://schemas.microsoft.com/office/drawing/2014/main" id="{A7B2A7B9-AE4B-4605-8026-5756F6D0B172}"/>
              </a:ext>
            </a:extLst>
          </p:cNvPr>
          <p:cNvSpPr txBox="1">
            <a:spLocks noChangeArrowheads="1"/>
          </p:cNvSpPr>
          <p:nvPr/>
        </p:nvSpPr>
        <p:spPr bwMode="gray">
          <a:xfrm>
            <a:off x="91441" y="19317"/>
            <a:ext cx="8532440"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lvl="0">
              <a:defRPr/>
            </a:pPr>
            <a:r>
              <a:rPr lang="ru-RU" sz="1600" dirty="0">
                <a:solidFill>
                  <a:srgbClr val="E7E6E6"/>
                </a:solidFill>
                <a:ea typeface="Microsoft YaHei" pitchFamily="34" charset="-122"/>
              </a:rPr>
              <a:t>Требуемый научный вклад для обеспечения формирования и применения регулирования</a:t>
            </a:r>
          </a:p>
        </p:txBody>
      </p:sp>
      <p:pic>
        <p:nvPicPr>
          <p:cNvPr id="14" name="Рисунок 13" descr="Эмблема Роскосмоса плохая.jpg">
            <a:extLst>
              <a:ext uri="{FF2B5EF4-FFF2-40B4-BE49-F238E27FC236}">
                <a16:creationId xmlns:a16="http://schemas.microsoft.com/office/drawing/2014/main" id="{778EF3A4-4204-425D-B567-1508E6987D1D}"/>
              </a:ext>
            </a:extLst>
          </p:cNvPr>
          <p:cNvPicPr>
            <a:picLocks noChangeAspect="1"/>
          </p:cNvPicPr>
          <p:nvPr/>
        </p:nvPicPr>
        <p:blipFill>
          <a:blip r:embed="rId2" cstate="print"/>
          <a:stretch>
            <a:fillRect/>
          </a:stretch>
        </p:blipFill>
        <p:spPr>
          <a:xfrm>
            <a:off x="8605021" y="7126"/>
            <a:ext cx="540000" cy="577343"/>
          </a:xfrm>
          <a:prstGeom prst="rect">
            <a:avLst/>
          </a:prstGeom>
        </p:spPr>
      </p:pic>
      <p:sp>
        <p:nvSpPr>
          <p:cNvPr id="3" name="Номер слайда 2">
            <a:extLst>
              <a:ext uri="{FF2B5EF4-FFF2-40B4-BE49-F238E27FC236}">
                <a16:creationId xmlns:a16="http://schemas.microsoft.com/office/drawing/2014/main" id="{D965AFF2-618B-4394-8913-ED11DCF0F2A2}"/>
              </a:ext>
            </a:extLst>
          </p:cNvPr>
          <p:cNvSpPr>
            <a:spLocks noGrp="1"/>
          </p:cNvSpPr>
          <p:nvPr>
            <p:ph type="sldNum" sz="quarter" idx="12"/>
          </p:nvPr>
        </p:nvSpPr>
        <p:spPr/>
        <p:txBody>
          <a:bodyPr/>
          <a:lstStyle/>
          <a:p>
            <a:fld id="{C81C455E-F1AC-4AAF-9108-E15B0DEEDA3A}" type="slidenum">
              <a:rPr lang="ru-RU" smtClean="0"/>
              <a:t>10</a:t>
            </a:fld>
            <a:endParaRPr lang="ru-RU"/>
          </a:p>
        </p:txBody>
      </p:sp>
      <p:graphicFrame>
        <p:nvGraphicFramePr>
          <p:cNvPr id="2" name="Схема 1">
            <a:extLst>
              <a:ext uri="{FF2B5EF4-FFF2-40B4-BE49-F238E27FC236}">
                <a16:creationId xmlns:a16="http://schemas.microsoft.com/office/drawing/2014/main" id="{4CDB5044-511D-4846-9B59-D5CD5137A1AB}"/>
              </a:ext>
            </a:extLst>
          </p:cNvPr>
          <p:cNvGraphicFramePr/>
          <p:nvPr>
            <p:extLst>
              <p:ext uri="{D42A27DB-BD31-4B8C-83A1-F6EECF244321}">
                <p14:modId xmlns:p14="http://schemas.microsoft.com/office/powerpoint/2010/main" val="1164878051"/>
              </p:ext>
            </p:extLst>
          </p:nvPr>
        </p:nvGraphicFramePr>
        <p:xfrm>
          <a:off x="847187" y="614691"/>
          <a:ext cx="7447005" cy="4744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Текст 4">
            <a:extLst>
              <a:ext uri="{FF2B5EF4-FFF2-40B4-BE49-F238E27FC236}">
                <a16:creationId xmlns:a16="http://schemas.microsoft.com/office/drawing/2014/main" id="{62CC8409-D18D-444C-AC56-377DDAC88926}"/>
              </a:ext>
            </a:extLst>
          </p:cNvPr>
          <p:cNvSpPr txBox="1">
            <a:spLocks/>
          </p:cNvSpPr>
          <p:nvPr/>
        </p:nvSpPr>
        <p:spPr>
          <a:xfrm>
            <a:off x="424361" y="5485505"/>
            <a:ext cx="8571357" cy="102650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sz="2000" dirty="0">
                <a:solidFill>
                  <a:srgbClr val="002060"/>
                </a:solidFill>
              </a:rPr>
              <a:t>Оценки, получаемые с помощью этих моделей, должны использоваться в процессе анализа ситуации в ОКП и установления степени соответствия проводимых операций требованиям нормативно-правового регулирования</a:t>
            </a:r>
          </a:p>
        </p:txBody>
      </p:sp>
    </p:spTree>
    <p:extLst>
      <p:ext uri="{BB962C8B-B14F-4D97-AF65-F5344CB8AC3E}">
        <p14:creationId xmlns:p14="http://schemas.microsoft.com/office/powerpoint/2010/main" val="292812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Обеспечение полётов">
            <a:extLst>
              <a:ext uri="{FF2B5EF4-FFF2-40B4-BE49-F238E27FC236}">
                <a16:creationId xmlns:a16="http://schemas.microsoft.com/office/drawing/2014/main" id="{A7B2A7B9-AE4B-4605-8026-5756F6D0B172}"/>
              </a:ext>
            </a:extLst>
          </p:cNvPr>
          <p:cNvSpPr txBox="1">
            <a:spLocks noChangeArrowheads="1"/>
          </p:cNvSpPr>
          <p:nvPr/>
        </p:nvSpPr>
        <p:spPr bwMode="gray">
          <a:xfrm>
            <a:off x="91441" y="19317"/>
            <a:ext cx="8532440"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none" spc="0" normalizeH="0" baseline="0" noProof="0" dirty="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rPr>
              <a:t>Будущее нормативно-правовое регулирование деятельности в ОКП</a:t>
            </a:r>
          </a:p>
        </p:txBody>
      </p:sp>
      <p:pic>
        <p:nvPicPr>
          <p:cNvPr id="14" name="Рисунок 13" descr="Эмблема Роскосмоса плохая.jpg">
            <a:extLst>
              <a:ext uri="{FF2B5EF4-FFF2-40B4-BE49-F238E27FC236}">
                <a16:creationId xmlns:a16="http://schemas.microsoft.com/office/drawing/2014/main" id="{778EF3A4-4204-425D-B567-1508E6987D1D}"/>
              </a:ext>
            </a:extLst>
          </p:cNvPr>
          <p:cNvPicPr>
            <a:picLocks noChangeAspect="1"/>
          </p:cNvPicPr>
          <p:nvPr/>
        </p:nvPicPr>
        <p:blipFill>
          <a:blip r:embed="rId2" cstate="print"/>
          <a:stretch>
            <a:fillRect/>
          </a:stretch>
        </p:blipFill>
        <p:spPr>
          <a:xfrm>
            <a:off x="8605021" y="7126"/>
            <a:ext cx="540000" cy="577343"/>
          </a:xfrm>
          <a:prstGeom prst="rect">
            <a:avLst/>
          </a:prstGeom>
        </p:spPr>
      </p:pic>
      <p:sp>
        <p:nvSpPr>
          <p:cNvPr id="3" name="Номер слайда 2">
            <a:extLst>
              <a:ext uri="{FF2B5EF4-FFF2-40B4-BE49-F238E27FC236}">
                <a16:creationId xmlns:a16="http://schemas.microsoft.com/office/drawing/2014/main" id="{D965AFF2-618B-4394-8913-ED11DCF0F2A2}"/>
              </a:ext>
            </a:extLst>
          </p:cNvPr>
          <p:cNvSpPr>
            <a:spLocks noGrp="1"/>
          </p:cNvSpPr>
          <p:nvPr>
            <p:ph type="sldNum" sz="quarter" idx="12"/>
          </p:nvPr>
        </p:nvSpPr>
        <p:spPr/>
        <p:txBody>
          <a:bodyPr/>
          <a:lstStyle/>
          <a:p>
            <a:fld id="{C81C455E-F1AC-4AAF-9108-E15B0DEEDA3A}" type="slidenum">
              <a:rPr lang="ru-RU" smtClean="0"/>
              <a:t>11</a:t>
            </a:fld>
            <a:endParaRPr lang="ru-RU"/>
          </a:p>
        </p:txBody>
      </p:sp>
      <p:graphicFrame>
        <p:nvGraphicFramePr>
          <p:cNvPr id="4" name="Схема 3">
            <a:extLst>
              <a:ext uri="{FF2B5EF4-FFF2-40B4-BE49-F238E27FC236}">
                <a16:creationId xmlns:a16="http://schemas.microsoft.com/office/drawing/2014/main" id="{E8B7307E-5029-4D0B-9FE9-778AED22E00C}"/>
              </a:ext>
            </a:extLst>
          </p:cNvPr>
          <p:cNvGraphicFramePr/>
          <p:nvPr>
            <p:extLst>
              <p:ext uri="{D42A27DB-BD31-4B8C-83A1-F6EECF244321}">
                <p14:modId xmlns:p14="http://schemas.microsoft.com/office/powerpoint/2010/main" val="3533285083"/>
              </p:ext>
            </p:extLst>
          </p:nvPr>
        </p:nvGraphicFramePr>
        <p:xfrm>
          <a:off x="93985" y="830309"/>
          <a:ext cx="8956029" cy="552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4795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Обеспечение полётов">
            <a:extLst>
              <a:ext uri="{FF2B5EF4-FFF2-40B4-BE49-F238E27FC236}">
                <a16:creationId xmlns:a16="http://schemas.microsoft.com/office/drawing/2014/main" id="{A7B2A7B9-AE4B-4605-8026-5756F6D0B172}"/>
              </a:ext>
            </a:extLst>
          </p:cNvPr>
          <p:cNvSpPr txBox="1">
            <a:spLocks noChangeArrowheads="1"/>
          </p:cNvSpPr>
          <p:nvPr/>
        </p:nvSpPr>
        <p:spPr bwMode="gray">
          <a:xfrm>
            <a:off x="91441" y="19317"/>
            <a:ext cx="8532440"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none" spc="0" normalizeH="0" baseline="0" noProof="0" dirty="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rPr>
              <a:t>Переход к жесткому правовому регулированию операций в ОКП,</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none" spc="0" normalizeH="0" baseline="0" noProof="0" dirty="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rPr>
              <a:t>включая операции с космическим мусором</a:t>
            </a:r>
          </a:p>
        </p:txBody>
      </p:sp>
      <p:pic>
        <p:nvPicPr>
          <p:cNvPr id="14" name="Рисунок 13" descr="Эмблема Роскосмоса плохая.jpg">
            <a:extLst>
              <a:ext uri="{FF2B5EF4-FFF2-40B4-BE49-F238E27FC236}">
                <a16:creationId xmlns:a16="http://schemas.microsoft.com/office/drawing/2014/main" id="{778EF3A4-4204-425D-B567-1508E6987D1D}"/>
              </a:ext>
            </a:extLst>
          </p:cNvPr>
          <p:cNvPicPr>
            <a:picLocks noChangeAspect="1"/>
          </p:cNvPicPr>
          <p:nvPr/>
        </p:nvPicPr>
        <p:blipFill>
          <a:blip r:embed="rId2" cstate="print"/>
          <a:stretch>
            <a:fillRect/>
          </a:stretch>
        </p:blipFill>
        <p:spPr>
          <a:xfrm>
            <a:off x="8605021" y="7126"/>
            <a:ext cx="540000" cy="577343"/>
          </a:xfrm>
          <a:prstGeom prst="rect">
            <a:avLst/>
          </a:prstGeom>
        </p:spPr>
      </p:pic>
      <p:graphicFrame>
        <p:nvGraphicFramePr>
          <p:cNvPr id="9" name="Схема 8"/>
          <p:cNvGraphicFramePr/>
          <p:nvPr>
            <p:extLst>
              <p:ext uri="{D42A27DB-BD31-4B8C-83A1-F6EECF244321}">
                <p14:modId xmlns:p14="http://schemas.microsoft.com/office/powerpoint/2010/main" val="3761596287"/>
              </p:ext>
            </p:extLst>
          </p:nvPr>
        </p:nvGraphicFramePr>
        <p:xfrm>
          <a:off x="929795" y="653646"/>
          <a:ext cx="7281790" cy="5244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Номер слайда 2">
            <a:extLst>
              <a:ext uri="{FF2B5EF4-FFF2-40B4-BE49-F238E27FC236}">
                <a16:creationId xmlns:a16="http://schemas.microsoft.com/office/drawing/2014/main" id="{D965AFF2-618B-4394-8913-ED11DCF0F2A2}"/>
              </a:ext>
            </a:extLst>
          </p:cNvPr>
          <p:cNvSpPr>
            <a:spLocks noGrp="1"/>
          </p:cNvSpPr>
          <p:nvPr>
            <p:ph type="sldNum" sz="quarter" idx="12"/>
          </p:nvPr>
        </p:nvSpPr>
        <p:spPr/>
        <p:txBody>
          <a:bodyPr/>
          <a:lstStyle/>
          <a:p>
            <a:fld id="{C81C455E-F1AC-4AAF-9108-E15B0DEEDA3A}" type="slidenum">
              <a:rPr lang="ru-RU" smtClean="0"/>
              <a:t>12</a:t>
            </a:fld>
            <a:endParaRPr lang="ru-RU"/>
          </a:p>
        </p:txBody>
      </p:sp>
      <p:sp>
        <p:nvSpPr>
          <p:cNvPr id="7" name="Текст 4">
            <a:extLst>
              <a:ext uri="{FF2B5EF4-FFF2-40B4-BE49-F238E27FC236}">
                <a16:creationId xmlns:a16="http://schemas.microsoft.com/office/drawing/2014/main" id="{F5818887-0588-4F3F-8523-BFB497B088C8}"/>
              </a:ext>
            </a:extLst>
          </p:cNvPr>
          <p:cNvSpPr txBox="1">
            <a:spLocks/>
          </p:cNvSpPr>
          <p:nvPr/>
        </p:nvSpPr>
        <p:spPr>
          <a:xfrm>
            <a:off x="285011" y="5906420"/>
            <a:ext cx="8571357" cy="58950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sz="2000" dirty="0">
                <a:solidFill>
                  <a:srgbClr val="002060"/>
                </a:solidFill>
              </a:rPr>
              <a:t>Необходимы научно обоснованные оценки того, насколько долго можно мотивированно сдерживать переход к жёсткому правовому регулированию</a:t>
            </a:r>
          </a:p>
        </p:txBody>
      </p:sp>
    </p:spTree>
    <p:extLst>
      <p:ext uri="{BB962C8B-B14F-4D97-AF65-F5344CB8AC3E}">
        <p14:creationId xmlns:p14="http://schemas.microsoft.com/office/powerpoint/2010/main" val="1531921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B00470DF-7BBF-4234-AAE6-1BE822E43A20}"/>
              </a:ext>
            </a:extLst>
          </p:cNvPr>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4" name="Обеспечение полётов"/>
          <p:cNvSpPr txBox="1">
            <a:spLocks noChangeArrowheads="1"/>
          </p:cNvSpPr>
          <p:nvPr/>
        </p:nvSpPr>
        <p:spPr bwMode="gray">
          <a:xfrm>
            <a:off x="313151" y="19317"/>
            <a:ext cx="8219290" cy="567724"/>
          </a:xfrm>
          <a:prstGeom prst="rect">
            <a:avLst/>
          </a:prstGeom>
        </p:spPr>
        <p:txBody>
          <a:bodyPr/>
          <a:lstStyle>
            <a:defPPr>
              <a:defRPr lang="ru-RU"/>
            </a:defPPr>
            <a:lvl1pPr marR="0" lvl="0" indent="0" algn="r" fontAlgn="auto">
              <a:lnSpc>
                <a:spcPct val="100000"/>
              </a:lnSpc>
              <a:spcBef>
                <a:spcPct val="0"/>
              </a:spcBef>
              <a:spcAft>
                <a:spcPts val="0"/>
              </a:spcAft>
              <a:buClrTx/>
              <a:buSzTx/>
              <a:buFontTx/>
              <a:buNone/>
              <a:tabLst/>
              <a:defRPr kumimoji="0" sz="1600" b="1" i="0" u="none" strike="noStrike" cap="none" spc="0" normalizeH="0" baseline="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dirty="0"/>
              <a:t>Выводы и предложения </a:t>
            </a:r>
          </a:p>
          <a:p>
            <a:endParaRPr lang="en-US" dirty="0"/>
          </a:p>
        </p:txBody>
      </p:sp>
      <p:sp>
        <p:nvSpPr>
          <p:cNvPr id="4" name="Прямоугольник 3"/>
          <p:cNvSpPr/>
          <p:nvPr/>
        </p:nvSpPr>
        <p:spPr>
          <a:xfrm>
            <a:off x="0" y="678523"/>
            <a:ext cx="9144000" cy="707886"/>
          </a:xfrm>
          <a:prstGeom prst="rect">
            <a:avLst/>
          </a:prstGeom>
        </p:spPr>
        <p:txBody>
          <a:bodyPr wrap="square">
            <a:spAutoFit/>
          </a:bodyPr>
          <a:lstStyle/>
          <a:p>
            <a:pPr lvl="0" algn="ctr">
              <a:spcAft>
                <a:spcPts val="1200"/>
              </a:spcAft>
              <a:defRPr/>
            </a:pPr>
            <a:r>
              <a:rPr lang="ru-RU" sz="2000" b="1" dirty="0">
                <a:solidFill>
                  <a:srgbClr val="002060"/>
                </a:solidFill>
              </a:rPr>
              <a:t>Поддержка разработки и имплементации нормативно-правового регулирования, касающегося проблемы космического мусора, со стороны РАН</a:t>
            </a:r>
          </a:p>
        </p:txBody>
      </p:sp>
      <p:pic>
        <p:nvPicPr>
          <p:cNvPr id="8" name="Рисунок 7" descr="Эмблема Роскосмоса плохая.jpg"/>
          <p:cNvPicPr>
            <a:picLocks noChangeAspect="1"/>
          </p:cNvPicPr>
          <p:nvPr/>
        </p:nvPicPr>
        <p:blipFill>
          <a:blip r:embed="rId3" cstate="print"/>
          <a:stretch>
            <a:fillRect/>
          </a:stretch>
        </p:blipFill>
        <p:spPr>
          <a:xfrm>
            <a:off x="8605021" y="7126"/>
            <a:ext cx="540000" cy="577343"/>
          </a:xfrm>
          <a:prstGeom prst="rect">
            <a:avLst/>
          </a:prstGeom>
        </p:spPr>
      </p:pic>
      <p:sp>
        <p:nvSpPr>
          <p:cNvPr id="2" name="Номер слайда 1">
            <a:extLst>
              <a:ext uri="{FF2B5EF4-FFF2-40B4-BE49-F238E27FC236}">
                <a16:creationId xmlns:a16="http://schemas.microsoft.com/office/drawing/2014/main" id="{41DAD9B1-37BA-47E7-8F32-E4A9942CF108}"/>
              </a:ext>
            </a:extLst>
          </p:cNvPr>
          <p:cNvSpPr>
            <a:spLocks noGrp="1"/>
          </p:cNvSpPr>
          <p:nvPr>
            <p:ph type="sldNum" sz="quarter" idx="12"/>
          </p:nvPr>
        </p:nvSpPr>
        <p:spPr/>
        <p:txBody>
          <a:bodyPr/>
          <a:lstStyle/>
          <a:p>
            <a:fld id="{7129DD80-0CE7-4AF7-A312-BC6171C12F59}" type="slidenum">
              <a:rPr lang="ru-RU" smtClean="0"/>
              <a:pPr/>
              <a:t>13</a:t>
            </a:fld>
            <a:endParaRPr lang="ru-RU"/>
          </a:p>
        </p:txBody>
      </p:sp>
      <p:sp>
        <p:nvSpPr>
          <p:cNvPr id="3" name="Прямоугольник 2">
            <a:extLst>
              <a:ext uri="{FF2B5EF4-FFF2-40B4-BE49-F238E27FC236}">
                <a16:creationId xmlns:a16="http://schemas.microsoft.com/office/drawing/2014/main" id="{BC643549-DAAC-452C-807F-88EAAD003D00}"/>
              </a:ext>
            </a:extLst>
          </p:cNvPr>
          <p:cNvSpPr/>
          <p:nvPr/>
        </p:nvSpPr>
        <p:spPr>
          <a:xfrm>
            <a:off x="154754" y="2016772"/>
            <a:ext cx="8831870" cy="2554545"/>
          </a:xfrm>
          <a:prstGeom prst="rect">
            <a:avLst/>
          </a:prstGeom>
        </p:spPr>
        <p:txBody>
          <a:bodyPr wrap="square">
            <a:spAutoFit/>
          </a:bodyPr>
          <a:lstStyle/>
          <a:p>
            <a:pPr lvl="0" algn="just"/>
            <a:r>
              <a:rPr lang="ru-RU" sz="2000" dirty="0"/>
              <a:t>Эффективная разработка, имплементация и верификация исполнения регулятивных норм и принципов, касающихся проблемы космического мусора, не возможна без серьёзной научной поддержки – глубокого моделирования физических процессов образования и эволюции КМ, всесторонней оценки эффективности и безопасности различных технических подходов, предлагаемых для решения проблемы КМ, комплексной обработки и анализа получаемой информации мониторинга ОКП с использованием современных математических методов.</a:t>
            </a:r>
          </a:p>
        </p:txBody>
      </p:sp>
    </p:spTree>
    <p:extLst>
      <p:ext uri="{BB962C8B-B14F-4D97-AF65-F5344CB8AC3E}">
        <p14:creationId xmlns:p14="http://schemas.microsoft.com/office/powerpoint/2010/main" val="2767272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B00470DF-7BBF-4234-AAE6-1BE822E43A20}"/>
              </a:ext>
            </a:extLst>
          </p:cNvPr>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4" name="Обеспечение полётов"/>
          <p:cNvSpPr txBox="1">
            <a:spLocks noChangeArrowheads="1"/>
          </p:cNvSpPr>
          <p:nvPr/>
        </p:nvSpPr>
        <p:spPr bwMode="gray">
          <a:xfrm>
            <a:off x="313151" y="19317"/>
            <a:ext cx="8219290" cy="567724"/>
          </a:xfrm>
          <a:prstGeom prst="rect">
            <a:avLst/>
          </a:prstGeom>
        </p:spPr>
        <p:txBody>
          <a:bodyPr/>
          <a:lstStyle>
            <a:defPPr>
              <a:defRPr lang="ru-RU"/>
            </a:defPPr>
            <a:lvl1pPr marR="0" lvl="0" indent="0" algn="r" fontAlgn="auto">
              <a:lnSpc>
                <a:spcPct val="100000"/>
              </a:lnSpc>
              <a:spcBef>
                <a:spcPct val="0"/>
              </a:spcBef>
              <a:spcAft>
                <a:spcPts val="0"/>
              </a:spcAft>
              <a:buClrTx/>
              <a:buSzTx/>
              <a:buFontTx/>
              <a:buNone/>
              <a:tabLst/>
              <a:defRPr kumimoji="0" sz="1600" b="1" i="0" u="none" strike="noStrike" cap="none" spc="0" normalizeH="0" baseline="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defRPr>
            </a:lvl1pPr>
          </a:lstStyle>
          <a:p>
            <a:r>
              <a:rPr lang="ru-RU" dirty="0"/>
              <a:t>Выводы и предложения </a:t>
            </a:r>
          </a:p>
          <a:p>
            <a:endParaRPr lang="en-US" dirty="0"/>
          </a:p>
        </p:txBody>
      </p:sp>
      <p:sp>
        <p:nvSpPr>
          <p:cNvPr id="4" name="Прямоугольник 3"/>
          <p:cNvSpPr/>
          <p:nvPr/>
        </p:nvSpPr>
        <p:spPr>
          <a:xfrm>
            <a:off x="0" y="592024"/>
            <a:ext cx="9141380" cy="707886"/>
          </a:xfrm>
          <a:prstGeom prst="rect">
            <a:avLst/>
          </a:prstGeom>
        </p:spPr>
        <p:txBody>
          <a:bodyPr wrap="square">
            <a:spAutoFit/>
          </a:bodyPr>
          <a:lstStyle/>
          <a:p>
            <a:pPr lvl="0" algn="ctr">
              <a:spcAft>
                <a:spcPts val="1200"/>
              </a:spcAft>
              <a:defRPr/>
            </a:pPr>
            <a:r>
              <a:rPr lang="ru-RU" sz="2000" b="1" dirty="0">
                <a:solidFill>
                  <a:srgbClr val="002060"/>
                </a:solidFill>
              </a:rPr>
              <a:t>Поддержка разработки и имплементации нормативно-правового регулирования, касающегося проблемы космического мусора, со стороны РАН</a:t>
            </a:r>
          </a:p>
        </p:txBody>
      </p:sp>
      <p:pic>
        <p:nvPicPr>
          <p:cNvPr id="8" name="Рисунок 7" descr="Эмблема Роскосмоса плохая.jpg"/>
          <p:cNvPicPr>
            <a:picLocks noChangeAspect="1"/>
          </p:cNvPicPr>
          <p:nvPr/>
        </p:nvPicPr>
        <p:blipFill>
          <a:blip r:embed="rId3" cstate="print"/>
          <a:stretch>
            <a:fillRect/>
          </a:stretch>
        </p:blipFill>
        <p:spPr>
          <a:xfrm>
            <a:off x="8605021" y="7126"/>
            <a:ext cx="540000" cy="577343"/>
          </a:xfrm>
          <a:prstGeom prst="rect">
            <a:avLst/>
          </a:prstGeom>
        </p:spPr>
      </p:pic>
      <p:sp>
        <p:nvSpPr>
          <p:cNvPr id="2" name="Номер слайда 1">
            <a:extLst>
              <a:ext uri="{FF2B5EF4-FFF2-40B4-BE49-F238E27FC236}">
                <a16:creationId xmlns:a16="http://schemas.microsoft.com/office/drawing/2014/main" id="{41DAD9B1-37BA-47E7-8F32-E4A9942CF108}"/>
              </a:ext>
            </a:extLst>
          </p:cNvPr>
          <p:cNvSpPr>
            <a:spLocks noGrp="1"/>
          </p:cNvSpPr>
          <p:nvPr>
            <p:ph type="sldNum" sz="quarter" idx="12"/>
          </p:nvPr>
        </p:nvSpPr>
        <p:spPr/>
        <p:txBody>
          <a:bodyPr/>
          <a:lstStyle/>
          <a:p>
            <a:fld id="{7129DD80-0CE7-4AF7-A312-BC6171C12F59}" type="slidenum">
              <a:rPr lang="ru-RU" smtClean="0"/>
              <a:pPr/>
              <a:t>14</a:t>
            </a:fld>
            <a:endParaRPr lang="ru-RU"/>
          </a:p>
        </p:txBody>
      </p:sp>
      <p:sp>
        <p:nvSpPr>
          <p:cNvPr id="3" name="Прямоугольник 2">
            <a:extLst>
              <a:ext uri="{FF2B5EF4-FFF2-40B4-BE49-F238E27FC236}">
                <a16:creationId xmlns:a16="http://schemas.microsoft.com/office/drawing/2014/main" id="{BC643549-DAAC-452C-807F-88EAAD003D00}"/>
              </a:ext>
            </a:extLst>
          </p:cNvPr>
          <p:cNvSpPr/>
          <p:nvPr/>
        </p:nvSpPr>
        <p:spPr>
          <a:xfrm>
            <a:off x="154755" y="1312267"/>
            <a:ext cx="8831870" cy="5324535"/>
          </a:xfrm>
          <a:prstGeom prst="rect">
            <a:avLst/>
          </a:prstGeom>
        </p:spPr>
        <p:txBody>
          <a:bodyPr wrap="square">
            <a:spAutoFit/>
          </a:bodyPr>
          <a:lstStyle/>
          <a:p>
            <a:pPr lvl="0" algn="just"/>
            <a:r>
              <a:rPr lang="ru-RU" sz="1700" dirty="0"/>
              <a:t>Предлагается:</a:t>
            </a:r>
          </a:p>
          <a:p>
            <a:pPr marL="285750" lvl="0" indent="-285750" algn="just">
              <a:buFont typeface="Arial" panose="020B0604020202020204" pitchFamily="34" charset="0"/>
              <a:buChar char="•"/>
            </a:pPr>
            <a:r>
              <a:rPr lang="ru-RU" sz="1700" dirty="0"/>
              <a:t>Рекомендовать РАН по согласованию с ФАНО включить в </a:t>
            </a:r>
            <a:r>
              <a:rPr lang="ru-RU" sz="1700" dirty="0" err="1"/>
              <a:t>госзадание</a:t>
            </a:r>
            <a:r>
              <a:rPr lang="ru-RU" sz="1700" dirty="0"/>
              <a:t> профильным институтам РАН работы по созданию, верификации и совершенствованию необходимых математических моделей, связанных с проблемой КМ, в т.ч. в интересах формирования новых научно-обоснованных предложений по нормативно-правовому регулированию различных аспектов проблемы КМ и всесторонней оценки предложений в этой сфере, уже обсуждаемых на различных переговорных площадках</a:t>
            </a:r>
          </a:p>
          <a:p>
            <a:pPr marL="285750" lvl="0" indent="-285750" algn="just">
              <a:buFont typeface="Arial" panose="020B0604020202020204" pitchFamily="34" charset="0"/>
              <a:buChar char="•"/>
            </a:pPr>
            <a:r>
              <a:rPr lang="ru-RU" sz="1700" dirty="0"/>
              <a:t>Рекомендовать госкорпорации «Роскосмос» и ФГУП </a:t>
            </a:r>
            <a:r>
              <a:rPr lang="ru-RU" sz="1700" dirty="0" err="1"/>
              <a:t>ЦНИИмаш</a:t>
            </a:r>
            <a:r>
              <a:rPr lang="ru-RU" sz="1700" dirty="0"/>
              <a:t> в кооперации с учреждениями фундаментального профиля провести работы по направлению исследования и моделирования различных технологий предотвращения столкновений с опасными объектами КМ, в т.ч. с точки зрения возможности унификации решений, основанных на таких технологиях, и продвижения этих решений в рамках международного нормативно-правового регулирования</a:t>
            </a:r>
          </a:p>
          <a:p>
            <a:pPr marL="285750" lvl="0" indent="-285750" algn="just">
              <a:buFont typeface="Arial" panose="020B0604020202020204" pitchFamily="34" charset="0"/>
              <a:buChar char="•"/>
            </a:pPr>
            <a:r>
              <a:rPr lang="ru-RU" sz="1700" dirty="0"/>
              <a:t>Рекомендовать РАН по согласованию с МИД, Госкорпорацией «Роскосмос» и ФАНО обеспечивать экспертную поддержку участия Российской Федерации в различных форумах по выработке нормативно-правового регулирования по проблематике космического мусора, безопасности космических операций, долгосрочной устойчивости космической деятельности и управления космическим движением, в т.ч. в межсессионный период путём проведения на постоянной основе соответствующих исследований и подготовки необходимых материалов</a:t>
            </a:r>
          </a:p>
        </p:txBody>
      </p:sp>
    </p:spTree>
    <p:extLst>
      <p:ext uri="{BB962C8B-B14F-4D97-AF65-F5344CB8AC3E}">
        <p14:creationId xmlns:p14="http://schemas.microsoft.com/office/powerpoint/2010/main" val="267792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B00470DF-7BBF-4234-AAE6-1BE822E43A20}"/>
              </a:ext>
            </a:extLst>
          </p:cNvPr>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4" name="Обеспечение полётов"/>
          <p:cNvSpPr txBox="1">
            <a:spLocks noChangeArrowheads="1"/>
          </p:cNvSpPr>
          <p:nvPr/>
        </p:nvSpPr>
        <p:spPr bwMode="gray">
          <a:xfrm>
            <a:off x="313151" y="19317"/>
            <a:ext cx="8219290" cy="567724"/>
          </a:xfrm>
          <a:prstGeom prst="rect">
            <a:avLst/>
          </a:prstGeom>
        </p:spPr>
        <p:txBody>
          <a:bodyPr/>
          <a:lstStyle>
            <a:defPPr>
              <a:defRPr lang="ru-RU"/>
            </a:defPPr>
            <a:lvl1pPr algn="r">
              <a:spcBef>
                <a:spcPct val="0"/>
              </a:spcBef>
              <a:buNone/>
              <a:defRPr kumimoji="0" sz="1600" b="1" cap="none" baseline="0">
                <a:ln w="6350">
                  <a:noFill/>
                </a:ln>
                <a:solidFill>
                  <a:srgbClr val="EEECE1"/>
                </a:solidFill>
                <a:effectLst/>
                <a:latin typeface="Arial" panose="020B0604020202020204" pitchFamily="34" charset="0"/>
                <a:ea typeface="Microsoft YaHei" pitchFamily="34" charset="-122"/>
                <a:cs typeface="Arial" panose="020B0604020202020204" pitchFamily="34" charset="0"/>
              </a:defRPr>
            </a:lvl1pPr>
          </a:lstStyle>
          <a:p>
            <a:r>
              <a:rPr lang="ru-RU" dirty="0"/>
              <a:t>Сфера охвата международно-правового регулирования проблемы КМ</a:t>
            </a:r>
          </a:p>
          <a:p>
            <a:endParaRPr lang="en-US" dirty="0"/>
          </a:p>
        </p:txBody>
      </p:sp>
      <p:pic>
        <p:nvPicPr>
          <p:cNvPr id="8" name="Рисунок 7" descr="Эмблема Роскосмоса плохая.jpg"/>
          <p:cNvPicPr>
            <a:picLocks noChangeAspect="1"/>
          </p:cNvPicPr>
          <p:nvPr/>
        </p:nvPicPr>
        <p:blipFill>
          <a:blip r:embed="rId3" cstate="print"/>
          <a:stretch>
            <a:fillRect/>
          </a:stretch>
        </p:blipFill>
        <p:spPr>
          <a:xfrm>
            <a:off x="8605021" y="7126"/>
            <a:ext cx="540000" cy="577343"/>
          </a:xfrm>
          <a:prstGeom prst="rect">
            <a:avLst/>
          </a:prstGeom>
        </p:spPr>
      </p:pic>
      <p:sp>
        <p:nvSpPr>
          <p:cNvPr id="6" name="Номер слайда 5">
            <a:extLst>
              <a:ext uri="{FF2B5EF4-FFF2-40B4-BE49-F238E27FC236}">
                <a16:creationId xmlns:a16="http://schemas.microsoft.com/office/drawing/2014/main" id="{DD4D64D8-0E4F-4C84-BABC-D32965B9B98E}"/>
              </a:ext>
            </a:extLst>
          </p:cNvPr>
          <p:cNvSpPr>
            <a:spLocks noGrp="1"/>
          </p:cNvSpPr>
          <p:nvPr>
            <p:ph type="sldNum" sz="quarter" idx="12"/>
          </p:nvPr>
        </p:nvSpPr>
        <p:spPr/>
        <p:txBody>
          <a:bodyPr/>
          <a:lstStyle/>
          <a:p>
            <a:fld id="{7129DD80-0CE7-4AF7-A312-BC6171C12F59}" type="slidenum">
              <a:rPr lang="ru-RU" smtClean="0"/>
              <a:pPr/>
              <a:t>2</a:t>
            </a:fld>
            <a:endParaRPr lang="ru-RU"/>
          </a:p>
        </p:txBody>
      </p:sp>
      <p:graphicFrame>
        <p:nvGraphicFramePr>
          <p:cNvPr id="2" name="Схема 1">
            <a:extLst>
              <a:ext uri="{FF2B5EF4-FFF2-40B4-BE49-F238E27FC236}">
                <a16:creationId xmlns:a16="http://schemas.microsoft.com/office/drawing/2014/main" id="{FD1723ED-1C5A-499C-B25D-72ACBF42460C}"/>
              </a:ext>
            </a:extLst>
          </p:cNvPr>
          <p:cNvGraphicFramePr/>
          <p:nvPr>
            <p:extLst>
              <p:ext uri="{D42A27DB-BD31-4B8C-83A1-F6EECF244321}">
                <p14:modId xmlns:p14="http://schemas.microsoft.com/office/powerpoint/2010/main" val="2065227179"/>
              </p:ext>
            </p:extLst>
          </p:nvPr>
        </p:nvGraphicFramePr>
        <p:xfrm>
          <a:off x="467510" y="963827"/>
          <a:ext cx="8219290" cy="52021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2999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ED8DE181-FC4A-485E-8D59-52F19386781E}"/>
              </a:ext>
            </a:extLst>
          </p:cNvPr>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pic>
        <p:nvPicPr>
          <p:cNvPr id="9" name="Рисунок 8" descr="Эмблема Роскосмоса плохая.jpg"/>
          <p:cNvPicPr>
            <a:picLocks noChangeAspect="1"/>
          </p:cNvPicPr>
          <p:nvPr/>
        </p:nvPicPr>
        <p:blipFill>
          <a:blip r:embed="rId3" cstate="print"/>
          <a:stretch>
            <a:fillRect/>
          </a:stretch>
        </p:blipFill>
        <p:spPr>
          <a:xfrm>
            <a:off x="8604000" y="10324"/>
            <a:ext cx="540000" cy="577343"/>
          </a:xfrm>
          <a:prstGeom prst="rect">
            <a:avLst/>
          </a:prstGeom>
        </p:spPr>
      </p:pic>
      <p:sp>
        <p:nvSpPr>
          <p:cNvPr id="72706" name="Rectangle 2"/>
          <p:cNvSpPr>
            <a:spLocks noGrp="1" noChangeArrowheads="1"/>
          </p:cNvSpPr>
          <p:nvPr>
            <p:ph type="title"/>
          </p:nvPr>
        </p:nvSpPr>
        <p:spPr>
          <a:xfrm>
            <a:off x="72008" y="0"/>
            <a:ext cx="8532440" cy="563562"/>
          </a:xfrm>
        </p:spPr>
        <p:txBody>
          <a:bodyPr>
            <a:noAutofit/>
          </a:bodyPr>
          <a:lstStyle/>
          <a:p>
            <a:pPr algn="r">
              <a:defRPr/>
            </a:pPr>
            <a:r>
              <a:rPr lang="ru-RU" sz="1600" b="1" dirty="0">
                <a:ln w="6350">
                  <a:noFill/>
                </a:ln>
                <a:solidFill>
                  <a:schemeClr val="bg2"/>
                </a:solidFill>
                <a:latin typeface="+mn-lt"/>
                <a:ea typeface="Microsoft YaHei" pitchFamily="34" charset="-122"/>
              </a:rPr>
              <a:t>Международные организации, участвующие в рассмотрении проблемы КМ</a:t>
            </a:r>
          </a:p>
        </p:txBody>
      </p:sp>
      <p:sp>
        <p:nvSpPr>
          <p:cNvPr id="3" name="Номер слайда 2">
            <a:extLst>
              <a:ext uri="{FF2B5EF4-FFF2-40B4-BE49-F238E27FC236}">
                <a16:creationId xmlns:a16="http://schemas.microsoft.com/office/drawing/2014/main" id="{51052638-02C6-4608-B925-D69498483645}"/>
              </a:ext>
            </a:extLst>
          </p:cNvPr>
          <p:cNvSpPr>
            <a:spLocks noGrp="1"/>
          </p:cNvSpPr>
          <p:nvPr>
            <p:ph type="sldNum" sz="quarter" idx="12"/>
          </p:nvPr>
        </p:nvSpPr>
        <p:spPr/>
        <p:txBody>
          <a:bodyPr/>
          <a:lstStyle/>
          <a:p>
            <a:fld id="{7129DD80-0CE7-4AF7-A312-BC6171C12F59}" type="slidenum">
              <a:rPr lang="ru-RU" smtClean="0"/>
              <a:pPr/>
              <a:t>3</a:t>
            </a:fld>
            <a:endParaRPr lang="ru-RU"/>
          </a:p>
        </p:txBody>
      </p:sp>
      <p:graphicFrame>
        <p:nvGraphicFramePr>
          <p:cNvPr id="4" name="Схема 3">
            <a:extLst>
              <a:ext uri="{FF2B5EF4-FFF2-40B4-BE49-F238E27FC236}">
                <a16:creationId xmlns:a16="http://schemas.microsoft.com/office/drawing/2014/main" id="{947F4DB2-B7F1-4968-A4AD-E7EF7702F0D2}"/>
              </a:ext>
            </a:extLst>
          </p:cNvPr>
          <p:cNvGraphicFramePr/>
          <p:nvPr>
            <p:extLst>
              <p:ext uri="{D42A27DB-BD31-4B8C-83A1-F6EECF244321}">
                <p14:modId xmlns:p14="http://schemas.microsoft.com/office/powerpoint/2010/main" val="2140129460"/>
              </p:ext>
            </p:extLst>
          </p:nvPr>
        </p:nvGraphicFramePr>
        <p:xfrm>
          <a:off x="531341" y="877331"/>
          <a:ext cx="7871253" cy="52763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8658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B00470DF-7BBF-4234-AAE6-1BE822E43A20}"/>
              </a:ext>
            </a:extLst>
          </p:cNvPr>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4" name="Обеспечение полётов"/>
          <p:cNvSpPr txBox="1">
            <a:spLocks noChangeArrowheads="1"/>
          </p:cNvSpPr>
          <p:nvPr/>
        </p:nvSpPr>
        <p:spPr bwMode="gray">
          <a:xfrm>
            <a:off x="313151" y="19317"/>
            <a:ext cx="8219290" cy="567724"/>
          </a:xfrm>
          <a:prstGeom prst="rect">
            <a:avLst/>
          </a:prstGeom>
        </p:spPr>
        <p:txBody>
          <a:bodyPr/>
          <a:lstStyle>
            <a:defPPr>
              <a:defRPr lang="ru-RU"/>
            </a:defPPr>
            <a:lvl1pPr algn="r">
              <a:spcBef>
                <a:spcPct val="0"/>
              </a:spcBef>
              <a:buNone/>
              <a:defRPr kumimoji="0" sz="1600" b="1" cap="none" baseline="0">
                <a:ln w="6350">
                  <a:noFill/>
                </a:ln>
                <a:solidFill>
                  <a:srgbClr val="EEECE1"/>
                </a:solidFill>
                <a:effectLst/>
                <a:latin typeface="Arial" panose="020B0604020202020204" pitchFamily="34" charset="0"/>
                <a:ea typeface="Microsoft YaHei" pitchFamily="34" charset="-122"/>
                <a:cs typeface="Arial" panose="020B0604020202020204" pitchFamily="34" charset="0"/>
              </a:defRPr>
            </a:lvl1pPr>
          </a:lstStyle>
          <a:p>
            <a:r>
              <a:rPr lang="ru-RU" dirty="0"/>
              <a:t>Международное правовое регулирование космической деятельности</a:t>
            </a:r>
          </a:p>
          <a:p>
            <a:endParaRPr lang="en-US" dirty="0"/>
          </a:p>
        </p:txBody>
      </p:sp>
      <p:pic>
        <p:nvPicPr>
          <p:cNvPr id="8" name="Рисунок 7" descr="Эмблема Роскосмоса плохая.jpg"/>
          <p:cNvPicPr>
            <a:picLocks noChangeAspect="1"/>
          </p:cNvPicPr>
          <p:nvPr/>
        </p:nvPicPr>
        <p:blipFill>
          <a:blip r:embed="rId3" cstate="print"/>
          <a:stretch>
            <a:fillRect/>
          </a:stretch>
        </p:blipFill>
        <p:spPr>
          <a:xfrm>
            <a:off x="8605021" y="7126"/>
            <a:ext cx="540000" cy="577343"/>
          </a:xfrm>
          <a:prstGeom prst="rect">
            <a:avLst/>
          </a:prstGeom>
        </p:spPr>
      </p:pic>
      <p:graphicFrame>
        <p:nvGraphicFramePr>
          <p:cNvPr id="7" name="Схема 6">
            <a:extLst>
              <a:ext uri="{FF2B5EF4-FFF2-40B4-BE49-F238E27FC236}">
                <a16:creationId xmlns:a16="http://schemas.microsoft.com/office/drawing/2014/main" id="{B5D35D87-515E-4FCB-9D6E-A33F130D1C2B}"/>
              </a:ext>
            </a:extLst>
          </p:cNvPr>
          <p:cNvGraphicFramePr/>
          <p:nvPr>
            <p:extLst>
              <p:ext uri="{D42A27DB-BD31-4B8C-83A1-F6EECF244321}">
                <p14:modId xmlns:p14="http://schemas.microsoft.com/office/powerpoint/2010/main" val="3099282151"/>
              </p:ext>
            </p:extLst>
          </p:nvPr>
        </p:nvGraphicFramePr>
        <p:xfrm>
          <a:off x="160750" y="698052"/>
          <a:ext cx="882823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Текст 4">
            <a:extLst>
              <a:ext uri="{FF2B5EF4-FFF2-40B4-BE49-F238E27FC236}">
                <a16:creationId xmlns:a16="http://schemas.microsoft.com/office/drawing/2014/main" id="{8315FE2C-826E-4E48-BBD3-AD0E07637A3D}"/>
              </a:ext>
            </a:extLst>
          </p:cNvPr>
          <p:cNvSpPr>
            <a:spLocks noGrp="1"/>
          </p:cNvSpPr>
          <p:nvPr>
            <p:ph type="body" sz="half" idx="2"/>
          </p:nvPr>
        </p:nvSpPr>
        <p:spPr>
          <a:xfrm>
            <a:off x="313150" y="4720283"/>
            <a:ext cx="8571357" cy="1722565"/>
          </a:xfrm>
        </p:spPr>
        <p:txBody>
          <a:bodyPr>
            <a:normAutofit fontScale="92500" lnSpcReduction="10000"/>
          </a:bodyPr>
          <a:lstStyle/>
          <a:p>
            <a:pPr algn="just"/>
            <a:r>
              <a:rPr lang="ru-RU" sz="2000" u="sng" dirty="0">
                <a:solidFill>
                  <a:srgbClr val="0070C0"/>
                </a:solidFill>
              </a:rPr>
              <a:t>Проблема – базовые договора по космосу не предусматривают специальных положений в отношении объектов космического мусора, оставляя тем самым широкое юридическое поле для интерпретации требований в отношении «должного учёта соответствующих интересов всех других государств», «потенциально вредных помех деятельности других государств» и ответственности за ущерб, причинённый космическими объектами в космосе</a:t>
            </a:r>
          </a:p>
        </p:txBody>
      </p:sp>
      <p:sp>
        <p:nvSpPr>
          <p:cNvPr id="9" name="Номер слайда 8">
            <a:extLst>
              <a:ext uri="{FF2B5EF4-FFF2-40B4-BE49-F238E27FC236}">
                <a16:creationId xmlns:a16="http://schemas.microsoft.com/office/drawing/2014/main" id="{12192D83-5960-4ED0-B749-9AC32AA359DC}"/>
              </a:ext>
            </a:extLst>
          </p:cNvPr>
          <p:cNvSpPr>
            <a:spLocks noGrp="1"/>
          </p:cNvSpPr>
          <p:nvPr>
            <p:ph type="sldNum" sz="quarter" idx="12"/>
          </p:nvPr>
        </p:nvSpPr>
        <p:spPr/>
        <p:txBody>
          <a:bodyPr/>
          <a:lstStyle/>
          <a:p>
            <a:fld id="{7129DD80-0CE7-4AF7-A312-BC6171C12F59}" type="slidenum">
              <a:rPr lang="ru-RU" smtClean="0"/>
              <a:pPr/>
              <a:t>4</a:t>
            </a:fld>
            <a:endParaRPr lang="ru-RU"/>
          </a:p>
        </p:txBody>
      </p:sp>
    </p:spTree>
    <p:extLst>
      <p:ext uri="{BB962C8B-B14F-4D97-AF65-F5344CB8AC3E}">
        <p14:creationId xmlns:p14="http://schemas.microsoft.com/office/powerpoint/2010/main" val="2599855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B00470DF-7BBF-4234-AAE6-1BE822E43A20}"/>
              </a:ext>
            </a:extLst>
          </p:cNvPr>
          <p:cNvSpPr/>
          <p:nvPr/>
        </p:nvSpPr>
        <p:spPr>
          <a:xfrm>
            <a:off x="1" y="-2461"/>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solidFill>
                <a:prstClr val="white"/>
              </a:solidFill>
              <a:latin typeface="Times New Roman"/>
            </a:endParaRPr>
          </a:p>
        </p:txBody>
      </p:sp>
      <p:sp>
        <p:nvSpPr>
          <p:cNvPr id="24" name="Обеспечение полётов"/>
          <p:cNvSpPr txBox="1">
            <a:spLocks noChangeArrowheads="1"/>
          </p:cNvSpPr>
          <p:nvPr/>
        </p:nvSpPr>
        <p:spPr bwMode="gray">
          <a:xfrm>
            <a:off x="160752" y="19318"/>
            <a:ext cx="8371692"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defRPr/>
            </a:pPr>
            <a:r>
              <a:rPr lang="ru-RU" sz="1600" dirty="0">
                <a:solidFill>
                  <a:srgbClr val="EEECE1"/>
                </a:solidFill>
                <a:effectLst/>
                <a:latin typeface="Arial" panose="020B0604020202020204" pitchFamily="34" charset="0"/>
                <a:ea typeface="Microsoft YaHei" pitchFamily="34" charset="-122"/>
                <a:cs typeface="Arial" panose="020B0604020202020204" pitchFamily="34" charset="0"/>
              </a:rPr>
              <a:t>Международное нормативное регулирование, затрагивающее различные аспекты проблемы КМ</a:t>
            </a:r>
          </a:p>
          <a:p>
            <a:pPr algn="l">
              <a:defRPr/>
            </a:pPr>
            <a:endParaRPr lang="en-US" sz="1800" dirty="0">
              <a:solidFill>
                <a:srgbClr val="EEECE1">
                  <a:lumMod val="50000"/>
                </a:srgbClr>
              </a:solidFill>
              <a:effectLst/>
              <a:latin typeface="Calibri"/>
              <a:ea typeface="Microsoft YaHei" pitchFamily="34" charset="-122"/>
            </a:endParaRPr>
          </a:p>
        </p:txBody>
      </p:sp>
      <p:pic>
        <p:nvPicPr>
          <p:cNvPr id="8" name="Рисунок 7" descr="Эмблема Роскосмоса плохая.jpg"/>
          <p:cNvPicPr>
            <a:picLocks noChangeAspect="1"/>
          </p:cNvPicPr>
          <p:nvPr/>
        </p:nvPicPr>
        <p:blipFill>
          <a:blip r:embed="rId3" cstate="print"/>
          <a:stretch>
            <a:fillRect/>
          </a:stretch>
        </p:blipFill>
        <p:spPr>
          <a:xfrm>
            <a:off x="8605021" y="7130"/>
            <a:ext cx="540000" cy="577343"/>
          </a:xfrm>
          <a:prstGeom prst="rect">
            <a:avLst/>
          </a:prstGeom>
        </p:spPr>
      </p:pic>
      <p:graphicFrame>
        <p:nvGraphicFramePr>
          <p:cNvPr id="7" name="Схема 6">
            <a:extLst>
              <a:ext uri="{FF2B5EF4-FFF2-40B4-BE49-F238E27FC236}">
                <a16:creationId xmlns:a16="http://schemas.microsoft.com/office/drawing/2014/main" id="{B5D35D87-515E-4FCB-9D6E-A33F130D1C2B}"/>
              </a:ext>
            </a:extLst>
          </p:cNvPr>
          <p:cNvGraphicFramePr/>
          <p:nvPr>
            <p:extLst/>
          </p:nvPr>
        </p:nvGraphicFramePr>
        <p:xfrm>
          <a:off x="160751" y="698052"/>
          <a:ext cx="8828231"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Текст 4">
            <a:extLst>
              <a:ext uri="{FF2B5EF4-FFF2-40B4-BE49-F238E27FC236}">
                <a16:creationId xmlns:a16="http://schemas.microsoft.com/office/drawing/2014/main" id="{8315FE2C-826E-4E48-BBD3-AD0E07637A3D}"/>
              </a:ext>
            </a:extLst>
          </p:cNvPr>
          <p:cNvSpPr>
            <a:spLocks noGrp="1"/>
          </p:cNvSpPr>
          <p:nvPr>
            <p:ph type="body" sz="half" idx="2"/>
          </p:nvPr>
        </p:nvSpPr>
        <p:spPr>
          <a:xfrm>
            <a:off x="313153" y="4720285"/>
            <a:ext cx="8571357" cy="1722565"/>
          </a:xfrm>
        </p:spPr>
        <p:txBody>
          <a:bodyPr>
            <a:normAutofit fontScale="92500" lnSpcReduction="10000"/>
          </a:bodyPr>
          <a:lstStyle/>
          <a:p>
            <a:pPr algn="just"/>
            <a:r>
              <a:rPr lang="ru-RU" sz="2000" u="sng" dirty="0">
                <a:solidFill>
                  <a:srgbClr val="0070C0"/>
                </a:solidFill>
              </a:rPr>
              <a:t>Проблема – на данный момент отсутствуют стандартизованные научно-обоснованные подходы к обработке, анализу и интерпретации результатов мониторинга ОКП, что существенно затрудняет широкое применение целого ряда положений указанных документов не только при взаимодействии между государствами, но даже между организациями под юрисдикцией одного и того же государства</a:t>
            </a:r>
          </a:p>
        </p:txBody>
      </p:sp>
      <p:sp>
        <p:nvSpPr>
          <p:cNvPr id="9" name="Номер слайда 8">
            <a:extLst>
              <a:ext uri="{FF2B5EF4-FFF2-40B4-BE49-F238E27FC236}">
                <a16:creationId xmlns:a16="http://schemas.microsoft.com/office/drawing/2014/main" id="{12192D83-5960-4ED0-B749-9AC32AA359DC}"/>
              </a:ext>
            </a:extLst>
          </p:cNvPr>
          <p:cNvSpPr>
            <a:spLocks noGrp="1"/>
          </p:cNvSpPr>
          <p:nvPr>
            <p:ph type="sldNum" sz="quarter" idx="12"/>
          </p:nvPr>
        </p:nvSpPr>
        <p:spPr/>
        <p:txBody>
          <a:bodyPr/>
          <a:lstStyle/>
          <a:p>
            <a:fld id="{7129DD80-0CE7-4AF7-A312-BC6171C12F59}" type="slidenum">
              <a:rPr lang="ru-RU" smtClean="0"/>
              <a:pPr/>
              <a:t>5</a:t>
            </a:fld>
            <a:endParaRPr lang="ru-RU"/>
          </a:p>
        </p:txBody>
      </p:sp>
    </p:spTree>
    <p:extLst>
      <p:ext uri="{BB962C8B-B14F-4D97-AF65-F5344CB8AC3E}">
        <p14:creationId xmlns:p14="http://schemas.microsoft.com/office/powerpoint/2010/main" val="77064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B00470DF-7BBF-4234-AAE6-1BE822E43A20}"/>
              </a:ext>
            </a:extLst>
          </p:cNvPr>
          <p:cNvSpPr/>
          <p:nvPr/>
        </p:nvSpPr>
        <p:spPr>
          <a:xfrm>
            <a:off x="1" y="-2461"/>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solidFill>
                <a:prstClr val="white"/>
              </a:solidFill>
              <a:latin typeface="Times New Roman"/>
            </a:endParaRPr>
          </a:p>
        </p:txBody>
      </p:sp>
      <p:sp>
        <p:nvSpPr>
          <p:cNvPr id="24" name="Обеспечение полётов"/>
          <p:cNvSpPr txBox="1">
            <a:spLocks noChangeArrowheads="1"/>
          </p:cNvSpPr>
          <p:nvPr/>
        </p:nvSpPr>
        <p:spPr bwMode="gray">
          <a:xfrm>
            <a:off x="313152" y="19318"/>
            <a:ext cx="8219291" cy="567724"/>
          </a:xfrm>
          <a:prstGeom prst="rect">
            <a:avLst/>
          </a:prstGeom>
        </p:spPr>
        <p:txBody>
          <a:bodyPr/>
          <a:lstStyle>
            <a:defPPr>
              <a:defRPr lang="ru-RU"/>
            </a:defPPr>
            <a:lvl1pPr algn="r">
              <a:spcBef>
                <a:spcPct val="0"/>
              </a:spcBef>
              <a:buNone/>
              <a:defRPr kumimoji="0" sz="1600" b="1" cap="none" baseline="0">
                <a:ln w="6350">
                  <a:noFill/>
                </a:ln>
                <a:solidFill>
                  <a:srgbClr val="EEECE1"/>
                </a:solidFill>
                <a:effectLst/>
                <a:latin typeface="Arial" panose="020B0604020202020204" pitchFamily="34" charset="0"/>
                <a:ea typeface="Microsoft YaHei" pitchFamily="34" charset="-122"/>
                <a:cs typeface="Arial" panose="020B0604020202020204" pitchFamily="34" charset="0"/>
              </a:defRPr>
            </a:lvl1pPr>
          </a:lstStyle>
          <a:p>
            <a:r>
              <a:rPr lang="ru-RU" dirty="0"/>
              <a:t>Разработка современного международного нормативного регулирования в сфере проблематики КМ</a:t>
            </a:r>
          </a:p>
          <a:p>
            <a:endParaRPr lang="en-US" dirty="0"/>
          </a:p>
        </p:txBody>
      </p:sp>
      <p:pic>
        <p:nvPicPr>
          <p:cNvPr id="8" name="Рисунок 7" descr="Эмблема Роскосмоса плохая.jpg"/>
          <p:cNvPicPr>
            <a:picLocks noChangeAspect="1"/>
          </p:cNvPicPr>
          <p:nvPr/>
        </p:nvPicPr>
        <p:blipFill>
          <a:blip r:embed="rId3" cstate="print"/>
          <a:stretch>
            <a:fillRect/>
          </a:stretch>
        </p:blipFill>
        <p:spPr>
          <a:xfrm>
            <a:off x="8605021" y="7130"/>
            <a:ext cx="540000" cy="577343"/>
          </a:xfrm>
          <a:prstGeom prst="rect">
            <a:avLst/>
          </a:prstGeom>
        </p:spPr>
      </p:pic>
      <p:graphicFrame>
        <p:nvGraphicFramePr>
          <p:cNvPr id="7" name="Схема 6">
            <a:extLst>
              <a:ext uri="{FF2B5EF4-FFF2-40B4-BE49-F238E27FC236}">
                <a16:creationId xmlns:a16="http://schemas.microsoft.com/office/drawing/2014/main" id="{B5D35D87-515E-4FCB-9D6E-A33F130D1C2B}"/>
              </a:ext>
            </a:extLst>
          </p:cNvPr>
          <p:cNvGraphicFramePr/>
          <p:nvPr>
            <p:extLst>
              <p:ext uri="{D42A27DB-BD31-4B8C-83A1-F6EECF244321}">
                <p14:modId xmlns:p14="http://schemas.microsoft.com/office/powerpoint/2010/main" val="4168198211"/>
              </p:ext>
            </p:extLst>
          </p:nvPr>
        </p:nvGraphicFramePr>
        <p:xfrm>
          <a:off x="160751" y="698051"/>
          <a:ext cx="8828231" cy="57892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Номер слайда 8">
            <a:extLst>
              <a:ext uri="{FF2B5EF4-FFF2-40B4-BE49-F238E27FC236}">
                <a16:creationId xmlns:a16="http://schemas.microsoft.com/office/drawing/2014/main" id="{12192D83-5960-4ED0-B749-9AC32AA359DC}"/>
              </a:ext>
            </a:extLst>
          </p:cNvPr>
          <p:cNvSpPr>
            <a:spLocks noGrp="1"/>
          </p:cNvSpPr>
          <p:nvPr>
            <p:ph type="sldNum" sz="quarter" idx="12"/>
          </p:nvPr>
        </p:nvSpPr>
        <p:spPr/>
        <p:txBody>
          <a:bodyPr/>
          <a:lstStyle/>
          <a:p>
            <a:fld id="{7129DD80-0CE7-4AF7-A312-BC6171C12F59}" type="slidenum">
              <a:rPr lang="ru-RU" smtClean="0"/>
              <a:pPr/>
              <a:t>6</a:t>
            </a:fld>
            <a:endParaRPr lang="ru-RU"/>
          </a:p>
        </p:txBody>
      </p:sp>
    </p:spTree>
    <p:extLst>
      <p:ext uri="{BB962C8B-B14F-4D97-AF65-F5344CB8AC3E}">
        <p14:creationId xmlns:p14="http://schemas.microsoft.com/office/powerpoint/2010/main" val="106453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Обеспечение полётов">
            <a:extLst>
              <a:ext uri="{FF2B5EF4-FFF2-40B4-BE49-F238E27FC236}">
                <a16:creationId xmlns:a16="http://schemas.microsoft.com/office/drawing/2014/main" id="{A7B2A7B9-AE4B-4605-8026-5756F6D0B172}"/>
              </a:ext>
            </a:extLst>
          </p:cNvPr>
          <p:cNvSpPr txBox="1">
            <a:spLocks noChangeArrowheads="1"/>
          </p:cNvSpPr>
          <p:nvPr/>
        </p:nvSpPr>
        <p:spPr bwMode="gray">
          <a:xfrm>
            <a:off x="91441" y="19317"/>
            <a:ext cx="8532440"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none" spc="0" normalizeH="0" baseline="0" noProof="0" dirty="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rPr>
              <a:t>Этапы формирования и применения регулирования</a:t>
            </a:r>
          </a:p>
        </p:txBody>
      </p:sp>
      <p:pic>
        <p:nvPicPr>
          <p:cNvPr id="14" name="Рисунок 13" descr="Эмблема Роскосмоса плохая.jpg">
            <a:extLst>
              <a:ext uri="{FF2B5EF4-FFF2-40B4-BE49-F238E27FC236}">
                <a16:creationId xmlns:a16="http://schemas.microsoft.com/office/drawing/2014/main" id="{778EF3A4-4204-425D-B567-1508E6987D1D}"/>
              </a:ext>
            </a:extLst>
          </p:cNvPr>
          <p:cNvPicPr>
            <a:picLocks noChangeAspect="1"/>
          </p:cNvPicPr>
          <p:nvPr/>
        </p:nvPicPr>
        <p:blipFill>
          <a:blip r:embed="rId2" cstate="print"/>
          <a:stretch>
            <a:fillRect/>
          </a:stretch>
        </p:blipFill>
        <p:spPr>
          <a:xfrm>
            <a:off x="8605021" y="7126"/>
            <a:ext cx="540000" cy="577343"/>
          </a:xfrm>
          <a:prstGeom prst="rect">
            <a:avLst/>
          </a:prstGeom>
        </p:spPr>
      </p:pic>
      <p:sp>
        <p:nvSpPr>
          <p:cNvPr id="3" name="Номер слайда 2">
            <a:extLst>
              <a:ext uri="{FF2B5EF4-FFF2-40B4-BE49-F238E27FC236}">
                <a16:creationId xmlns:a16="http://schemas.microsoft.com/office/drawing/2014/main" id="{D965AFF2-618B-4394-8913-ED11DCF0F2A2}"/>
              </a:ext>
            </a:extLst>
          </p:cNvPr>
          <p:cNvSpPr>
            <a:spLocks noGrp="1"/>
          </p:cNvSpPr>
          <p:nvPr>
            <p:ph type="sldNum" sz="quarter" idx="12"/>
          </p:nvPr>
        </p:nvSpPr>
        <p:spPr/>
        <p:txBody>
          <a:bodyPr/>
          <a:lstStyle/>
          <a:p>
            <a:fld id="{C81C455E-F1AC-4AAF-9108-E15B0DEEDA3A}" type="slidenum">
              <a:rPr lang="ru-RU" smtClean="0"/>
              <a:t>7</a:t>
            </a:fld>
            <a:endParaRPr lang="ru-RU"/>
          </a:p>
        </p:txBody>
      </p:sp>
      <p:graphicFrame>
        <p:nvGraphicFramePr>
          <p:cNvPr id="2" name="Схема 1">
            <a:extLst>
              <a:ext uri="{FF2B5EF4-FFF2-40B4-BE49-F238E27FC236}">
                <a16:creationId xmlns:a16="http://schemas.microsoft.com/office/drawing/2014/main" id="{4CDB5044-511D-4846-9B59-D5CD5137A1AB}"/>
              </a:ext>
            </a:extLst>
          </p:cNvPr>
          <p:cNvGraphicFramePr/>
          <p:nvPr>
            <p:extLst>
              <p:ext uri="{D42A27DB-BD31-4B8C-83A1-F6EECF244321}">
                <p14:modId xmlns:p14="http://schemas.microsoft.com/office/powerpoint/2010/main" val="366126881"/>
              </p:ext>
            </p:extLst>
          </p:nvPr>
        </p:nvGraphicFramePr>
        <p:xfrm>
          <a:off x="847187" y="664119"/>
          <a:ext cx="7447005" cy="4744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Текст 4">
            <a:extLst>
              <a:ext uri="{FF2B5EF4-FFF2-40B4-BE49-F238E27FC236}">
                <a16:creationId xmlns:a16="http://schemas.microsoft.com/office/drawing/2014/main" id="{62CC8409-D18D-444C-AC56-377DDAC88926}"/>
              </a:ext>
            </a:extLst>
          </p:cNvPr>
          <p:cNvSpPr txBox="1">
            <a:spLocks/>
          </p:cNvSpPr>
          <p:nvPr/>
        </p:nvSpPr>
        <p:spPr>
          <a:xfrm>
            <a:off x="424361" y="5485505"/>
            <a:ext cx="8571357" cy="102650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sz="2000" b="1" dirty="0">
                <a:solidFill>
                  <a:srgbClr val="002060"/>
                </a:solidFill>
              </a:rPr>
              <a:t>Участие академических и других научно-исследовательских организаций необходимо на всех этапах в части создания научно-обоснованных комплексных моделей, позволяющих получить необходимые оценки для принятия решений</a:t>
            </a:r>
          </a:p>
        </p:txBody>
      </p:sp>
    </p:spTree>
    <p:extLst>
      <p:ext uri="{BB962C8B-B14F-4D97-AF65-F5344CB8AC3E}">
        <p14:creationId xmlns:p14="http://schemas.microsoft.com/office/powerpoint/2010/main" val="2742921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Обеспечение полётов">
            <a:extLst>
              <a:ext uri="{FF2B5EF4-FFF2-40B4-BE49-F238E27FC236}">
                <a16:creationId xmlns:a16="http://schemas.microsoft.com/office/drawing/2014/main" id="{A7B2A7B9-AE4B-4605-8026-5756F6D0B172}"/>
              </a:ext>
            </a:extLst>
          </p:cNvPr>
          <p:cNvSpPr txBox="1">
            <a:spLocks noChangeArrowheads="1"/>
          </p:cNvSpPr>
          <p:nvPr/>
        </p:nvSpPr>
        <p:spPr bwMode="gray">
          <a:xfrm>
            <a:off x="91441" y="19317"/>
            <a:ext cx="8532440"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ru-RU" sz="1600" dirty="0">
                <a:solidFill>
                  <a:srgbClr val="E7E6E6"/>
                </a:solidFill>
                <a:latin typeface="Arial"/>
                <a:ea typeface="Microsoft YaHei" pitchFamily="34" charset="-122"/>
              </a:rPr>
              <a:t>Требуемый научный вклад </a:t>
            </a:r>
            <a:r>
              <a:rPr kumimoji="0" lang="ru-RU" sz="1600" b="1" i="0" u="none" strike="noStrike" kern="1200" cap="none" spc="0" normalizeH="0" baseline="0" noProof="0" dirty="0">
                <a:ln w="6350">
                  <a:noFill/>
                </a:ln>
                <a:solidFill>
                  <a:srgbClr val="E7E6E6"/>
                </a:solidFill>
                <a:effectLst>
                  <a:outerShdw blurRad="114300" dist="101600" dir="2700000" algn="tl" rotWithShape="0">
                    <a:srgbClr val="000000">
                      <a:alpha val="40000"/>
                    </a:srgbClr>
                  </a:outerShdw>
                </a:effectLst>
                <a:uLnTx/>
                <a:uFillTx/>
                <a:latin typeface="Arial"/>
                <a:ea typeface="Microsoft YaHei" pitchFamily="34" charset="-122"/>
                <a:cs typeface="+mj-cs"/>
              </a:rPr>
              <a:t>для обеспечения формирования и применения регулирования</a:t>
            </a:r>
          </a:p>
        </p:txBody>
      </p:sp>
      <p:pic>
        <p:nvPicPr>
          <p:cNvPr id="14" name="Рисунок 13" descr="Эмблема Роскосмоса плохая.jpg">
            <a:extLst>
              <a:ext uri="{FF2B5EF4-FFF2-40B4-BE49-F238E27FC236}">
                <a16:creationId xmlns:a16="http://schemas.microsoft.com/office/drawing/2014/main" id="{778EF3A4-4204-425D-B567-1508E6987D1D}"/>
              </a:ext>
            </a:extLst>
          </p:cNvPr>
          <p:cNvPicPr>
            <a:picLocks noChangeAspect="1"/>
          </p:cNvPicPr>
          <p:nvPr/>
        </p:nvPicPr>
        <p:blipFill>
          <a:blip r:embed="rId2" cstate="print"/>
          <a:stretch>
            <a:fillRect/>
          </a:stretch>
        </p:blipFill>
        <p:spPr>
          <a:xfrm>
            <a:off x="8605021" y="7126"/>
            <a:ext cx="540000" cy="577343"/>
          </a:xfrm>
          <a:prstGeom prst="rect">
            <a:avLst/>
          </a:prstGeom>
        </p:spPr>
      </p:pic>
      <p:sp>
        <p:nvSpPr>
          <p:cNvPr id="3" name="Номер слайда 2">
            <a:extLst>
              <a:ext uri="{FF2B5EF4-FFF2-40B4-BE49-F238E27FC236}">
                <a16:creationId xmlns:a16="http://schemas.microsoft.com/office/drawing/2014/main" id="{D965AFF2-618B-4394-8913-ED11DCF0F2A2}"/>
              </a:ext>
            </a:extLst>
          </p:cNvPr>
          <p:cNvSpPr>
            <a:spLocks noGrp="1"/>
          </p:cNvSpPr>
          <p:nvPr>
            <p:ph type="sldNum" sz="quarter" idx="12"/>
          </p:nvPr>
        </p:nvSpPr>
        <p:spPr/>
        <p:txBody>
          <a:bodyPr/>
          <a:lstStyle/>
          <a:p>
            <a:fld id="{C81C455E-F1AC-4AAF-9108-E15B0DEEDA3A}" type="slidenum">
              <a:rPr lang="ru-RU" smtClean="0"/>
              <a:t>8</a:t>
            </a:fld>
            <a:endParaRPr lang="ru-RU"/>
          </a:p>
        </p:txBody>
      </p:sp>
      <p:graphicFrame>
        <p:nvGraphicFramePr>
          <p:cNvPr id="2" name="Схема 1">
            <a:extLst>
              <a:ext uri="{FF2B5EF4-FFF2-40B4-BE49-F238E27FC236}">
                <a16:creationId xmlns:a16="http://schemas.microsoft.com/office/drawing/2014/main" id="{4CDB5044-511D-4846-9B59-D5CD5137A1AB}"/>
              </a:ext>
            </a:extLst>
          </p:cNvPr>
          <p:cNvGraphicFramePr/>
          <p:nvPr>
            <p:extLst>
              <p:ext uri="{D42A27DB-BD31-4B8C-83A1-F6EECF244321}">
                <p14:modId xmlns:p14="http://schemas.microsoft.com/office/powerpoint/2010/main" val="3737597347"/>
              </p:ext>
            </p:extLst>
          </p:nvPr>
        </p:nvGraphicFramePr>
        <p:xfrm>
          <a:off x="847187" y="642341"/>
          <a:ext cx="7447005" cy="4744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Текст 4">
            <a:extLst>
              <a:ext uri="{FF2B5EF4-FFF2-40B4-BE49-F238E27FC236}">
                <a16:creationId xmlns:a16="http://schemas.microsoft.com/office/drawing/2014/main" id="{62CC8409-D18D-444C-AC56-377DDAC88926}"/>
              </a:ext>
            </a:extLst>
          </p:cNvPr>
          <p:cNvSpPr txBox="1">
            <a:spLocks/>
          </p:cNvSpPr>
          <p:nvPr/>
        </p:nvSpPr>
        <p:spPr>
          <a:xfrm>
            <a:off x="424361" y="5485505"/>
            <a:ext cx="8571357" cy="1026506"/>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sz="2000" dirty="0">
                <a:solidFill>
                  <a:srgbClr val="002060"/>
                </a:solidFill>
              </a:rPr>
              <a:t>Оценки, получаемые с помощью указанных моделей, должны использоваться в качестве отправных исходных данных в процессе обсуждения и принятия конкретных положений нормативно-правового регулирования</a:t>
            </a:r>
          </a:p>
        </p:txBody>
      </p:sp>
    </p:spTree>
    <p:extLst>
      <p:ext uri="{BB962C8B-B14F-4D97-AF65-F5344CB8AC3E}">
        <p14:creationId xmlns:p14="http://schemas.microsoft.com/office/powerpoint/2010/main" val="351430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2462"/>
            <a:ext cx="9141380" cy="589503"/>
          </a:xfrm>
          <a:prstGeom prst="rect">
            <a:avLst/>
          </a:prstGeom>
          <a:solidFill>
            <a:srgbClr val="15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Обеспечение полётов">
            <a:extLst>
              <a:ext uri="{FF2B5EF4-FFF2-40B4-BE49-F238E27FC236}">
                <a16:creationId xmlns:a16="http://schemas.microsoft.com/office/drawing/2014/main" id="{A7B2A7B9-AE4B-4605-8026-5756F6D0B172}"/>
              </a:ext>
            </a:extLst>
          </p:cNvPr>
          <p:cNvSpPr txBox="1">
            <a:spLocks noChangeArrowheads="1"/>
          </p:cNvSpPr>
          <p:nvPr/>
        </p:nvSpPr>
        <p:spPr bwMode="gray">
          <a:xfrm>
            <a:off x="91441" y="19317"/>
            <a:ext cx="8532440" cy="567724"/>
          </a:xfrm>
          <a:prstGeom prst="rect">
            <a:avLst/>
          </a:prstGeom>
        </p:spPr>
        <p:txBody>
          <a:bodyPr/>
          <a:lstStyle>
            <a:lvl1pPr algn="r" rtl="0" eaLnBrk="1" latinLnBrk="0" hangingPunct="1">
              <a:spcBef>
                <a:spcPct val="0"/>
              </a:spcBef>
              <a:buNone/>
              <a:defRPr kumimoji="0" sz="46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lvl="0">
              <a:defRPr/>
            </a:pPr>
            <a:r>
              <a:rPr lang="ru-RU" sz="1600" dirty="0">
                <a:solidFill>
                  <a:srgbClr val="E7E6E6"/>
                </a:solidFill>
                <a:ea typeface="Microsoft YaHei" pitchFamily="34" charset="-122"/>
              </a:rPr>
              <a:t>Требуемый научный вклад для обеспечения формирования и применения регулирования</a:t>
            </a:r>
          </a:p>
        </p:txBody>
      </p:sp>
      <p:pic>
        <p:nvPicPr>
          <p:cNvPr id="14" name="Рисунок 13" descr="Эмблема Роскосмоса плохая.jpg">
            <a:extLst>
              <a:ext uri="{FF2B5EF4-FFF2-40B4-BE49-F238E27FC236}">
                <a16:creationId xmlns:a16="http://schemas.microsoft.com/office/drawing/2014/main" id="{778EF3A4-4204-425D-B567-1508E6987D1D}"/>
              </a:ext>
            </a:extLst>
          </p:cNvPr>
          <p:cNvPicPr>
            <a:picLocks noChangeAspect="1"/>
          </p:cNvPicPr>
          <p:nvPr/>
        </p:nvPicPr>
        <p:blipFill>
          <a:blip r:embed="rId2" cstate="print"/>
          <a:stretch>
            <a:fillRect/>
          </a:stretch>
        </p:blipFill>
        <p:spPr>
          <a:xfrm>
            <a:off x="8605021" y="7126"/>
            <a:ext cx="540000" cy="577343"/>
          </a:xfrm>
          <a:prstGeom prst="rect">
            <a:avLst/>
          </a:prstGeom>
        </p:spPr>
      </p:pic>
      <p:sp>
        <p:nvSpPr>
          <p:cNvPr id="3" name="Номер слайда 2">
            <a:extLst>
              <a:ext uri="{FF2B5EF4-FFF2-40B4-BE49-F238E27FC236}">
                <a16:creationId xmlns:a16="http://schemas.microsoft.com/office/drawing/2014/main" id="{D965AFF2-618B-4394-8913-ED11DCF0F2A2}"/>
              </a:ext>
            </a:extLst>
          </p:cNvPr>
          <p:cNvSpPr>
            <a:spLocks noGrp="1"/>
          </p:cNvSpPr>
          <p:nvPr>
            <p:ph type="sldNum" sz="quarter" idx="12"/>
          </p:nvPr>
        </p:nvSpPr>
        <p:spPr/>
        <p:txBody>
          <a:bodyPr/>
          <a:lstStyle/>
          <a:p>
            <a:fld id="{C81C455E-F1AC-4AAF-9108-E15B0DEEDA3A}" type="slidenum">
              <a:rPr lang="ru-RU" smtClean="0"/>
              <a:t>9</a:t>
            </a:fld>
            <a:endParaRPr lang="ru-RU"/>
          </a:p>
        </p:txBody>
      </p:sp>
      <p:graphicFrame>
        <p:nvGraphicFramePr>
          <p:cNvPr id="2" name="Схема 1">
            <a:extLst>
              <a:ext uri="{FF2B5EF4-FFF2-40B4-BE49-F238E27FC236}">
                <a16:creationId xmlns:a16="http://schemas.microsoft.com/office/drawing/2014/main" id="{4CDB5044-511D-4846-9B59-D5CD5137A1AB}"/>
              </a:ext>
            </a:extLst>
          </p:cNvPr>
          <p:cNvGraphicFramePr/>
          <p:nvPr>
            <p:extLst>
              <p:ext uri="{D42A27DB-BD31-4B8C-83A1-F6EECF244321}">
                <p14:modId xmlns:p14="http://schemas.microsoft.com/office/powerpoint/2010/main" val="1925493840"/>
              </p:ext>
            </p:extLst>
          </p:nvPr>
        </p:nvGraphicFramePr>
        <p:xfrm>
          <a:off x="847187" y="639405"/>
          <a:ext cx="7447005" cy="4744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Текст 4">
            <a:extLst>
              <a:ext uri="{FF2B5EF4-FFF2-40B4-BE49-F238E27FC236}">
                <a16:creationId xmlns:a16="http://schemas.microsoft.com/office/drawing/2014/main" id="{62CC8409-D18D-444C-AC56-377DDAC88926}"/>
              </a:ext>
            </a:extLst>
          </p:cNvPr>
          <p:cNvSpPr txBox="1">
            <a:spLocks/>
          </p:cNvSpPr>
          <p:nvPr/>
        </p:nvSpPr>
        <p:spPr>
          <a:xfrm>
            <a:off x="91441" y="5436078"/>
            <a:ext cx="8904277" cy="116243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sz="2000" dirty="0">
                <a:solidFill>
                  <a:srgbClr val="002060"/>
                </a:solidFill>
              </a:rPr>
              <a:t>Оценки, получаемые с помощью указанных моделей, должны использоваться в процессе принятия решений при проведении операций в ОКП, предписываемых нормативно-правовым регулированием. Данные модели должны составлять основу механизма обеспечения однозначности интерпретации данных мониторинга ОКП и совместимости однотипных данных, полученных из различных источников</a:t>
            </a:r>
          </a:p>
        </p:txBody>
      </p:sp>
    </p:spTree>
    <p:extLst>
      <p:ext uri="{BB962C8B-B14F-4D97-AF65-F5344CB8AC3E}">
        <p14:creationId xmlns:p14="http://schemas.microsoft.com/office/powerpoint/2010/main" val="2817646468"/>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6073</TotalTime>
  <Words>1636</Words>
  <Application>Microsoft Office PowerPoint</Application>
  <PresentationFormat>Экран (4:3)</PresentationFormat>
  <Paragraphs>118</Paragraphs>
  <Slides>14</Slides>
  <Notes>8</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14</vt:i4>
      </vt:variant>
    </vt:vector>
  </HeadingPairs>
  <TitlesOfParts>
    <vt:vector size="22" baseType="lpstr">
      <vt:lpstr>Malgun Gothic</vt:lpstr>
      <vt:lpstr>Microsoft YaHei</vt:lpstr>
      <vt:lpstr>Arial</vt:lpstr>
      <vt:lpstr>Calibri</vt:lpstr>
      <vt:lpstr>Impact</vt:lpstr>
      <vt:lpstr>Times New Roman</vt:lpstr>
      <vt:lpstr>Тема Office</vt:lpstr>
      <vt:lpstr>1_Тема Office</vt:lpstr>
      <vt:lpstr>Презентация PowerPoint</vt:lpstr>
      <vt:lpstr>Презентация PowerPoint</vt:lpstr>
      <vt:lpstr>Международные организации, участвующие в рассмотрении проблемы КМ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ЦУП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Денисенкова Наталья Алексеевна</dc:creator>
  <cp:lastModifiedBy>Vladimir Agapov</cp:lastModifiedBy>
  <cp:revision>330</cp:revision>
  <dcterms:created xsi:type="dcterms:W3CDTF">2017-10-09T11:58:40Z</dcterms:created>
  <dcterms:modified xsi:type="dcterms:W3CDTF">2018-05-11T04:37:24Z</dcterms:modified>
</cp:coreProperties>
</file>